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5.xml" ContentType="application/vnd.openxmlformats-officedocument.presentationml.notesSlide+xml"/>
  <Override PartName="/ppt/media/image30.svg" ContentType="image/svg"/>
  <Override PartName="/ppt/media/image32.svg" ContentType="image/svg"/>
  <Override PartName="/ppt/media/image39.svg" ContentType="image/svg"/>
  <Override PartName="/ppt/media/image41.svg" ContentType="image/svg"/>
  <Override PartName="/ppt/media/image43.svg" ContentType="image/svg"/>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6.xml" ContentType="application/vnd.openxmlformats-officedocument.presentationml.notesSlide+xml"/>
  <Override PartName="/ppt/media/image48.svg" ContentType="image/svg"/>
  <Override PartName="/ppt/media/image50.svg" ContentType="image/svg"/>
  <Override PartName="/ppt/media/image52.svg" ContentType="image/svg"/>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8.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9.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3.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6.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17.xml" ContentType="application/vnd.openxmlformats-officedocument.presentationml.notesSlide+xml"/>
  <Override PartName="/ppt/media/image97.svg" ContentType="image/svg"/>
  <Override PartName="/ppt/media/image99.svg" ContentType="image/svg"/>
  <Override PartName="/ppt/media/image102.svg" ContentType="image/svg"/>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8.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19.xml" ContentType="application/vnd.openxmlformats-officedocument.presentationml.notesSlide+xml"/>
  <Override PartName="/ppt/media/image107.svg" ContentType="image/svg"/>
  <Override PartName="/ppt/media/image109.svg" ContentType="image/svg"/>
  <Override PartName="/ppt/media/image111.svg" ContentType="image/svg"/>
  <Override PartName="/ppt/media/image113.svg" ContentType="image/svg"/>
  <Override PartName="/ppt/media/image115.svg" ContentType="image/svg"/>
  <Override PartName="/ppt/media/image117.svg" ContentType="image/svg"/>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20.xml" ContentType="application/vnd.openxmlformats-officedocument.presentationml.notesSlide+xml"/>
  <Override PartName="/ppt/media/image119.svg" ContentType="image/svg"/>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21.xml" ContentType="application/vnd.openxmlformats-officedocument.presentationml.notesSlide+xml"/>
  <Override PartName="/ppt/media/image122.svg" ContentType="image/svg"/>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notesSlides/notesSlide22.xml" ContentType="application/vnd.openxmlformats-officedocument.presentationml.notesSlide+xml"/>
  <Override PartName="/ppt/media/image124.svg" ContentType="image/svg"/>
  <Override PartName="/ppt/media/image126.svg" ContentType="image/svg"/>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notesSlides/notesSlide23.xml" ContentType="application/vnd.openxmlformats-officedocument.presentationml.notesSlid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55"/>
  </p:notesMasterIdLst>
  <p:handoutMasterIdLst>
    <p:handoutMasterId r:id="rId56"/>
  </p:handoutMasterIdLst>
  <p:sldIdLst>
    <p:sldId id="600" r:id="rId2"/>
    <p:sldId id="629" r:id="rId3"/>
    <p:sldId id="641" r:id="rId4"/>
    <p:sldId id="662" r:id="rId5"/>
    <p:sldId id="664" r:id="rId6"/>
    <p:sldId id="678" r:id="rId7"/>
    <p:sldId id="665" r:id="rId8"/>
    <p:sldId id="666" r:id="rId9"/>
    <p:sldId id="667" r:id="rId10"/>
    <p:sldId id="668" r:id="rId11"/>
    <p:sldId id="696" r:id="rId12"/>
    <p:sldId id="679" r:id="rId13"/>
    <p:sldId id="698" r:id="rId14"/>
    <p:sldId id="680" r:id="rId15"/>
    <p:sldId id="681" r:id="rId16"/>
    <p:sldId id="670" r:id="rId17"/>
    <p:sldId id="682" r:id="rId18"/>
    <p:sldId id="683" r:id="rId19"/>
    <p:sldId id="703" r:id="rId20"/>
    <p:sldId id="685" r:id="rId21"/>
    <p:sldId id="686" r:id="rId22"/>
    <p:sldId id="687" r:id="rId23"/>
    <p:sldId id="688" r:id="rId24"/>
    <p:sldId id="704" r:id="rId25"/>
    <p:sldId id="706" r:id="rId26"/>
    <p:sldId id="705" r:id="rId27"/>
    <p:sldId id="707" r:id="rId28"/>
    <p:sldId id="669" r:id="rId29"/>
    <p:sldId id="671" r:id="rId30"/>
    <p:sldId id="672" r:id="rId31"/>
    <p:sldId id="673" r:id="rId32"/>
    <p:sldId id="674" r:id="rId33"/>
    <p:sldId id="675" r:id="rId34"/>
    <p:sldId id="676" r:id="rId35"/>
    <p:sldId id="677" r:id="rId36"/>
    <p:sldId id="660" r:id="rId37"/>
    <p:sldId id="689" r:id="rId38"/>
    <p:sldId id="690" r:id="rId39"/>
    <p:sldId id="695" r:id="rId40"/>
    <p:sldId id="691" r:id="rId41"/>
    <p:sldId id="692" r:id="rId42"/>
    <p:sldId id="699" r:id="rId43"/>
    <p:sldId id="693" r:id="rId44"/>
    <p:sldId id="694" r:id="rId45"/>
    <p:sldId id="700" r:id="rId46"/>
    <p:sldId id="702" r:id="rId47"/>
    <p:sldId id="701" r:id="rId48"/>
    <p:sldId id="709" r:id="rId49"/>
    <p:sldId id="710" r:id="rId50"/>
    <p:sldId id="711" r:id="rId51"/>
    <p:sldId id="712" r:id="rId52"/>
    <p:sldId id="517" r:id="rId53"/>
    <p:sldId id="439" r:id="rId54"/>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9CC2E9AE-524F-47BB-BEC1-F503FF5CA12D}">
          <p14:sldIdLst/>
        </p14:section>
        <p14:section name="Pillar Title slides" id="{DE23787B-2F70-41BD-B1E9-2A7EFC31BF1D}">
          <p14:sldIdLst>
            <p14:sldId id="600"/>
            <p14:sldId id="629"/>
            <p14:sldId id="641"/>
            <p14:sldId id="662"/>
            <p14:sldId id="664"/>
            <p14:sldId id="678"/>
            <p14:sldId id="665"/>
            <p14:sldId id="666"/>
            <p14:sldId id="667"/>
            <p14:sldId id="668"/>
            <p14:sldId id="696"/>
            <p14:sldId id="679"/>
            <p14:sldId id="698"/>
            <p14:sldId id="680"/>
            <p14:sldId id="681"/>
            <p14:sldId id="670"/>
            <p14:sldId id="682"/>
            <p14:sldId id="683"/>
            <p14:sldId id="703"/>
            <p14:sldId id="685"/>
            <p14:sldId id="686"/>
            <p14:sldId id="687"/>
            <p14:sldId id="688"/>
            <p14:sldId id="704"/>
            <p14:sldId id="706"/>
            <p14:sldId id="705"/>
            <p14:sldId id="707"/>
            <p14:sldId id="669"/>
            <p14:sldId id="671"/>
            <p14:sldId id="672"/>
            <p14:sldId id="673"/>
            <p14:sldId id="674"/>
            <p14:sldId id="675"/>
            <p14:sldId id="676"/>
            <p14:sldId id="677"/>
            <p14:sldId id="660"/>
            <p14:sldId id="689"/>
            <p14:sldId id="690"/>
            <p14:sldId id="695"/>
            <p14:sldId id="691"/>
            <p14:sldId id="692"/>
            <p14:sldId id="699"/>
            <p14:sldId id="693"/>
            <p14:sldId id="694"/>
            <p14:sldId id="700"/>
            <p14:sldId id="702"/>
            <p14:sldId id="701"/>
            <p14:sldId id="709"/>
            <p14:sldId id="710"/>
            <p14:sldId id="711"/>
            <p14:sldId id="712"/>
          </p14:sldIdLst>
        </p14:section>
        <p14:section name="All slides" id="{69C79F6C-AA55-485D-BB9F-DB342B159076}">
          <p14:sldIdLst>
            <p14:sldId id="517"/>
            <p14:sldId id="439"/>
          </p14:sldIdLst>
        </p14:section>
      </p14:sectionLst>
    </p:ext>
    <p:ext uri="{EFAFB233-063F-42B5-8137-9DF3F51BA10A}">
      <p15:sldGuideLst xmlns:p15="http://schemas.microsoft.com/office/powerpoint/2012/main">
        <p15:guide id="1" orient="horz" pos="2341"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5E0"/>
    <a:srgbClr val="FFFF99"/>
    <a:srgbClr val="F4DAD6"/>
    <a:srgbClr val="FDFEFE"/>
    <a:srgbClr val="FEFEFE"/>
    <a:srgbClr val="FFFEFE"/>
    <a:srgbClr val="FFFFFD"/>
    <a:srgbClr val="FFFFFE"/>
    <a:srgbClr val="FFFEFF"/>
    <a:srgbClr val="F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0340" autoAdjust="0"/>
  </p:normalViewPr>
  <p:slideViewPr>
    <p:cSldViewPr snapToGrid="0" showGuides="1">
      <p:cViewPr varScale="1">
        <p:scale>
          <a:sx n="101" d="100"/>
          <a:sy n="101" d="100"/>
        </p:scale>
        <p:origin x="1440" y="200"/>
      </p:cViewPr>
      <p:guideLst>
        <p:guide orient="horz" pos="2341"/>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9E3FE7-3CE5-4941-9FBC-05A2ABAC71FB}" type="doc">
      <dgm:prSet loTypeId="urn:microsoft.com/office/officeart/2005/8/layout/radial1" loCatId="relationship" qsTypeId="urn:microsoft.com/office/officeart/2005/8/quickstyle/simple1" qsCatId="simple" csTypeId="urn:microsoft.com/office/officeart/2005/8/colors/accent3_3" csCatId="accent3" phldr="1"/>
      <dgm:spPr/>
      <dgm:t>
        <a:bodyPr/>
        <a:lstStyle/>
        <a:p>
          <a:pPr latinLnBrk="1"/>
          <a:endParaRPr lang="ko-KR" altLang="en-US"/>
        </a:p>
      </dgm:t>
    </dgm:pt>
    <dgm:pt modelId="{CF63D5FB-84C0-49F9-AF08-76347D1B7029}">
      <dgm:prSet phldrT="[텍스트]" custT="1"/>
      <dgm:spPr>
        <a:solidFill>
          <a:schemeClr val="bg1">
            <a:lumMod val="10000"/>
          </a:schemeClr>
        </a:solidFill>
      </dgm:spPr>
      <dgm:t>
        <a:bodyPr/>
        <a:lstStyle/>
        <a:p>
          <a:pPr latinLnBrk="1"/>
          <a:r>
            <a:rPr lang="en-US" altLang="ko-KR" sz="1400" b="1" dirty="0"/>
            <a:t>Top 7 BI Trends for 2021</a:t>
          </a:r>
          <a:endParaRPr lang="ko-KR" altLang="en-US" sz="1400" b="1" dirty="0"/>
        </a:p>
      </dgm:t>
    </dgm:pt>
    <dgm:pt modelId="{05EB07A1-7204-4F54-B59F-7A19250D4A1B}" type="parTrans" cxnId="{4E3734BC-7F4B-47C8-A5A9-E64247867C78}">
      <dgm:prSet/>
      <dgm:spPr/>
      <dgm:t>
        <a:bodyPr/>
        <a:lstStyle/>
        <a:p>
          <a:pPr latinLnBrk="1"/>
          <a:endParaRPr lang="ko-KR" altLang="en-US" sz="1800"/>
        </a:p>
      </dgm:t>
    </dgm:pt>
    <dgm:pt modelId="{AB133E4D-A0A9-47CB-9506-A7F2A8DAEDD0}" type="sibTrans" cxnId="{4E3734BC-7F4B-47C8-A5A9-E64247867C78}">
      <dgm:prSet/>
      <dgm:spPr/>
      <dgm:t>
        <a:bodyPr/>
        <a:lstStyle/>
        <a:p>
          <a:pPr latinLnBrk="1"/>
          <a:endParaRPr lang="ko-KR" altLang="en-US" sz="1800"/>
        </a:p>
      </dgm:t>
    </dgm:pt>
    <dgm:pt modelId="{FF84E25B-452B-4676-BE6A-D5F82BFC34A0}">
      <dgm:prSet phldrT="[텍스트]" custT="1"/>
      <dgm:spPr>
        <a:solidFill>
          <a:schemeClr val="bg1">
            <a:lumMod val="25000"/>
          </a:schemeClr>
        </a:solidFill>
      </dgm:spPr>
      <dgm:t>
        <a:bodyPr/>
        <a:lstStyle/>
        <a:p>
          <a:pPr latinLnBrk="1"/>
          <a:r>
            <a:rPr lang="en-US" altLang="ko-KR" sz="1200" b="1" dirty="0">
              <a:solidFill>
                <a:schemeClr val="accent2"/>
              </a:solidFill>
            </a:rPr>
            <a:t>AI, ML </a:t>
          </a:r>
          <a:r>
            <a:rPr lang="ko-KR" altLang="en-US" sz="1200" b="1" dirty="0">
              <a:solidFill>
                <a:schemeClr val="accent2"/>
              </a:solidFill>
            </a:rPr>
            <a:t>통합</a:t>
          </a:r>
        </a:p>
      </dgm:t>
    </dgm:pt>
    <dgm:pt modelId="{2F053314-3882-4754-BD99-B7018616A6BC}" type="parTrans" cxnId="{A9142FBF-ECAD-4BE3-B60D-A7B0BBB51F9D}">
      <dgm:prSet custT="1"/>
      <dgm:spPr>
        <a:ln w="12700">
          <a:solidFill>
            <a:schemeClr val="bg1">
              <a:lumMod val="50000"/>
            </a:schemeClr>
          </a:solidFill>
        </a:ln>
      </dgm:spPr>
      <dgm:t>
        <a:bodyPr/>
        <a:lstStyle/>
        <a:p>
          <a:pPr latinLnBrk="1"/>
          <a:endParaRPr lang="ko-KR" altLang="en-US" sz="500"/>
        </a:p>
      </dgm:t>
    </dgm:pt>
    <dgm:pt modelId="{F9826FC7-6D2F-46C4-9F75-2CE38E4E2AB8}" type="sibTrans" cxnId="{A9142FBF-ECAD-4BE3-B60D-A7B0BBB51F9D}">
      <dgm:prSet/>
      <dgm:spPr/>
      <dgm:t>
        <a:bodyPr/>
        <a:lstStyle/>
        <a:p>
          <a:pPr latinLnBrk="1"/>
          <a:endParaRPr lang="ko-KR" altLang="en-US" sz="1800"/>
        </a:p>
      </dgm:t>
    </dgm:pt>
    <dgm:pt modelId="{A7F69BD8-45DE-4E0D-9144-6901DEC0102F}">
      <dgm:prSet phldrT="[텍스트]" custT="1"/>
      <dgm:spPr>
        <a:solidFill>
          <a:schemeClr val="bg2">
            <a:lumMod val="25000"/>
          </a:schemeClr>
        </a:solidFill>
      </dgm:spPr>
      <dgm:t>
        <a:bodyPr/>
        <a:lstStyle/>
        <a:p>
          <a:pPr latinLnBrk="1"/>
          <a:r>
            <a:rPr lang="ko-KR" altLang="en-US" sz="1200" dirty="0"/>
            <a:t>코로나 이후 </a:t>
          </a:r>
          <a:r>
            <a:rPr lang="ko-KR" altLang="en-US" sz="1200" b="1" dirty="0" err="1">
              <a:solidFill>
                <a:schemeClr val="accent2"/>
              </a:solidFill>
            </a:rPr>
            <a:t>클라우드</a:t>
          </a:r>
          <a:r>
            <a:rPr lang="ko-KR" altLang="en-US" sz="1200" b="1" dirty="0">
              <a:solidFill>
                <a:schemeClr val="accent2"/>
              </a:solidFill>
            </a:rPr>
            <a:t> </a:t>
          </a:r>
          <a:br>
            <a:rPr lang="en-US" altLang="ko-KR" sz="1200" b="1" dirty="0">
              <a:solidFill>
                <a:schemeClr val="accent2"/>
              </a:solidFill>
            </a:rPr>
          </a:br>
          <a:r>
            <a:rPr lang="ko-KR" altLang="en-US" sz="1200" b="1" dirty="0">
              <a:solidFill>
                <a:schemeClr val="accent2"/>
              </a:solidFill>
            </a:rPr>
            <a:t>채택 </a:t>
          </a:r>
          <a:r>
            <a:rPr lang="ko-KR" altLang="en-US" sz="1200" dirty="0"/>
            <a:t>급증</a:t>
          </a:r>
        </a:p>
      </dgm:t>
    </dgm:pt>
    <dgm:pt modelId="{8A93BE4C-B0E9-4CB2-B309-80A234687577}" type="parTrans" cxnId="{EA39B572-50C2-4D6D-AFA4-D61833334AA8}">
      <dgm:prSet custT="1"/>
      <dgm:spPr>
        <a:ln w="12700">
          <a:solidFill>
            <a:schemeClr val="bg1">
              <a:lumMod val="50000"/>
            </a:schemeClr>
          </a:solidFill>
        </a:ln>
      </dgm:spPr>
      <dgm:t>
        <a:bodyPr/>
        <a:lstStyle/>
        <a:p>
          <a:pPr latinLnBrk="1"/>
          <a:endParaRPr lang="ko-KR" altLang="en-US" sz="500"/>
        </a:p>
      </dgm:t>
    </dgm:pt>
    <dgm:pt modelId="{F345A888-8206-4225-87E6-556E9C0359A2}" type="sibTrans" cxnId="{EA39B572-50C2-4D6D-AFA4-D61833334AA8}">
      <dgm:prSet/>
      <dgm:spPr/>
      <dgm:t>
        <a:bodyPr/>
        <a:lstStyle/>
        <a:p>
          <a:pPr latinLnBrk="1"/>
          <a:endParaRPr lang="ko-KR" altLang="en-US" sz="1800"/>
        </a:p>
      </dgm:t>
    </dgm:pt>
    <dgm:pt modelId="{51EFF564-E4BD-4971-9C46-3AD64E37A941}">
      <dgm:prSet phldrT="[텍스트]" custT="1"/>
      <dgm:spPr>
        <a:solidFill>
          <a:schemeClr val="bg1">
            <a:lumMod val="50000"/>
          </a:schemeClr>
        </a:solidFill>
      </dgm:spPr>
      <dgm:t>
        <a:bodyPr/>
        <a:lstStyle/>
        <a:p>
          <a:pPr latinLnBrk="1"/>
          <a:r>
            <a:rPr lang="ko-KR" altLang="en-US" sz="1200" b="1" dirty="0"/>
            <a:t>자연어 처리</a:t>
          </a:r>
        </a:p>
      </dgm:t>
    </dgm:pt>
    <dgm:pt modelId="{4513D526-01C3-4682-BBB4-196563D0C530}" type="parTrans" cxnId="{4D94CBDB-8002-4CD4-9634-1078541D6409}">
      <dgm:prSet custT="1"/>
      <dgm:spPr>
        <a:ln w="12700">
          <a:solidFill>
            <a:schemeClr val="bg1">
              <a:lumMod val="50000"/>
            </a:schemeClr>
          </a:solidFill>
        </a:ln>
      </dgm:spPr>
      <dgm:t>
        <a:bodyPr/>
        <a:lstStyle/>
        <a:p>
          <a:pPr latinLnBrk="1"/>
          <a:endParaRPr lang="ko-KR" altLang="en-US" sz="500"/>
        </a:p>
      </dgm:t>
    </dgm:pt>
    <dgm:pt modelId="{41868754-4CA9-4B3B-8E3F-C0518FA9E07D}" type="sibTrans" cxnId="{4D94CBDB-8002-4CD4-9634-1078541D6409}">
      <dgm:prSet/>
      <dgm:spPr/>
      <dgm:t>
        <a:bodyPr/>
        <a:lstStyle/>
        <a:p>
          <a:pPr latinLnBrk="1"/>
          <a:endParaRPr lang="ko-KR" altLang="en-US" sz="1800"/>
        </a:p>
      </dgm:t>
    </dgm:pt>
    <dgm:pt modelId="{31CD36F4-DDAC-44E4-B8E1-A6EC8F9D2870}">
      <dgm:prSet phldrT="[텍스트]" custT="1"/>
      <dgm:spPr>
        <a:solidFill>
          <a:schemeClr val="bg2">
            <a:lumMod val="50000"/>
          </a:schemeClr>
        </a:solidFill>
      </dgm:spPr>
      <dgm:t>
        <a:bodyPr/>
        <a:lstStyle/>
        <a:p>
          <a:pPr latinLnBrk="1"/>
          <a:r>
            <a:rPr lang="en-US" altLang="ko-KR" sz="1200" dirty="0"/>
            <a:t>CRM, ERP </a:t>
          </a:r>
          <a:r>
            <a:rPr lang="ko-KR" altLang="en-US" sz="1200" dirty="0"/>
            <a:t>플랫폼에 </a:t>
          </a:r>
          <a:br>
            <a:rPr lang="en-US" altLang="ko-KR" sz="1200" dirty="0"/>
          </a:br>
          <a:r>
            <a:rPr lang="ko-KR" altLang="en-US" sz="1200" dirty="0"/>
            <a:t>내장</a:t>
          </a:r>
        </a:p>
      </dgm:t>
    </dgm:pt>
    <dgm:pt modelId="{D151394A-4A99-44E4-943E-E65E280F3B85}" type="parTrans" cxnId="{A021E3CA-5AC7-42B4-8E3F-1D627CE8EDFC}">
      <dgm:prSet custT="1"/>
      <dgm:spPr>
        <a:ln w="12700">
          <a:solidFill>
            <a:schemeClr val="bg1">
              <a:lumMod val="50000"/>
            </a:schemeClr>
          </a:solidFill>
        </a:ln>
      </dgm:spPr>
      <dgm:t>
        <a:bodyPr/>
        <a:lstStyle/>
        <a:p>
          <a:pPr latinLnBrk="1"/>
          <a:endParaRPr lang="ko-KR" altLang="en-US" sz="500"/>
        </a:p>
      </dgm:t>
    </dgm:pt>
    <dgm:pt modelId="{AAFE88BA-9686-47EB-AABB-1853642F3EEC}" type="sibTrans" cxnId="{A021E3CA-5AC7-42B4-8E3F-1D627CE8EDFC}">
      <dgm:prSet/>
      <dgm:spPr/>
      <dgm:t>
        <a:bodyPr/>
        <a:lstStyle/>
        <a:p>
          <a:pPr latinLnBrk="1"/>
          <a:endParaRPr lang="ko-KR" altLang="en-US" sz="1800"/>
        </a:p>
      </dgm:t>
    </dgm:pt>
    <dgm:pt modelId="{85E90E09-0709-48ED-BE6D-B0871690F135}">
      <dgm:prSet phldrT="[텍스트]" custT="1"/>
      <dgm:spPr>
        <a:solidFill>
          <a:schemeClr val="bg1">
            <a:lumMod val="90000"/>
          </a:schemeClr>
        </a:solidFill>
      </dgm:spPr>
      <dgm:t>
        <a:bodyPr/>
        <a:lstStyle/>
        <a:p>
          <a:pPr latinLnBrk="1"/>
          <a:r>
            <a:rPr lang="ko-KR" altLang="en-US" sz="1200" dirty="0">
              <a:solidFill>
                <a:schemeClr val="tx1"/>
              </a:solidFill>
            </a:rPr>
            <a:t>성공적인</a:t>
          </a:r>
          <a:r>
            <a:rPr lang="en-US" altLang="ko-KR" sz="1200" dirty="0">
              <a:solidFill>
                <a:schemeClr val="tx1"/>
              </a:solidFill>
            </a:rPr>
            <a:t> BI</a:t>
          </a:r>
          <a:r>
            <a:rPr lang="ko-KR" altLang="en-US" sz="1200" dirty="0">
              <a:solidFill>
                <a:schemeClr val="tx1"/>
              </a:solidFill>
            </a:rPr>
            <a:t>를 위한 </a:t>
          </a:r>
          <a:br>
            <a:rPr lang="en-US" altLang="ko-KR" sz="1200" dirty="0">
              <a:solidFill>
                <a:schemeClr val="tx1"/>
              </a:solidFill>
            </a:rPr>
          </a:br>
          <a:r>
            <a:rPr lang="ko-KR" altLang="en-US" sz="1200" dirty="0">
              <a:solidFill>
                <a:schemeClr val="tx1"/>
              </a:solidFill>
            </a:rPr>
            <a:t>선행 작업</a:t>
          </a:r>
        </a:p>
      </dgm:t>
    </dgm:pt>
    <dgm:pt modelId="{E86C3AF7-BC74-491E-8C8D-B6DA4449B1B9}" type="parTrans" cxnId="{C521339A-3688-4CDC-A726-3D0F1A09D5E7}">
      <dgm:prSet custT="1"/>
      <dgm:spPr>
        <a:ln w="12700">
          <a:solidFill>
            <a:schemeClr val="bg1">
              <a:lumMod val="50000"/>
            </a:schemeClr>
          </a:solidFill>
        </a:ln>
      </dgm:spPr>
      <dgm:t>
        <a:bodyPr/>
        <a:lstStyle/>
        <a:p>
          <a:pPr latinLnBrk="1"/>
          <a:endParaRPr lang="ko-KR" altLang="en-US" sz="500"/>
        </a:p>
      </dgm:t>
    </dgm:pt>
    <dgm:pt modelId="{C82F4944-1F34-4EA1-9803-71A92552AC46}" type="sibTrans" cxnId="{C521339A-3688-4CDC-A726-3D0F1A09D5E7}">
      <dgm:prSet/>
      <dgm:spPr/>
      <dgm:t>
        <a:bodyPr/>
        <a:lstStyle/>
        <a:p>
          <a:pPr latinLnBrk="1"/>
          <a:endParaRPr lang="ko-KR" altLang="en-US" sz="1800"/>
        </a:p>
      </dgm:t>
    </dgm:pt>
    <dgm:pt modelId="{7E4F99D1-6296-4410-A813-EC3296DBD254}">
      <dgm:prSet phldrT="[텍스트]" custT="1"/>
      <dgm:spPr>
        <a:solidFill>
          <a:schemeClr val="bg2">
            <a:lumMod val="75000"/>
          </a:schemeClr>
        </a:solidFill>
      </dgm:spPr>
      <dgm:t>
        <a:bodyPr/>
        <a:lstStyle/>
        <a:p>
          <a:pPr latinLnBrk="1"/>
          <a:r>
            <a:rPr lang="ko-KR" altLang="en-US" sz="1200" dirty="0">
              <a:solidFill>
                <a:schemeClr val="tx1"/>
              </a:solidFill>
            </a:rPr>
            <a:t>실시간</a:t>
          </a:r>
          <a:r>
            <a:rPr lang="en-US" altLang="ko-KR" sz="1200" dirty="0">
              <a:solidFill>
                <a:schemeClr val="tx1"/>
              </a:solidFill>
            </a:rPr>
            <a:t> </a:t>
          </a:r>
          <a:r>
            <a:rPr lang="ko-KR" altLang="en-US" sz="1200" dirty="0">
              <a:solidFill>
                <a:schemeClr val="tx1"/>
              </a:solidFill>
            </a:rPr>
            <a:t>결정을 위한 </a:t>
          </a:r>
          <a:br>
            <a:rPr lang="en-US" altLang="ko-KR" sz="1200" dirty="0">
              <a:solidFill>
                <a:schemeClr val="tx1"/>
              </a:solidFill>
            </a:rPr>
          </a:br>
          <a:r>
            <a:rPr lang="ko-KR" altLang="en-US" sz="1200" b="1" dirty="0">
              <a:solidFill>
                <a:schemeClr val="tx1"/>
              </a:solidFill>
            </a:rPr>
            <a:t>운영 </a:t>
          </a:r>
          <a:r>
            <a:rPr lang="en-US" altLang="ko-KR" sz="1200" b="1" dirty="0">
              <a:solidFill>
                <a:schemeClr val="tx1"/>
              </a:solidFill>
            </a:rPr>
            <a:t>BI</a:t>
          </a:r>
          <a:endParaRPr lang="ko-KR" altLang="en-US" sz="1200" b="1" dirty="0">
            <a:solidFill>
              <a:schemeClr val="tx1"/>
            </a:solidFill>
          </a:endParaRPr>
        </a:p>
      </dgm:t>
    </dgm:pt>
    <dgm:pt modelId="{B806439B-1E4E-4055-8400-77A9412CBC26}" type="parTrans" cxnId="{EEC96C22-0593-4E61-A6D4-150872F42677}">
      <dgm:prSet custT="1"/>
      <dgm:spPr>
        <a:ln w="12700">
          <a:solidFill>
            <a:schemeClr val="bg1">
              <a:lumMod val="50000"/>
            </a:schemeClr>
          </a:solidFill>
        </a:ln>
      </dgm:spPr>
      <dgm:t>
        <a:bodyPr/>
        <a:lstStyle/>
        <a:p>
          <a:pPr latinLnBrk="1"/>
          <a:endParaRPr lang="ko-KR" altLang="en-US" sz="500"/>
        </a:p>
      </dgm:t>
    </dgm:pt>
    <dgm:pt modelId="{0A4C65C8-0D02-42AC-89E3-D57EF62CA1EE}" type="sibTrans" cxnId="{EEC96C22-0593-4E61-A6D4-150872F42677}">
      <dgm:prSet/>
      <dgm:spPr/>
      <dgm:t>
        <a:bodyPr/>
        <a:lstStyle/>
        <a:p>
          <a:pPr latinLnBrk="1"/>
          <a:endParaRPr lang="ko-KR" altLang="en-US" sz="1800"/>
        </a:p>
      </dgm:t>
    </dgm:pt>
    <dgm:pt modelId="{66FC0F1E-4274-46C5-A35D-D9F30D509D70}">
      <dgm:prSet phldrT="[텍스트]" custT="1"/>
      <dgm:spPr>
        <a:solidFill>
          <a:schemeClr val="bg1">
            <a:lumMod val="75000"/>
          </a:schemeClr>
        </a:solidFill>
      </dgm:spPr>
      <dgm:t>
        <a:bodyPr/>
        <a:lstStyle/>
        <a:p>
          <a:pPr latinLnBrk="1"/>
          <a:r>
            <a:rPr lang="ko-KR" altLang="en-US" sz="1200" b="1" dirty="0">
              <a:solidFill>
                <a:schemeClr val="tx1"/>
              </a:solidFill>
            </a:rPr>
            <a:t>스토리텔링</a:t>
          </a:r>
          <a:r>
            <a:rPr lang="ko-KR" altLang="en-US" sz="1200" dirty="0">
              <a:solidFill>
                <a:schemeClr val="tx1"/>
              </a:solidFill>
            </a:rPr>
            <a:t>을 통한 </a:t>
          </a:r>
          <a:br>
            <a:rPr lang="en-US" altLang="ko-KR" sz="1200" dirty="0">
              <a:solidFill>
                <a:schemeClr val="tx1"/>
              </a:solidFill>
            </a:rPr>
          </a:br>
          <a:r>
            <a:rPr lang="ko-KR" altLang="en-US" sz="1200" dirty="0">
              <a:solidFill>
                <a:schemeClr val="tx1"/>
              </a:solidFill>
            </a:rPr>
            <a:t>정보 제공</a:t>
          </a:r>
        </a:p>
      </dgm:t>
    </dgm:pt>
    <dgm:pt modelId="{5D37015B-925F-4A37-86AD-82F11919D71E}" type="parTrans" cxnId="{59E19D3E-CCDB-41B3-9BDB-9CC07706608E}">
      <dgm:prSet custT="1"/>
      <dgm:spPr>
        <a:ln w="12700">
          <a:solidFill>
            <a:schemeClr val="bg1">
              <a:lumMod val="50000"/>
            </a:schemeClr>
          </a:solidFill>
        </a:ln>
      </dgm:spPr>
      <dgm:t>
        <a:bodyPr/>
        <a:lstStyle/>
        <a:p>
          <a:pPr latinLnBrk="1"/>
          <a:endParaRPr lang="ko-KR" altLang="en-US" sz="500"/>
        </a:p>
      </dgm:t>
    </dgm:pt>
    <dgm:pt modelId="{C053D0F6-C44E-4835-AC23-3360DDB7CA8B}" type="sibTrans" cxnId="{59E19D3E-CCDB-41B3-9BDB-9CC07706608E}">
      <dgm:prSet/>
      <dgm:spPr/>
      <dgm:t>
        <a:bodyPr/>
        <a:lstStyle/>
        <a:p>
          <a:pPr latinLnBrk="1"/>
          <a:endParaRPr lang="ko-KR" altLang="en-US" sz="1800"/>
        </a:p>
      </dgm:t>
    </dgm:pt>
    <dgm:pt modelId="{B7755D05-ABCF-415C-A773-2D149DD65E38}" type="pres">
      <dgm:prSet presAssocID="{899E3FE7-3CE5-4941-9FBC-05A2ABAC71FB}" presName="cycle" presStyleCnt="0">
        <dgm:presLayoutVars>
          <dgm:chMax val="1"/>
          <dgm:dir/>
          <dgm:animLvl val="ctr"/>
          <dgm:resizeHandles val="exact"/>
        </dgm:presLayoutVars>
      </dgm:prSet>
      <dgm:spPr/>
    </dgm:pt>
    <dgm:pt modelId="{D375F24F-F441-4092-9ABD-5DA241A4B6FB}" type="pres">
      <dgm:prSet presAssocID="{CF63D5FB-84C0-49F9-AF08-76347D1B7029}" presName="centerShape" presStyleLbl="node0" presStyleIdx="0" presStyleCnt="1"/>
      <dgm:spPr/>
    </dgm:pt>
    <dgm:pt modelId="{13920143-0E8A-4271-83C0-DD17699F618E}" type="pres">
      <dgm:prSet presAssocID="{2F053314-3882-4754-BD99-B7018616A6BC}" presName="Name9" presStyleLbl="parChTrans1D2" presStyleIdx="0" presStyleCnt="7"/>
      <dgm:spPr/>
    </dgm:pt>
    <dgm:pt modelId="{537576C2-F14B-4B55-A86E-D2E12D30B59D}" type="pres">
      <dgm:prSet presAssocID="{2F053314-3882-4754-BD99-B7018616A6BC}" presName="connTx" presStyleLbl="parChTrans1D2" presStyleIdx="0" presStyleCnt="7"/>
      <dgm:spPr/>
    </dgm:pt>
    <dgm:pt modelId="{368AC3CD-79ED-4A1E-840B-558139DBB863}" type="pres">
      <dgm:prSet presAssocID="{FF84E25B-452B-4676-BE6A-D5F82BFC34A0}" presName="node" presStyleLbl="node1" presStyleIdx="0" presStyleCnt="7">
        <dgm:presLayoutVars>
          <dgm:bulletEnabled val="1"/>
        </dgm:presLayoutVars>
      </dgm:prSet>
      <dgm:spPr/>
    </dgm:pt>
    <dgm:pt modelId="{8FA2F731-A245-4C53-9C7A-A42E6C00FBD7}" type="pres">
      <dgm:prSet presAssocID="{8A93BE4C-B0E9-4CB2-B309-80A234687577}" presName="Name9" presStyleLbl="parChTrans1D2" presStyleIdx="1" presStyleCnt="7"/>
      <dgm:spPr/>
    </dgm:pt>
    <dgm:pt modelId="{BED87FBC-D888-49BD-9FFA-F1EEDFD63FC9}" type="pres">
      <dgm:prSet presAssocID="{8A93BE4C-B0E9-4CB2-B309-80A234687577}" presName="connTx" presStyleLbl="parChTrans1D2" presStyleIdx="1" presStyleCnt="7"/>
      <dgm:spPr/>
    </dgm:pt>
    <dgm:pt modelId="{AA3AE749-7064-4DBC-B572-B34317B8C053}" type="pres">
      <dgm:prSet presAssocID="{A7F69BD8-45DE-4E0D-9144-6901DEC0102F}" presName="node" presStyleLbl="node1" presStyleIdx="1" presStyleCnt="7" custRadScaleRad="100123" custRadScaleInc="589">
        <dgm:presLayoutVars>
          <dgm:bulletEnabled val="1"/>
        </dgm:presLayoutVars>
      </dgm:prSet>
      <dgm:spPr/>
    </dgm:pt>
    <dgm:pt modelId="{1B5DE328-B519-44B7-8D0E-1BBA697D2250}" type="pres">
      <dgm:prSet presAssocID="{4513D526-01C3-4682-BBB4-196563D0C530}" presName="Name9" presStyleLbl="parChTrans1D2" presStyleIdx="2" presStyleCnt="7"/>
      <dgm:spPr/>
    </dgm:pt>
    <dgm:pt modelId="{1EF3A946-2BEE-4BB7-A792-7A93472AF33F}" type="pres">
      <dgm:prSet presAssocID="{4513D526-01C3-4682-BBB4-196563D0C530}" presName="connTx" presStyleLbl="parChTrans1D2" presStyleIdx="2" presStyleCnt="7"/>
      <dgm:spPr/>
    </dgm:pt>
    <dgm:pt modelId="{51BD71E0-3AF9-4768-9531-51BF985797ED}" type="pres">
      <dgm:prSet presAssocID="{51EFF564-E4BD-4971-9C46-3AD64E37A941}" presName="node" presStyleLbl="node1" presStyleIdx="2" presStyleCnt="7">
        <dgm:presLayoutVars>
          <dgm:bulletEnabled val="1"/>
        </dgm:presLayoutVars>
      </dgm:prSet>
      <dgm:spPr/>
    </dgm:pt>
    <dgm:pt modelId="{41AF47E6-DB5F-469A-BD8A-CAEF43EC8AC9}" type="pres">
      <dgm:prSet presAssocID="{D151394A-4A99-44E4-943E-E65E280F3B85}" presName="Name9" presStyleLbl="parChTrans1D2" presStyleIdx="3" presStyleCnt="7"/>
      <dgm:spPr/>
    </dgm:pt>
    <dgm:pt modelId="{36C2DF24-18A6-40EE-BC8F-811C018A2454}" type="pres">
      <dgm:prSet presAssocID="{D151394A-4A99-44E4-943E-E65E280F3B85}" presName="connTx" presStyleLbl="parChTrans1D2" presStyleIdx="3" presStyleCnt="7"/>
      <dgm:spPr/>
    </dgm:pt>
    <dgm:pt modelId="{57C5032D-D0CC-4DE8-83BD-7CBD9FEB4866}" type="pres">
      <dgm:prSet presAssocID="{31CD36F4-DDAC-44E4-B8E1-A6EC8F9D2870}" presName="node" presStyleLbl="node1" presStyleIdx="3" presStyleCnt="7">
        <dgm:presLayoutVars>
          <dgm:bulletEnabled val="1"/>
        </dgm:presLayoutVars>
      </dgm:prSet>
      <dgm:spPr/>
    </dgm:pt>
    <dgm:pt modelId="{C9270D65-04E2-47A5-A4C6-D6510A813CEB}" type="pres">
      <dgm:prSet presAssocID="{5D37015B-925F-4A37-86AD-82F11919D71E}" presName="Name9" presStyleLbl="parChTrans1D2" presStyleIdx="4" presStyleCnt="7"/>
      <dgm:spPr/>
    </dgm:pt>
    <dgm:pt modelId="{4ACE8609-18FE-44B0-A9BE-BE5FB0730D73}" type="pres">
      <dgm:prSet presAssocID="{5D37015B-925F-4A37-86AD-82F11919D71E}" presName="connTx" presStyleLbl="parChTrans1D2" presStyleIdx="4" presStyleCnt="7"/>
      <dgm:spPr/>
    </dgm:pt>
    <dgm:pt modelId="{CA87A1B2-58AC-4B13-8B22-ABD0A27E3163}" type="pres">
      <dgm:prSet presAssocID="{66FC0F1E-4274-46C5-A35D-D9F30D509D70}" presName="node" presStyleLbl="node1" presStyleIdx="4" presStyleCnt="7">
        <dgm:presLayoutVars>
          <dgm:bulletEnabled val="1"/>
        </dgm:presLayoutVars>
      </dgm:prSet>
      <dgm:spPr/>
    </dgm:pt>
    <dgm:pt modelId="{B363E9C9-81F8-48C0-94BA-F4FD62434A1C}" type="pres">
      <dgm:prSet presAssocID="{B806439B-1E4E-4055-8400-77A9412CBC26}" presName="Name9" presStyleLbl="parChTrans1D2" presStyleIdx="5" presStyleCnt="7"/>
      <dgm:spPr/>
    </dgm:pt>
    <dgm:pt modelId="{C07F5271-5E83-4B63-A678-6955768A6A07}" type="pres">
      <dgm:prSet presAssocID="{B806439B-1E4E-4055-8400-77A9412CBC26}" presName="connTx" presStyleLbl="parChTrans1D2" presStyleIdx="5" presStyleCnt="7"/>
      <dgm:spPr/>
    </dgm:pt>
    <dgm:pt modelId="{607E35DA-86EA-42FE-B617-312E380ACFC5}" type="pres">
      <dgm:prSet presAssocID="{7E4F99D1-6296-4410-A813-EC3296DBD254}" presName="node" presStyleLbl="node1" presStyleIdx="5" presStyleCnt="7">
        <dgm:presLayoutVars>
          <dgm:bulletEnabled val="1"/>
        </dgm:presLayoutVars>
      </dgm:prSet>
      <dgm:spPr/>
    </dgm:pt>
    <dgm:pt modelId="{23AC39D1-5846-43E8-B759-69898DD00E6D}" type="pres">
      <dgm:prSet presAssocID="{E86C3AF7-BC74-491E-8C8D-B6DA4449B1B9}" presName="Name9" presStyleLbl="parChTrans1D2" presStyleIdx="6" presStyleCnt="7"/>
      <dgm:spPr/>
    </dgm:pt>
    <dgm:pt modelId="{22A151D4-CFBA-4697-B6AD-F5B71C9E6DD2}" type="pres">
      <dgm:prSet presAssocID="{E86C3AF7-BC74-491E-8C8D-B6DA4449B1B9}" presName="connTx" presStyleLbl="parChTrans1D2" presStyleIdx="6" presStyleCnt="7"/>
      <dgm:spPr/>
    </dgm:pt>
    <dgm:pt modelId="{B67939BC-A837-4C2A-9AF2-E1A9D29A0C70}" type="pres">
      <dgm:prSet presAssocID="{85E90E09-0709-48ED-BE6D-B0871690F135}" presName="node" presStyleLbl="node1" presStyleIdx="6" presStyleCnt="7">
        <dgm:presLayoutVars>
          <dgm:bulletEnabled val="1"/>
        </dgm:presLayoutVars>
      </dgm:prSet>
      <dgm:spPr/>
    </dgm:pt>
  </dgm:ptLst>
  <dgm:cxnLst>
    <dgm:cxn modelId="{2525D004-1AAA-4C1A-BD5C-7BEEDD00F980}" type="presOf" srcId="{5D37015B-925F-4A37-86AD-82F11919D71E}" destId="{C9270D65-04E2-47A5-A4C6-D6510A813CEB}" srcOrd="0" destOrd="0" presId="urn:microsoft.com/office/officeart/2005/8/layout/radial1"/>
    <dgm:cxn modelId="{EDBDCB06-6BA0-486E-8667-39808EF17420}" type="presOf" srcId="{7E4F99D1-6296-4410-A813-EC3296DBD254}" destId="{607E35DA-86EA-42FE-B617-312E380ACFC5}" srcOrd="0" destOrd="0" presId="urn:microsoft.com/office/officeart/2005/8/layout/radial1"/>
    <dgm:cxn modelId="{F01E201B-C62E-4808-AB51-550CC51E4851}" type="presOf" srcId="{8A93BE4C-B0E9-4CB2-B309-80A234687577}" destId="{8FA2F731-A245-4C53-9C7A-A42E6C00FBD7}" srcOrd="0" destOrd="0" presId="urn:microsoft.com/office/officeart/2005/8/layout/radial1"/>
    <dgm:cxn modelId="{B14FF71B-995C-400B-9BB1-BE756C872B83}" type="presOf" srcId="{FF84E25B-452B-4676-BE6A-D5F82BFC34A0}" destId="{368AC3CD-79ED-4A1E-840B-558139DBB863}" srcOrd="0" destOrd="0" presId="urn:microsoft.com/office/officeart/2005/8/layout/radial1"/>
    <dgm:cxn modelId="{EEC96C22-0593-4E61-A6D4-150872F42677}" srcId="{CF63D5FB-84C0-49F9-AF08-76347D1B7029}" destId="{7E4F99D1-6296-4410-A813-EC3296DBD254}" srcOrd="5" destOrd="0" parTransId="{B806439B-1E4E-4055-8400-77A9412CBC26}" sibTransId="{0A4C65C8-0D02-42AC-89E3-D57EF62CA1EE}"/>
    <dgm:cxn modelId="{AE18F633-36AA-43B3-AE4E-9FE9CEEA4980}" type="presOf" srcId="{899E3FE7-3CE5-4941-9FBC-05A2ABAC71FB}" destId="{B7755D05-ABCF-415C-A773-2D149DD65E38}" srcOrd="0" destOrd="0" presId="urn:microsoft.com/office/officeart/2005/8/layout/radial1"/>
    <dgm:cxn modelId="{F38B2B37-22B5-48B5-8608-1E01DFC43701}" type="presOf" srcId="{2F053314-3882-4754-BD99-B7018616A6BC}" destId="{13920143-0E8A-4271-83C0-DD17699F618E}" srcOrd="0" destOrd="0" presId="urn:microsoft.com/office/officeart/2005/8/layout/radial1"/>
    <dgm:cxn modelId="{59E19D3E-CCDB-41B3-9BDB-9CC07706608E}" srcId="{CF63D5FB-84C0-49F9-AF08-76347D1B7029}" destId="{66FC0F1E-4274-46C5-A35D-D9F30D509D70}" srcOrd="4" destOrd="0" parTransId="{5D37015B-925F-4A37-86AD-82F11919D71E}" sibTransId="{C053D0F6-C44E-4835-AC23-3360DDB7CA8B}"/>
    <dgm:cxn modelId="{06A0CC3E-1500-4A4B-84D7-1B972FC48FA4}" type="presOf" srcId="{8A93BE4C-B0E9-4CB2-B309-80A234687577}" destId="{BED87FBC-D888-49BD-9FFA-F1EEDFD63FC9}" srcOrd="1" destOrd="0" presId="urn:microsoft.com/office/officeart/2005/8/layout/radial1"/>
    <dgm:cxn modelId="{2CA87847-7DD9-4F4F-80E0-A0052B99CE2C}" type="presOf" srcId="{D151394A-4A99-44E4-943E-E65E280F3B85}" destId="{41AF47E6-DB5F-469A-BD8A-CAEF43EC8AC9}" srcOrd="0" destOrd="0" presId="urn:microsoft.com/office/officeart/2005/8/layout/radial1"/>
    <dgm:cxn modelId="{AC588849-C463-426D-A601-FE37F0999B69}" type="presOf" srcId="{B806439B-1E4E-4055-8400-77A9412CBC26}" destId="{C07F5271-5E83-4B63-A678-6955768A6A07}" srcOrd="1" destOrd="0" presId="urn:microsoft.com/office/officeart/2005/8/layout/radial1"/>
    <dgm:cxn modelId="{21BD8E70-0147-4319-98AC-B4A1D306F4AC}" type="presOf" srcId="{85E90E09-0709-48ED-BE6D-B0871690F135}" destId="{B67939BC-A837-4C2A-9AF2-E1A9D29A0C70}" srcOrd="0" destOrd="0" presId="urn:microsoft.com/office/officeart/2005/8/layout/radial1"/>
    <dgm:cxn modelId="{EA39B572-50C2-4D6D-AFA4-D61833334AA8}" srcId="{CF63D5FB-84C0-49F9-AF08-76347D1B7029}" destId="{A7F69BD8-45DE-4E0D-9144-6901DEC0102F}" srcOrd="1" destOrd="0" parTransId="{8A93BE4C-B0E9-4CB2-B309-80A234687577}" sibTransId="{F345A888-8206-4225-87E6-556E9C0359A2}"/>
    <dgm:cxn modelId="{01A2D382-3E0F-4E5A-9A72-E2D8C5653E0B}" type="presOf" srcId="{5D37015B-925F-4A37-86AD-82F11919D71E}" destId="{4ACE8609-18FE-44B0-A9BE-BE5FB0730D73}" srcOrd="1" destOrd="0" presId="urn:microsoft.com/office/officeart/2005/8/layout/radial1"/>
    <dgm:cxn modelId="{B7CD4885-989A-46B7-A007-6998C473F552}" type="presOf" srcId="{E86C3AF7-BC74-491E-8C8D-B6DA4449B1B9}" destId="{22A151D4-CFBA-4697-B6AD-F5B71C9E6DD2}" srcOrd="1" destOrd="0" presId="urn:microsoft.com/office/officeart/2005/8/layout/radial1"/>
    <dgm:cxn modelId="{67C85786-CEA3-403A-B026-D4EB92C9DF60}" type="presOf" srcId="{4513D526-01C3-4682-BBB4-196563D0C530}" destId="{1EF3A946-2BEE-4BB7-A792-7A93472AF33F}" srcOrd="1" destOrd="0" presId="urn:microsoft.com/office/officeart/2005/8/layout/radial1"/>
    <dgm:cxn modelId="{2B615F93-3F46-4929-BA81-A3F0B47943E9}" type="presOf" srcId="{CF63D5FB-84C0-49F9-AF08-76347D1B7029}" destId="{D375F24F-F441-4092-9ABD-5DA241A4B6FB}" srcOrd="0" destOrd="0" presId="urn:microsoft.com/office/officeart/2005/8/layout/radial1"/>
    <dgm:cxn modelId="{21997D97-2EC9-4F4F-B9AF-339C8C3A6574}" type="presOf" srcId="{2F053314-3882-4754-BD99-B7018616A6BC}" destId="{537576C2-F14B-4B55-A86E-D2E12D30B59D}" srcOrd="1" destOrd="0" presId="urn:microsoft.com/office/officeart/2005/8/layout/radial1"/>
    <dgm:cxn modelId="{C521339A-3688-4CDC-A726-3D0F1A09D5E7}" srcId="{CF63D5FB-84C0-49F9-AF08-76347D1B7029}" destId="{85E90E09-0709-48ED-BE6D-B0871690F135}" srcOrd="6" destOrd="0" parTransId="{E86C3AF7-BC74-491E-8C8D-B6DA4449B1B9}" sibTransId="{C82F4944-1F34-4EA1-9803-71A92552AC46}"/>
    <dgm:cxn modelId="{7A8B429D-11A7-4511-B574-87B762A92EB8}" type="presOf" srcId="{A7F69BD8-45DE-4E0D-9144-6901DEC0102F}" destId="{AA3AE749-7064-4DBC-B572-B34317B8C053}" srcOrd="0" destOrd="0" presId="urn:microsoft.com/office/officeart/2005/8/layout/radial1"/>
    <dgm:cxn modelId="{4E3734BC-7F4B-47C8-A5A9-E64247867C78}" srcId="{899E3FE7-3CE5-4941-9FBC-05A2ABAC71FB}" destId="{CF63D5FB-84C0-49F9-AF08-76347D1B7029}" srcOrd="0" destOrd="0" parTransId="{05EB07A1-7204-4F54-B59F-7A19250D4A1B}" sibTransId="{AB133E4D-A0A9-47CB-9506-A7F2A8DAEDD0}"/>
    <dgm:cxn modelId="{6EEB55BD-A20C-4CDA-B15E-264F2B68F4A0}" type="presOf" srcId="{E86C3AF7-BC74-491E-8C8D-B6DA4449B1B9}" destId="{23AC39D1-5846-43E8-B759-69898DD00E6D}" srcOrd="0" destOrd="0" presId="urn:microsoft.com/office/officeart/2005/8/layout/radial1"/>
    <dgm:cxn modelId="{2AD32EBF-B94A-407B-A093-A00E76DB1D2F}" type="presOf" srcId="{51EFF564-E4BD-4971-9C46-3AD64E37A941}" destId="{51BD71E0-3AF9-4768-9531-51BF985797ED}" srcOrd="0" destOrd="0" presId="urn:microsoft.com/office/officeart/2005/8/layout/radial1"/>
    <dgm:cxn modelId="{A9142FBF-ECAD-4BE3-B60D-A7B0BBB51F9D}" srcId="{CF63D5FB-84C0-49F9-AF08-76347D1B7029}" destId="{FF84E25B-452B-4676-BE6A-D5F82BFC34A0}" srcOrd="0" destOrd="0" parTransId="{2F053314-3882-4754-BD99-B7018616A6BC}" sibTransId="{F9826FC7-6D2F-46C4-9F75-2CE38E4E2AB8}"/>
    <dgm:cxn modelId="{A021E3CA-5AC7-42B4-8E3F-1D627CE8EDFC}" srcId="{CF63D5FB-84C0-49F9-AF08-76347D1B7029}" destId="{31CD36F4-DDAC-44E4-B8E1-A6EC8F9D2870}" srcOrd="3" destOrd="0" parTransId="{D151394A-4A99-44E4-943E-E65E280F3B85}" sibTransId="{AAFE88BA-9686-47EB-AABB-1853642F3EEC}"/>
    <dgm:cxn modelId="{7415FDCE-960A-4A10-BADC-51FDA2C39714}" type="presOf" srcId="{31CD36F4-DDAC-44E4-B8E1-A6EC8F9D2870}" destId="{57C5032D-D0CC-4DE8-83BD-7CBD9FEB4866}" srcOrd="0" destOrd="0" presId="urn:microsoft.com/office/officeart/2005/8/layout/radial1"/>
    <dgm:cxn modelId="{4D94CBDB-8002-4CD4-9634-1078541D6409}" srcId="{CF63D5FB-84C0-49F9-AF08-76347D1B7029}" destId="{51EFF564-E4BD-4971-9C46-3AD64E37A941}" srcOrd="2" destOrd="0" parTransId="{4513D526-01C3-4682-BBB4-196563D0C530}" sibTransId="{41868754-4CA9-4B3B-8E3F-C0518FA9E07D}"/>
    <dgm:cxn modelId="{8F8335E5-1985-4C2D-83D9-4858BFED4D9D}" type="presOf" srcId="{D151394A-4A99-44E4-943E-E65E280F3B85}" destId="{36C2DF24-18A6-40EE-BC8F-811C018A2454}" srcOrd="1" destOrd="0" presId="urn:microsoft.com/office/officeart/2005/8/layout/radial1"/>
    <dgm:cxn modelId="{BBEB90F2-EC68-4587-95EB-65080486F18D}" type="presOf" srcId="{66FC0F1E-4274-46C5-A35D-D9F30D509D70}" destId="{CA87A1B2-58AC-4B13-8B22-ABD0A27E3163}" srcOrd="0" destOrd="0" presId="urn:microsoft.com/office/officeart/2005/8/layout/radial1"/>
    <dgm:cxn modelId="{3B2E4AF9-05DB-42C5-9676-3EC72B90A324}" type="presOf" srcId="{B806439B-1E4E-4055-8400-77A9412CBC26}" destId="{B363E9C9-81F8-48C0-94BA-F4FD62434A1C}" srcOrd="0" destOrd="0" presId="urn:microsoft.com/office/officeart/2005/8/layout/radial1"/>
    <dgm:cxn modelId="{9A5C08FB-7959-433E-96C8-658CD3D0BB16}" type="presOf" srcId="{4513D526-01C3-4682-BBB4-196563D0C530}" destId="{1B5DE328-B519-44B7-8D0E-1BBA697D2250}" srcOrd="0" destOrd="0" presId="urn:microsoft.com/office/officeart/2005/8/layout/radial1"/>
    <dgm:cxn modelId="{A48C223C-3973-4C18-A239-1F131EB6AB40}" type="presParOf" srcId="{B7755D05-ABCF-415C-A773-2D149DD65E38}" destId="{D375F24F-F441-4092-9ABD-5DA241A4B6FB}" srcOrd="0" destOrd="0" presId="urn:microsoft.com/office/officeart/2005/8/layout/radial1"/>
    <dgm:cxn modelId="{1A975944-FB68-44F3-B679-BC467DDB4B46}" type="presParOf" srcId="{B7755D05-ABCF-415C-A773-2D149DD65E38}" destId="{13920143-0E8A-4271-83C0-DD17699F618E}" srcOrd="1" destOrd="0" presId="urn:microsoft.com/office/officeart/2005/8/layout/radial1"/>
    <dgm:cxn modelId="{07C43FEC-B947-4448-9C74-C371C6D07E97}" type="presParOf" srcId="{13920143-0E8A-4271-83C0-DD17699F618E}" destId="{537576C2-F14B-4B55-A86E-D2E12D30B59D}" srcOrd="0" destOrd="0" presId="urn:microsoft.com/office/officeart/2005/8/layout/radial1"/>
    <dgm:cxn modelId="{D68528CB-221D-4877-98E3-3A8DB3EA57E0}" type="presParOf" srcId="{B7755D05-ABCF-415C-A773-2D149DD65E38}" destId="{368AC3CD-79ED-4A1E-840B-558139DBB863}" srcOrd="2" destOrd="0" presId="urn:microsoft.com/office/officeart/2005/8/layout/radial1"/>
    <dgm:cxn modelId="{8129DB7E-706E-4FF9-80EC-6481DCDF7C4B}" type="presParOf" srcId="{B7755D05-ABCF-415C-A773-2D149DD65E38}" destId="{8FA2F731-A245-4C53-9C7A-A42E6C00FBD7}" srcOrd="3" destOrd="0" presId="urn:microsoft.com/office/officeart/2005/8/layout/radial1"/>
    <dgm:cxn modelId="{F9621564-48FC-4DBF-91D8-6A97E5224F58}" type="presParOf" srcId="{8FA2F731-A245-4C53-9C7A-A42E6C00FBD7}" destId="{BED87FBC-D888-49BD-9FFA-F1EEDFD63FC9}" srcOrd="0" destOrd="0" presId="urn:microsoft.com/office/officeart/2005/8/layout/radial1"/>
    <dgm:cxn modelId="{2B7DF3B8-6FB2-43D6-8075-B8DFBAC49645}" type="presParOf" srcId="{B7755D05-ABCF-415C-A773-2D149DD65E38}" destId="{AA3AE749-7064-4DBC-B572-B34317B8C053}" srcOrd="4" destOrd="0" presId="urn:microsoft.com/office/officeart/2005/8/layout/radial1"/>
    <dgm:cxn modelId="{02AB2F82-CB2F-49EE-A357-269A335C3FA3}" type="presParOf" srcId="{B7755D05-ABCF-415C-A773-2D149DD65E38}" destId="{1B5DE328-B519-44B7-8D0E-1BBA697D2250}" srcOrd="5" destOrd="0" presId="urn:microsoft.com/office/officeart/2005/8/layout/radial1"/>
    <dgm:cxn modelId="{8F7FE101-EECF-4772-A081-CC387ED84EDF}" type="presParOf" srcId="{1B5DE328-B519-44B7-8D0E-1BBA697D2250}" destId="{1EF3A946-2BEE-4BB7-A792-7A93472AF33F}" srcOrd="0" destOrd="0" presId="urn:microsoft.com/office/officeart/2005/8/layout/radial1"/>
    <dgm:cxn modelId="{9A8C7FC1-AAC4-479B-875A-DA6D3945F355}" type="presParOf" srcId="{B7755D05-ABCF-415C-A773-2D149DD65E38}" destId="{51BD71E0-3AF9-4768-9531-51BF985797ED}" srcOrd="6" destOrd="0" presId="urn:microsoft.com/office/officeart/2005/8/layout/radial1"/>
    <dgm:cxn modelId="{65307F83-A31B-408A-9DA4-C8F01542F0E4}" type="presParOf" srcId="{B7755D05-ABCF-415C-A773-2D149DD65E38}" destId="{41AF47E6-DB5F-469A-BD8A-CAEF43EC8AC9}" srcOrd="7" destOrd="0" presId="urn:microsoft.com/office/officeart/2005/8/layout/radial1"/>
    <dgm:cxn modelId="{6885DF7F-DABB-4616-99DD-CD2492F7ADBC}" type="presParOf" srcId="{41AF47E6-DB5F-469A-BD8A-CAEF43EC8AC9}" destId="{36C2DF24-18A6-40EE-BC8F-811C018A2454}" srcOrd="0" destOrd="0" presId="urn:microsoft.com/office/officeart/2005/8/layout/radial1"/>
    <dgm:cxn modelId="{FA55EF12-4EF5-4286-9B4E-0598678D4BE7}" type="presParOf" srcId="{B7755D05-ABCF-415C-A773-2D149DD65E38}" destId="{57C5032D-D0CC-4DE8-83BD-7CBD9FEB4866}" srcOrd="8" destOrd="0" presId="urn:microsoft.com/office/officeart/2005/8/layout/radial1"/>
    <dgm:cxn modelId="{227D1B0B-8DEE-4C89-8867-9BB2DAB8507B}" type="presParOf" srcId="{B7755D05-ABCF-415C-A773-2D149DD65E38}" destId="{C9270D65-04E2-47A5-A4C6-D6510A813CEB}" srcOrd="9" destOrd="0" presId="urn:microsoft.com/office/officeart/2005/8/layout/radial1"/>
    <dgm:cxn modelId="{79FD74E2-D235-4F52-90FF-5F6D837B4335}" type="presParOf" srcId="{C9270D65-04E2-47A5-A4C6-D6510A813CEB}" destId="{4ACE8609-18FE-44B0-A9BE-BE5FB0730D73}" srcOrd="0" destOrd="0" presId="urn:microsoft.com/office/officeart/2005/8/layout/radial1"/>
    <dgm:cxn modelId="{A1071117-58B1-4A6A-ADF1-FA2466B58A6C}" type="presParOf" srcId="{B7755D05-ABCF-415C-A773-2D149DD65E38}" destId="{CA87A1B2-58AC-4B13-8B22-ABD0A27E3163}" srcOrd="10" destOrd="0" presId="urn:microsoft.com/office/officeart/2005/8/layout/radial1"/>
    <dgm:cxn modelId="{C74F10AC-9B65-42C6-89D0-AE7FE0A1345F}" type="presParOf" srcId="{B7755D05-ABCF-415C-A773-2D149DD65E38}" destId="{B363E9C9-81F8-48C0-94BA-F4FD62434A1C}" srcOrd="11" destOrd="0" presId="urn:microsoft.com/office/officeart/2005/8/layout/radial1"/>
    <dgm:cxn modelId="{7EA3385C-25CF-4420-981F-BDEE4577D086}" type="presParOf" srcId="{B363E9C9-81F8-48C0-94BA-F4FD62434A1C}" destId="{C07F5271-5E83-4B63-A678-6955768A6A07}" srcOrd="0" destOrd="0" presId="urn:microsoft.com/office/officeart/2005/8/layout/radial1"/>
    <dgm:cxn modelId="{E628806E-3F5B-46AC-8396-9EB2F68EA3F4}" type="presParOf" srcId="{B7755D05-ABCF-415C-A773-2D149DD65E38}" destId="{607E35DA-86EA-42FE-B617-312E380ACFC5}" srcOrd="12" destOrd="0" presId="urn:microsoft.com/office/officeart/2005/8/layout/radial1"/>
    <dgm:cxn modelId="{30F2B21C-548B-46A3-AD7E-102EC5E57CFC}" type="presParOf" srcId="{B7755D05-ABCF-415C-A773-2D149DD65E38}" destId="{23AC39D1-5846-43E8-B759-69898DD00E6D}" srcOrd="13" destOrd="0" presId="urn:microsoft.com/office/officeart/2005/8/layout/radial1"/>
    <dgm:cxn modelId="{B872C25F-8149-45A3-AD8F-1F333F439C9E}" type="presParOf" srcId="{23AC39D1-5846-43E8-B759-69898DD00E6D}" destId="{22A151D4-CFBA-4697-B6AD-F5B71C9E6DD2}" srcOrd="0" destOrd="0" presId="urn:microsoft.com/office/officeart/2005/8/layout/radial1"/>
    <dgm:cxn modelId="{9984E7FD-E69D-4141-A4F7-3D5018151C87}" type="presParOf" srcId="{B7755D05-ABCF-415C-A773-2D149DD65E38}" destId="{B67939BC-A837-4C2A-9AF2-E1A9D29A0C70}" srcOrd="14" destOrd="0" presId="urn:microsoft.com/office/officeart/2005/8/layout/radia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711134-25FB-4FE9-A2B8-B48AF9CB73DB}" type="doc">
      <dgm:prSet loTypeId="urn:microsoft.com/office/officeart/2005/8/layout/process1" loCatId="process" qsTypeId="urn:microsoft.com/office/officeart/2005/8/quickstyle/simple1" qsCatId="simple" csTypeId="urn:microsoft.com/office/officeart/2005/8/colors/colorful4" csCatId="colorful" phldr="1"/>
      <dgm:spPr/>
    </dgm:pt>
    <dgm:pt modelId="{CCDCECE2-9378-438E-88E0-5865CCFA65DC}">
      <dgm:prSet phldrT="[텍스트]"/>
      <dgm:spPr/>
      <dgm:t>
        <a:bodyPr/>
        <a:lstStyle/>
        <a:p>
          <a:pPr latinLnBrk="1"/>
          <a:r>
            <a:rPr lang="ko-KR" altLang="en-US" dirty="0"/>
            <a:t>알고리즘 자동 선택</a:t>
          </a:r>
        </a:p>
      </dgm:t>
    </dgm:pt>
    <dgm:pt modelId="{7E7C3B6C-8A50-4BB5-9558-80126532361D}" type="parTrans" cxnId="{A462091C-B5E4-4FB3-984E-F19BDE4D0833}">
      <dgm:prSet/>
      <dgm:spPr/>
      <dgm:t>
        <a:bodyPr/>
        <a:lstStyle/>
        <a:p>
          <a:pPr latinLnBrk="1"/>
          <a:endParaRPr lang="ko-KR" altLang="en-US"/>
        </a:p>
      </dgm:t>
    </dgm:pt>
    <dgm:pt modelId="{9B658AF7-09C2-4BB9-BEF5-301B4B282E28}" type="sibTrans" cxnId="{A462091C-B5E4-4FB3-984E-F19BDE4D0833}">
      <dgm:prSet/>
      <dgm:spPr/>
      <dgm:t>
        <a:bodyPr/>
        <a:lstStyle/>
        <a:p>
          <a:pPr latinLnBrk="1"/>
          <a:endParaRPr lang="ko-KR" altLang="en-US"/>
        </a:p>
      </dgm:t>
    </dgm:pt>
    <dgm:pt modelId="{D0975449-002E-431F-B868-DF59B264A6FD}">
      <dgm:prSet phldrT="[텍스트]"/>
      <dgm:spPr/>
      <dgm:t>
        <a:bodyPr/>
        <a:lstStyle/>
        <a:p>
          <a:pPr latinLnBrk="1"/>
          <a:r>
            <a:rPr lang="ko-KR" altLang="en-US" dirty="0"/>
            <a:t>샘플링</a:t>
          </a:r>
        </a:p>
      </dgm:t>
    </dgm:pt>
    <dgm:pt modelId="{38C02A28-6655-4299-8B91-2C5E504E8861}" type="parTrans" cxnId="{22E21D8A-AC62-4180-9C6A-20A028FF47AF}">
      <dgm:prSet/>
      <dgm:spPr/>
      <dgm:t>
        <a:bodyPr/>
        <a:lstStyle/>
        <a:p>
          <a:pPr latinLnBrk="1"/>
          <a:endParaRPr lang="ko-KR" altLang="en-US"/>
        </a:p>
      </dgm:t>
    </dgm:pt>
    <dgm:pt modelId="{5F20419E-711D-48DC-983F-6407EA6929CE}" type="sibTrans" cxnId="{22E21D8A-AC62-4180-9C6A-20A028FF47AF}">
      <dgm:prSet/>
      <dgm:spPr/>
      <dgm:t>
        <a:bodyPr/>
        <a:lstStyle/>
        <a:p>
          <a:pPr latinLnBrk="1"/>
          <a:endParaRPr lang="ko-KR" altLang="en-US"/>
        </a:p>
      </dgm:t>
    </dgm:pt>
    <dgm:pt modelId="{1C67EA10-FBE0-4109-8B8F-8ADE14D3AC9E}">
      <dgm:prSet phldrT="[텍스트]"/>
      <dgm:spPr/>
      <dgm:t>
        <a:bodyPr/>
        <a:lstStyle/>
        <a:p>
          <a:pPr latinLnBrk="1"/>
          <a:r>
            <a:rPr lang="ko-KR" altLang="en-US" dirty="0"/>
            <a:t>모델 자동 튜닝</a:t>
          </a:r>
          <a:endParaRPr lang="en-US" altLang="ko-KR" dirty="0"/>
        </a:p>
      </dgm:t>
    </dgm:pt>
    <dgm:pt modelId="{C63824C9-DF54-4941-A4DA-3CCD80A92E16}" type="parTrans" cxnId="{C8A1347B-36FF-4C56-BAC9-3856380F0884}">
      <dgm:prSet/>
      <dgm:spPr/>
      <dgm:t>
        <a:bodyPr/>
        <a:lstStyle/>
        <a:p>
          <a:pPr latinLnBrk="1"/>
          <a:endParaRPr lang="ko-KR" altLang="en-US"/>
        </a:p>
      </dgm:t>
    </dgm:pt>
    <dgm:pt modelId="{C13D5249-909A-4639-ACA4-8F78520AD6AB}" type="sibTrans" cxnId="{C8A1347B-36FF-4C56-BAC9-3856380F0884}">
      <dgm:prSet/>
      <dgm:spPr/>
      <dgm:t>
        <a:bodyPr/>
        <a:lstStyle/>
        <a:p>
          <a:pPr latinLnBrk="1"/>
          <a:endParaRPr lang="ko-KR" altLang="en-US"/>
        </a:p>
      </dgm:t>
    </dgm:pt>
    <dgm:pt modelId="{D3C5A39C-8CCF-4609-8893-A8B767EB0378}">
      <dgm:prSet phldrT="[텍스트]"/>
      <dgm:spPr/>
      <dgm:t>
        <a:bodyPr/>
        <a:lstStyle/>
        <a:p>
          <a:pPr latinLnBrk="1"/>
          <a:r>
            <a:rPr lang="ko-KR" altLang="en-US" dirty="0"/>
            <a:t>변수 자동 선택</a:t>
          </a:r>
          <a:endParaRPr lang="en-US" altLang="ko-KR" dirty="0"/>
        </a:p>
      </dgm:t>
    </dgm:pt>
    <dgm:pt modelId="{F9681952-F14E-4555-975F-BECEC671869D}" type="parTrans" cxnId="{20A5FBF6-FA45-4522-8A85-034D22B95E91}">
      <dgm:prSet/>
      <dgm:spPr/>
      <dgm:t>
        <a:bodyPr/>
        <a:lstStyle/>
        <a:p>
          <a:pPr latinLnBrk="1"/>
          <a:endParaRPr lang="ko-KR" altLang="en-US"/>
        </a:p>
      </dgm:t>
    </dgm:pt>
    <dgm:pt modelId="{0F5AC719-6FD6-48C1-8C12-4D4AEDCE8AE5}" type="sibTrans" cxnId="{20A5FBF6-FA45-4522-8A85-034D22B95E91}">
      <dgm:prSet/>
      <dgm:spPr/>
      <dgm:t>
        <a:bodyPr/>
        <a:lstStyle/>
        <a:p>
          <a:pPr latinLnBrk="1"/>
          <a:endParaRPr lang="ko-KR" altLang="en-US"/>
        </a:p>
      </dgm:t>
    </dgm:pt>
    <dgm:pt modelId="{4E3A84FB-6338-4E11-AB24-900F117EF900}" type="pres">
      <dgm:prSet presAssocID="{94711134-25FB-4FE9-A2B8-B48AF9CB73DB}" presName="Name0" presStyleCnt="0">
        <dgm:presLayoutVars>
          <dgm:dir/>
          <dgm:resizeHandles val="exact"/>
        </dgm:presLayoutVars>
      </dgm:prSet>
      <dgm:spPr/>
    </dgm:pt>
    <dgm:pt modelId="{3DDE254A-22E2-4651-99EA-8D4744BAA327}" type="pres">
      <dgm:prSet presAssocID="{CCDCECE2-9378-438E-88E0-5865CCFA65DC}" presName="node" presStyleLbl="node1" presStyleIdx="0" presStyleCnt="4">
        <dgm:presLayoutVars>
          <dgm:bulletEnabled val="1"/>
        </dgm:presLayoutVars>
      </dgm:prSet>
      <dgm:spPr/>
    </dgm:pt>
    <dgm:pt modelId="{350D6D6D-085C-4D10-9BFD-9D7E6C24B45B}" type="pres">
      <dgm:prSet presAssocID="{9B658AF7-09C2-4BB9-BEF5-301B4B282E28}" presName="sibTrans" presStyleLbl="sibTrans2D1" presStyleIdx="0" presStyleCnt="3"/>
      <dgm:spPr/>
    </dgm:pt>
    <dgm:pt modelId="{72E51888-AFEA-445F-96CE-B6B2C825D405}" type="pres">
      <dgm:prSet presAssocID="{9B658AF7-09C2-4BB9-BEF5-301B4B282E28}" presName="connectorText" presStyleLbl="sibTrans2D1" presStyleIdx="0" presStyleCnt="3"/>
      <dgm:spPr/>
    </dgm:pt>
    <dgm:pt modelId="{4234641B-BB35-4882-9AAD-5229DF23D744}" type="pres">
      <dgm:prSet presAssocID="{D0975449-002E-431F-B868-DF59B264A6FD}" presName="node" presStyleLbl="node1" presStyleIdx="1" presStyleCnt="4">
        <dgm:presLayoutVars>
          <dgm:bulletEnabled val="1"/>
        </dgm:presLayoutVars>
      </dgm:prSet>
      <dgm:spPr/>
    </dgm:pt>
    <dgm:pt modelId="{CED819C4-40F6-4B8D-B89C-D3EF61CA460E}" type="pres">
      <dgm:prSet presAssocID="{5F20419E-711D-48DC-983F-6407EA6929CE}" presName="sibTrans" presStyleLbl="sibTrans2D1" presStyleIdx="1" presStyleCnt="3"/>
      <dgm:spPr/>
    </dgm:pt>
    <dgm:pt modelId="{C98F2A82-5EC7-4073-9994-67F420BFE224}" type="pres">
      <dgm:prSet presAssocID="{5F20419E-711D-48DC-983F-6407EA6929CE}" presName="connectorText" presStyleLbl="sibTrans2D1" presStyleIdx="1" presStyleCnt="3"/>
      <dgm:spPr/>
    </dgm:pt>
    <dgm:pt modelId="{C523114D-41B7-4D95-8758-AEE3439DA2EB}" type="pres">
      <dgm:prSet presAssocID="{D3C5A39C-8CCF-4609-8893-A8B767EB0378}" presName="node" presStyleLbl="node1" presStyleIdx="2" presStyleCnt="4">
        <dgm:presLayoutVars>
          <dgm:bulletEnabled val="1"/>
        </dgm:presLayoutVars>
      </dgm:prSet>
      <dgm:spPr/>
    </dgm:pt>
    <dgm:pt modelId="{6876DFEA-C3CD-49F8-BDD4-050BE296AA76}" type="pres">
      <dgm:prSet presAssocID="{0F5AC719-6FD6-48C1-8C12-4D4AEDCE8AE5}" presName="sibTrans" presStyleLbl="sibTrans2D1" presStyleIdx="2" presStyleCnt="3"/>
      <dgm:spPr/>
    </dgm:pt>
    <dgm:pt modelId="{7817417E-0011-4E1E-A40D-6109156FEBDC}" type="pres">
      <dgm:prSet presAssocID="{0F5AC719-6FD6-48C1-8C12-4D4AEDCE8AE5}" presName="connectorText" presStyleLbl="sibTrans2D1" presStyleIdx="2" presStyleCnt="3"/>
      <dgm:spPr/>
    </dgm:pt>
    <dgm:pt modelId="{F1D8BD42-BBFE-4AE9-B340-71A443C3FD1E}" type="pres">
      <dgm:prSet presAssocID="{1C67EA10-FBE0-4109-8B8F-8ADE14D3AC9E}" presName="node" presStyleLbl="node1" presStyleIdx="3" presStyleCnt="4">
        <dgm:presLayoutVars>
          <dgm:bulletEnabled val="1"/>
        </dgm:presLayoutVars>
      </dgm:prSet>
      <dgm:spPr/>
    </dgm:pt>
  </dgm:ptLst>
  <dgm:cxnLst>
    <dgm:cxn modelId="{211B6F13-BCDA-4DB9-9FA2-F1B9273A41FD}" type="presOf" srcId="{5F20419E-711D-48DC-983F-6407EA6929CE}" destId="{C98F2A82-5EC7-4073-9994-67F420BFE224}" srcOrd="1" destOrd="0" presId="urn:microsoft.com/office/officeart/2005/8/layout/process1"/>
    <dgm:cxn modelId="{A462091C-B5E4-4FB3-984E-F19BDE4D0833}" srcId="{94711134-25FB-4FE9-A2B8-B48AF9CB73DB}" destId="{CCDCECE2-9378-438E-88E0-5865CCFA65DC}" srcOrd="0" destOrd="0" parTransId="{7E7C3B6C-8A50-4BB5-9558-80126532361D}" sibTransId="{9B658AF7-09C2-4BB9-BEF5-301B4B282E28}"/>
    <dgm:cxn modelId="{EAC42920-3DDE-4780-9EAE-FCE926845388}" type="presOf" srcId="{9B658AF7-09C2-4BB9-BEF5-301B4B282E28}" destId="{72E51888-AFEA-445F-96CE-B6B2C825D405}" srcOrd="1" destOrd="0" presId="urn:microsoft.com/office/officeart/2005/8/layout/process1"/>
    <dgm:cxn modelId="{069A3822-ED66-4137-9F05-670A9FCE507F}" type="presOf" srcId="{94711134-25FB-4FE9-A2B8-B48AF9CB73DB}" destId="{4E3A84FB-6338-4E11-AB24-900F117EF900}" srcOrd="0" destOrd="0" presId="urn:microsoft.com/office/officeart/2005/8/layout/process1"/>
    <dgm:cxn modelId="{0BC68168-7818-4D43-9A6B-F03478B09F02}" type="presOf" srcId="{5F20419E-711D-48DC-983F-6407EA6929CE}" destId="{CED819C4-40F6-4B8D-B89C-D3EF61CA460E}" srcOrd="0" destOrd="0" presId="urn:microsoft.com/office/officeart/2005/8/layout/process1"/>
    <dgm:cxn modelId="{C8A1347B-36FF-4C56-BAC9-3856380F0884}" srcId="{94711134-25FB-4FE9-A2B8-B48AF9CB73DB}" destId="{1C67EA10-FBE0-4109-8B8F-8ADE14D3AC9E}" srcOrd="3" destOrd="0" parTransId="{C63824C9-DF54-4941-A4DA-3CCD80A92E16}" sibTransId="{C13D5249-909A-4639-ACA4-8F78520AD6AB}"/>
    <dgm:cxn modelId="{52A36D7D-4456-4296-9636-DBE9A6BC1E04}" type="presOf" srcId="{9B658AF7-09C2-4BB9-BEF5-301B4B282E28}" destId="{350D6D6D-085C-4D10-9BFD-9D7E6C24B45B}" srcOrd="0" destOrd="0" presId="urn:microsoft.com/office/officeart/2005/8/layout/process1"/>
    <dgm:cxn modelId="{AFF54C89-A625-4A7D-A864-FDD887D4A055}" type="presOf" srcId="{D0975449-002E-431F-B868-DF59B264A6FD}" destId="{4234641B-BB35-4882-9AAD-5229DF23D744}" srcOrd="0" destOrd="0" presId="urn:microsoft.com/office/officeart/2005/8/layout/process1"/>
    <dgm:cxn modelId="{22E21D8A-AC62-4180-9C6A-20A028FF47AF}" srcId="{94711134-25FB-4FE9-A2B8-B48AF9CB73DB}" destId="{D0975449-002E-431F-B868-DF59B264A6FD}" srcOrd="1" destOrd="0" parTransId="{38C02A28-6655-4299-8B91-2C5E504E8861}" sibTransId="{5F20419E-711D-48DC-983F-6407EA6929CE}"/>
    <dgm:cxn modelId="{07AE8E8F-ECC7-4C95-976A-782BE410B4CA}" type="presOf" srcId="{D3C5A39C-8CCF-4609-8893-A8B767EB0378}" destId="{C523114D-41B7-4D95-8758-AEE3439DA2EB}" srcOrd="0" destOrd="0" presId="urn:microsoft.com/office/officeart/2005/8/layout/process1"/>
    <dgm:cxn modelId="{94D0EDA6-E347-4D63-81C2-7666082A23AA}" type="presOf" srcId="{0F5AC719-6FD6-48C1-8C12-4D4AEDCE8AE5}" destId="{6876DFEA-C3CD-49F8-BDD4-050BE296AA76}" srcOrd="0" destOrd="0" presId="urn:microsoft.com/office/officeart/2005/8/layout/process1"/>
    <dgm:cxn modelId="{991457C1-0AB7-4C1F-A9B3-7721B80B0CDE}" type="presOf" srcId="{0F5AC719-6FD6-48C1-8C12-4D4AEDCE8AE5}" destId="{7817417E-0011-4E1E-A40D-6109156FEBDC}" srcOrd="1" destOrd="0" presId="urn:microsoft.com/office/officeart/2005/8/layout/process1"/>
    <dgm:cxn modelId="{A40008DC-9051-4DC7-A68F-8F2B27C4F185}" type="presOf" srcId="{CCDCECE2-9378-438E-88E0-5865CCFA65DC}" destId="{3DDE254A-22E2-4651-99EA-8D4744BAA327}" srcOrd="0" destOrd="0" presId="urn:microsoft.com/office/officeart/2005/8/layout/process1"/>
    <dgm:cxn modelId="{E14BBAE5-6EA6-4C5A-8089-A545AAA4652D}" type="presOf" srcId="{1C67EA10-FBE0-4109-8B8F-8ADE14D3AC9E}" destId="{F1D8BD42-BBFE-4AE9-B340-71A443C3FD1E}" srcOrd="0" destOrd="0" presId="urn:microsoft.com/office/officeart/2005/8/layout/process1"/>
    <dgm:cxn modelId="{20A5FBF6-FA45-4522-8A85-034D22B95E91}" srcId="{94711134-25FB-4FE9-A2B8-B48AF9CB73DB}" destId="{D3C5A39C-8CCF-4609-8893-A8B767EB0378}" srcOrd="2" destOrd="0" parTransId="{F9681952-F14E-4555-975F-BECEC671869D}" sibTransId="{0F5AC719-6FD6-48C1-8C12-4D4AEDCE8AE5}"/>
    <dgm:cxn modelId="{4A50A2C7-9EFA-46D1-9314-9187C091D942}" type="presParOf" srcId="{4E3A84FB-6338-4E11-AB24-900F117EF900}" destId="{3DDE254A-22E2-4651-99EA-8D4744BAA327}" srcOrd="0" destOrd="0" presId="urn:microsoft.com/office/officeart/2005/8/layout/process1"/>
    <dgm:cxn modelId="{906BF655-191D-40B2-B3F1-580DE8E9C1D4}" type="presParOf" srcId="{4E3A84FB-6338-4E11-AB24-900F117EF900}" destId="{350D6D6D-085C-4D10-9BFD-9D7E6C24B45B}" srcOrd="1" destOrd="0" presId="urn:microsoft.com/office/officeart/2005/8/layout/process1"/>
    <dgm:cxn modelId="{7070268F-DEFD-4BEF-A252-0C6DAC8D4FE1}" type="presParOf" srcId="{350D6D6D-085C-4D10-9BFD-9D7E6C24B45B}" destId="{72E51888-AFEA-445F-96CE-B6B2C825D405}" srcOrd="0" destOrd="0" presId="urn:microsoft.com/office/officeart/2005/8/layout/process1"/>
    <dgm:cxn modelId="{05FEC1A2-E7B1-4170-AC46-F25A21CC5169}" type="presParOf" srcId="{4E3A84FB-6338-4E11-AB24-900F117EF900}" destId="{4234641B-BB35-4882-9AAD-5229DF23D744}" srcOrd="2" destOrd="0" presId="urn:microsoft.com/office/officeart/2005/8/layout/process1"/>
    <dgm:cxn modelId="{EA02B323-3433-4619-BA0D-049789628432}" type="presParOf" srcId="{4E3A84FB-6338-4E11-AB24-900F117EF900}" destId="{CED819C4-40F6-4B8D-B89C-D3EF61CA460E}" srcOrd="3" destOrd="0" presId="urn:microsoft.com/office/officeart/2005/8/layout/process1"/>
    <dgm:cxn modelId="{3043CC4A-4F89-4B4F-BD04-EA67C8F3ECA8}" type="presParOf" srcId="{CED819C4-40F6-4B8D-B89C-D3EF61CA460E}" destId="{C98F2A82-5EC7-4073-9994-67F420BFE224}" srcOrd="0" destOrd="0" presId="urn:microsoft.com/office/officeart/2005/8/layout/process1"/>
    <dgm:cxn modelId="{F0F6BA17-095A-45D2-A8D3-33E40A56B04B}" type="presParOf" srcId="{4E3A84FB-6338-4E11-AB24-900F117EF900}" destId="{C523114D-41B7-4D95-8758-AEE3439DA2EB}" srcOrd="4" destOrd="0" presId="urn:microsoft.com/office/officeart/2005/8/layout/process1"/>
    <dgm:cxn modelId="{174658D5-5306-449F-81CE-A73EEF716413}" type="presParOf" srcId="{4E3A84FB-6338-4E11-AB24-900F117EF900}" destId="{6876DFEA-C3CD-49F8-BDD4-050BE296AA76}" srcOrd="5" destOrd="0" presId="urn:microsoft.com/office/officeart/2005/8/layout/process1"/>
    <dgm:cxn modelId="{F0333EE4-26DB-4ED7-9426-A7A66850B4CC}" type="presParOf" srcId="{6876DFEA-C3CD-49F8-BDD4-050BE296AA76}" destId="{7817417E-0011-4E1E-A40D-6109156FEBDC}" srcOrd="0" destOrd="0" presId="urn:microsoft.com/office/officeart/2005/8/layout/process1"/>
    <dgm:cxn modelId="{E22E3B17-0AC5-48C3-BD0B-510FF4A3A941}" type="presParOf" srcId="{4E3A84FB-6338-4E11-AB24-900F117EF900}" destId="{F1D8BD42-BBFE-4AE9-B340-71A443C3FD1E}"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5F24F-F441-4092-9ABD-5DA241A4B6FB}">
      <dsp:nvSpPr>
        <dsp:cNvPr id="0" name=""/>
        <dsp:cNvSpPr/>
      </dsp:nvSpPr>
      <dsp:spPr>
        <a:xfrm>
          <a:off x="1863198" y="1766137"/>
          <a:ext cx="1166183" cy="1166183"/>
        </a:xfrm>
        <a:prstGeom prst="ellipse">
          <a:avLst/>
        </a:prstGeom>
        <a:solidFill>
          <a:schemeClr val="bg1">
            <a:lumMod val="1000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latinLnBrk="1">
            <a:lnSpc>
              <a:spcPct val="90000"/>
            </a:lnSpc>
            <a:spcBef>
              <a:spcPct val="0"/>
            </a:spcBef>
            <a:spcAft>
              <a:spcPct val="35000"/>
            </a:spcAft>
            <a:buNone/>
          </a:pPr>
          <a:r>
            <a:rPr lang="en-US" altLang="ko-KR" sz="1400" b="1" kern="1200" dirty="0"/>
            <a:t>Top 7 BI Trends for 2021</a:t>
          </a:r>
          <a:endParaRPr lang="ko-KR" altLang="en-US" sz="1400" b="1" kern="1200" dirty="0"/>
        </a:p>
      </dsp:txBody>
      <dsp:txXfrm>
        <a:off x="2033982" y="1936921"/>
        <a:ext cx="824615" cy="824615"/>
      </dsp:txXfrm>
    </dsp:sp>
    <dsp:sp modelId="{13920143-0E8A-4271-83C0-DD17699F618E}">
      <dsp:nvSpPr>
        <dsp:cNvPr id="0" name=""/>
        <dsp:cNvSpPr/>
      </dsp:nvSpPr>
      <dsp:spPr>
        <a:xfrm rot="16200000">
          <a:off x="2154345" y="1452740"/>
          <a:ext cx="583889" cy="42904"/>
        </a:xfrm>
        <a:custGeom>
          <a:avLst/>
          <a:gdLst/>
          <a:ahLst/>
          <a:cxnLst/>
          <a:rect l="0" t="0" r="0" b="0"/>
          <a:pathLst>
            <a:path>
              <a:moveTo>
                <a:pt x="0" y="21452"/>
              </a:moveTo>
              <a:lnTo>
                <a:pt x="583889" y="21452"/>
              </a:lnTo>
            </a:path>
          </a:pathLst>
        </a:custGeom>
        <a:noFill/>
        <a:ln w="127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2431692" y="1459595"/>
        <a:ext cx="29194" cy="29194"/>
      </dsp:txXfrm>
    </dsp:sp>
    <dsp:sp modelId="{368AC3CD-79ED-4A1E-840B-558139DBB863}">
      <dsp:nvSpPr>
        <dsp:cNvPr id="0" name=""/>
        <dsp:cNvSpPr/>
      </dsp:nvSpPr>
      <dsp:spPr>
        <a:xfrm>
          <a:off x="1863198" y="16064"/>
          <a:ext cx="1166183" cy="1166183"/>
        </a:xfrm>
        <a:prstGeom prst="ellipse">
          <a:avLst/>
        </a:prstGeom>
        <a:solidFill>
          <a:schemeClr val="bg1">
            <a:lumMod val="2500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solidFill>
                <a:schemeClr val="accent2"/>
              </a:solidFill>
            </a:rPr>
            <a:t>AI, ML </a:t>
          </a:r>
          <a:r>
            <a:rPr lang="ko-KR" altLang="en-US" sz="1200" b="1" kern="1200" dirty="0">
              <a:solidFill>
                <a:schemeClr val="accent2"/>
              </a:solidFill>
            </a:rPr>
            <a:t>통합</a:t>
          </a:r>
        </a:p>
      </dsp:txBody>
      <dsp:txXfrm>
        <a:off x="2033982" y="186848"/>
        <a:ext cx="824615" cy="824615"/>
      </dsp:txXfrm>
    </dsp:sp>
    <dsp:sp modelId="{8FA2F731-A245-4C53-9C7A-A42E6C00FBD7}">
      <dsp:nvSpPr>
        <dsp:cNvPr id="0" name=""/>
        <dsp:cNvSpPr/>
      </dsp:nvSpPr>
      <dsp:spPr>
        <a:xfrm rot="19294802">
          <a:off x="2839683" y="1783342"/>
          <a:ext cx="586042" cy="42904"/>
        </a:xfrm>
        <a:custGeom>
          <a:avLst/>
          <a:gdLst/>
          <a:ahLst/>
          <a:cxnLst/>
          <a:rect l="0" t="0" r="0" b="0"/>
          <a:pathLst>
            <a:path>
              <a:moveTo>
                <a:pt x="0" y="21452"/>
              </a:moveTo>
              <a:lnTo>
                <a:pt x="586042" y="21452"/>
              </a:lnTo>
            </a:path>
          </a:pathLst>
        </a:custGeom>
        <a:noFill/>
        <a:ln w="127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3118053" y="1790143"/>
        <a:ext cx="29302" cy="29302"/>
      </dsp:txXfrm>
    </dsp:sp>
    <dsp:sp modelId="{AA3AE749-7064-4DBC-B572-B34317B8C053}">
      <dsp:nvSpPr>
        <dsp:cNvPr id="0" name=""/>
        <dsp:cNvSpPr/>
      </dsp:nvSpPr>
      <dsp:spPr>
        <a:xfrm>
          <a:off x="3236026" y="677268"/>
          <a:ext cx="1166183" cy="1166183"/>
        </a:xfrm>
        <a:prstGeom prst="ellipse">
          <a:avLst/>
        </a:prstGeom>
        <a:solidFill>
          <a:schemeClr val="bg2">
            <a:lumMod val="2500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코로나 이후 </a:t>
          </a:r>
          <a:r>
            <a:rPr lang="ko-KR" altLang="en-US" sz="1200" b="1" kern="1200" dirty="0" err="1">
              <a:solidFill>
                <a:schemeClr val="accent2"/>
              </a:solidFill>
            </a:rPr>
            <a:t>클라우드</a:t>
          </a:r>
          <a:r>
            <a:rPr lang="ko-KR" altLang="en-US" sz="1200" b="1" kern="1200" dirty="0">
              <a:solidFill>
                <a:schemeClr val="accent2"/>
              </a:solidFill>
            </a:rPr>
            <a:t> </a:t>
          </a:r>
          <a:br>
            <a:rPr lang="en-US" altLang="ko-KR" sz="1200" b="1" kern="1200" dirty="0">
              <a:solidFill>
                <a:schemeClr val="accent2"/>
              </a:solidFill>
            </a:rPr>
          </a:br>
          <a:r>
            <a:rPr lang="ko-KR" altLang="en-US" sz="1200" b="1" kern="1200" dirty="0">
              <a:solidFill>
                <a:schemeClr val="accent2"/>
              </a:solidFill>
            </a:rPr>
            <a:t>채택 </a:t>
          </a:r>
          <a:r>
            <a:rPr lang="ko-KR" altLang="en-US" sz="1200" kern="1200" dirty="0"/>
            <a:t>급증</a:t>
          </a:r>
        </a:p>
      </dsp:txBody>
      <dsp:txXfrm>
        <a:off x="3406810" y="848052"/>
        <a:ext cx="824615" cy="824615"/>
      </dsp:txXfrm>
    </dsp:sp>
    <dsp:sp modelId="{1B5DE328-B519-44B7-8D0E-1BBA697D2250}">
      <dsp:nvSpPr>
        <dsp:cNvPr id="0" name=""/>
        <dsp:cNvSpPr/>
      </dsp:nvSpPr>
      <dsp:spPr>
        <a:xfrm rot="771429">
          <a:off x="3007442" y="2522491"/>
          <a:ext cx="583889" cy="42904"/>
        </a:xfrm>
        <a:custGeom>
          <a:avLst/>
          <a:gdLst/>
          <a:ahLst/>
          <a:cxnLst/>
          <a:rect l="0" t="0" r="0" b="0"/>
          <a:pathLst>
            <a:path>
              <a:moveTo>
                <a:pt x="0" y="21452"/>
              </a:moveTo>
              <a:lnTo>
                <a:pt x="583889" y="21452"/>
              </a:lnTo>
            </a:path>
          </a:pathLst>
        </a:custGeom>
        <a:noFill/>
        <a:ln w="127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3284790" y="2529346"/>
        <a:ext cx="29194" cy="29194"/>
      </dsp:txXfrm>
    </dsp:sp>
    <dsp:sp modelId="{51BD71E0-3AF9-4768-9531-51BF985797ED}">
      <dsp:nvSpPr>
        <dsp:cNvPr id="0" name=""/>
        <dsp:cNvSpPr/>
      </dsp:nvSpPr>
      <dsp:spPr>
        <a:xfrm>
          <a:off x="3569393" y="2155565"/>
          <a:ext cx="1166183" cy="1166183"/>
        </a:xfrm>
        <a:prstGeom prst="ellipse">
          <a:avLst/>
        </a:prstGeom>
        <a:solidFill>
          <a:schemeClr val="bg1">
            <a:lumMod val="5000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b="1" kern="1200" dirty="0"/>
            <a:t>자연어 처리</a:t>
          </a:r>
        </a:p>
      </dsp:txBody>
      <dsp:txXfrm>
        <a:off x="3740177" y="2326349"/>
        <a:ext cx="824615" cy="824615"/>
      </dsp:txXfrm>
    </dsp:sp>
    <dsp:sp modelId="{41AF47E6-DB5F-469A-BD8A-CAEF43EC8AC9}">
      <dsp:nvSpPr>
        <dsp:cNvPr id="0" name=""/>
        <dsp:cNvSpPr/>
      </dsp:nvSpPr>
      <dsp:spPr>
        <a:xfrm rot="3857143">
          <a:off x="2534009" y="3116157"/>
          <a:ext cx="583889" cy="42904"/>
        </a:xfrm>
        <a:custGeom>
          <a:avLst/>
          <a:gdLst/>
          <a:ahLst/>
          <a:cxnLst/>
          <a:rect l="0" t="0" r="0" b="0"/>
          <a:pathLst>
            <a:path>
              <a:moveTo>
                <a:pt x="0" y="21452"/>
              </a:moveTo>
              <a:lnTo>
                <a:pt x="583889" y="21452"/>
              </a:lnTo>
            </a:path>
          </a:pathLst>
        </a:custGeom>
        <a:noFill/>
        <a:ln w="127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2811356" y="3123012"/>
        <a:ext cx="29194" cy="29194"/>
      </dsp:txXfrm>
    </dsp:sp>
    <dsp:sp modelId="{57C5032D-D0CC-4DE8-83BD-7CBD9FEB4866}">
      <dsp:nvSpPr>
        <dsp:cNvPr id="0" name=""/>
        <dsp:cNvSpPr/>
      </dsp:nvSpPr>
      <dsp:spPr>
        <a:xfrm>
          <a:off x="2622526" y="3342898"/>
          <a:ext cx="1166183" cy="1166183"/>
        </a:xfrm>
        <a:prstGeom prst="ellipse">
          <a:avLst/>
        </a:prstGeom>
        <a:solidFill>
          <a:schemeClr val="bg2">
            <a:lumMod val="5000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en-US" altLang="ko-KR" sz="1200" kern="1200" dirty="0"/>
            <a:t>CRM, ERP </a:t>
          </a:r>
          <a:r>
            <a:rPr lang="ko-KR" altLang="en-US" sz="1200" kern="1200" dirty="0"/>
            <a:t>플랫폼에 </a:t>
          </a:r>
          <a:br>
            <a:rPr lang="en-US" altLang="ko-KR" sz="1200" kern="1200" dirty="0"/>
          </a:br>
          <a:r>
            <a:rPr lang="ko-KR" altLang="en-US" sz="1200" kern="1200" dirty="0"/>
            <a:t>내장</a:t>
          </a:r>
        </a:p>
      </dsp:txBody>
      <dsp:txXfrm>
        <a:off x="2793310" y="3513682"/>
        <a:ext cx="824615" cy="824615"/>
      </dsp:txXfrm>
    </dsp:sp>
    <dsp:sp modelId="{C9270D65-04E2-47A5-A4C6-D6510A813CEB}">
      <dsp:nvSpPr>
        <dsp:cNvPr id="0" name=""/>
        <dsp:cNvSpPr/>
      </dsp:nvSpPr>
      <dsp:spPr>
        <a:xfrm rot="6942857">
          <a:off x="1774681" y="3116157"/>
          <a:ext cx="583889" cy="42904"/>
        </a:xfrm>
        <a:custGeom>
          <a:avLst/>
          <a:gdLst/>
          <a:ahLst/>
          <a:cxnLst/>
          <a:rect l="0" t="0" r="0" b="0"/>
          <a:pathLst>
            <a:path>
              <a:moveTo>
                <a:pt x="0" y="21452"/>
              </a:moveTo>
              <a:lnTo>
                <a:pt x="583889" y="21452"/>
              </a:lnTo>
            </a:path>
          </a:pathLst>
        </a:custGeom>
        <a:noFill/>
        <a:ln w="127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rot="10800000">
        <a:off x="2052028" y="3123012"/>
        <a:ext cx="29194" cy="29194"/>
      </dsp:txXfrm>
    </dsp:sp>
    <dsp:sp modelId="{CA87A1B2-58AC-4B13-8B22-ABD0A27E3163}">
      <dsp:nvSpPr>
        <dsp:cNvPr id="0" name=""/>
        <dsp:cNvSpPr/>
      </dsp:nvSpPr>
      <dsp:spPr>
        <a:xfrm>
          <a:off x="1103870" y="3342898"/>
          <a:ext cx="1166183" cy="1166183"/>
        </a:xfrm>
        <a:prstGeom prst="ellipse">
          <a:avLst/>
        </a:prstGeom>
        <a:solidFill>
          <a:schemeClr val="bg1">
            <a:lumMod val="7500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b="1" kern="1200" dirty="0">
              <a:solidFill>
                <a:schemeClr val="tx1"/>
              </a:solidFill>
            </a:rPr>
            <a:t>스토리텔링</a:t>
          </a:r>
          <a:r>
            <a:rPr lang="ko-KR" altLang="en-US" sz="1200" kern="1200" dirty="0">
              <a:solidFill>
                <a:schemeClr val="tx1"/>
              </a:solidFill>
            </a:rPr>
            <a:t>을 통한 </a:t>
          </a:r>
          <a:br>
            <a:rPr lang="en-US" altLang="ko-KR" sz="1200" kern="1200" dirty="0">
              <a:solidFill>
                <a:schemeClr val="tx1"/>
              </a:solidFill>
            </a:rPr>
          </a:br>
          <a:r>
            <a:rPr lang="ko-KR" altLang="en-US" sz="1200" kern="1200" dirty="0">
              <a:solidFill>
                <a:schemeClr val="tx1"/>
              </a:solidFill>
            </a:rPr>
            <a:t>정보 제공</a:t>
          </a:r>
        </a:p>
      </dsp:txBody>
      <dsp:txXfrm>
        <a:off x="1274654" y="3513682"/>
        <a:ext cx="824615" cy="824615"/>
      </dsp:txXfrm>
    </dsp:sp>
    <dsp:sp modelId="{B363E9C9-81F8-48C0-94BA-F4FD62434A1C}">
      <dsp:nvSpPr>
        <dsp:cNvPr id="0" name=""/>
        <dsp:cNvSpPr/>
      </dsp:nvSpPr>
      <dsp:spPr>
        <a:xfrm rot="10028571">
          <a:off x="1301247" y="2522491"/>
          <a:ext cx="583889" cy="42904"/>
        </a:xfrm>
        <a:custGeom>
          <a:avLst/>
          <a:gdLst/>
          <a:ahLst/>
          <a:cxnLst/>
          <a:rect l="0" t="0" r="0" b="0"/>
          <a:pathLst>
            <a:path>
              <a:moveTo>
                <a:pt x="0" y="21452"/>
              </a:moveTo>
              <a:lnTo>
                <a:pt x="583889" y="21452"/>
              </a:lnTo>
            </a:path>
          </a:pathLst>
        </a:custGeom>
        <a:noFill/>
        <a:ln w="127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rot="10800000">
        <a:off x="1578595" y="2529346"/>
        <a:ext cx="29194" cy="29194"/>
      </dsp:txXfrm>
    </dsp:sp>
    <dsp:sp modelId="{607E35DA-86EA-42FE-B617-312E380ACFC5}">
      <dsp:nvSpPr>
        <dsp:cNvPr id="0" name=""/>
        <dsp:cNvSpPr/>
      </dsp:nvSpPr>
      <dsp:spPr>
        <a:xfrm>
          <a:off x="157003" y="2155565"/>
          <a:ext cx="1166183" cy="1166183"/>
        </a:xfrm>
        <a:prstGeom prst="ellipse">
          <a:avLst/>
        </a:prstGeom>
        <a:solidFill>
          <a:schemeClr val="bg2">
            <a:lumMod val="7500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solidFill>
                <a:schemeClr val="tx1"/>
              </a:solidFill>
            </a:rPr>
            <a:t>실시간</a:t>
          </a:r>
          <a:r>
            <a:rPr lang="en-US" altLang="ko-KR" sz="1200" kern="1200" dirty="0">
              <a:solidFill>
                <a:schemeClr val="tx1"/>
              </a:solidFill>
            </a:rPr>
            <a:t> </a:t>
          </a:r>
          <a:r>
            <a:rPr lang="ko-KR" altLang="en-US" sz="1200" kern="1200" dirty="0">
              <a:solidFill>
                <a:schemeClr val="tx1"/>
              </a:solidFill>
            </a:rPr>
            <a:t>결정을 위한 </a:t>
          </a:r>
          <a:br>
            <a:rPr lang="en-US" altLang="ko-KR" sz="1200" kern="1200" dirty="0">
              <a:solidFill>
                <a:schemeClr val="tx1"/>
              </a:solidFill>
            </a:rPr>
          </a:br>
          <a:r>
            <a:rPr lang="ko-KR" altLang="en-US" sz="1200" b="1" kern="1200" dirty="0">
              <a:solidFill>
                <a:schemeClr val="tx1"/>
              </a:solidFill>
            </a:rPr>
            <a:t>운영 </a:t>
          </a:r>
          <a:r>
            <a:rPr lang="en-US" altLang="ko-KR" sz="1200" b="1" kern="1200" dirty="0">
              <a:solidFill>
                <a:schemeClr val="tx1"/>
              </a:solidFill>
            </a:rPr>
            <a:t>BI</a:t>
          </a:r>
          <a:endParaRPr lang="ko-KR" altLang="en-US" sz="1200" b="1" kern="1200" dirty="0">
            <a:solidFill>
              <a:schemeClr val="tx1"/>
            </a:solidFill>
          </a:endParaRPr>
        </a:p>
      </dsp:txBody>
      <dsp:txXfrm>
        <a:off x="327787" y="2326349"/>
        <a:ext cx="824615" cy="824615"/>
      </dsp:txXfrm>
    </dsp:sp>
    <dsp:sp modelId="{23AC39D1-5846-43E8-B759-69898DD00E6D}">
      <dsp:nvSpPr>
        <dsp:cNvPr id="0" name=""/>
        <dsp:cNvSpPr/>
      </dsp:nvSpPr>
      <dsp:spPr>
        <a:xfrm rot="13114286">
          <a:off x="1470214" y="1782200"/>
          <a:ext cx="583889" cy="42904"/>
        </a:xfrm>
        <a:custGeom>
          <a:avLst/>
          <a:gdLst/>
          <a:ahLst/>
          <a:cxnLst/>
          <a:rect l="0" t="0" r="0" b="0"/>
          <a:pathLst>
            <a:path>
              <a:moveTo>
                <a:pt x="0" y="21452"/>
              </a:moveTo>
              <a:lnTo>
                <a:pt x="583889" y="21452"/>
              </a:lnTo>
            </a:path>
          </a:pathLst>
        </a:custGeom>
        <a:noFill/>
        <a:ln w="127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rot="10800000">
        <a:off x="1747561" y="1789055"/>
        <a:ext cx="29194" cy="29194"/>
      </dsp:txXfrm>
    </dsp:sp>
    <dsp:sp modelId="{B67939BC-A837-4C2A-9AF2-E1A9D29A0C70}">
      <dsp:nvSpPr>
        <dsp:cNvPr id="0" name=""/>
        <dsp:cNvSpPr/>
      </dsp:nvSpPr>
      <dsp:spPr>
        <a:xfrm>
          <a:off x="494936" y="674985"/>
          <a:ext cx="1166183" cy="1166183"/>
        </a:xfrm>
        <a:prstGeom prst="ellipse">
          <a:avLst/>
        </a:prstGeom>
        <a:solidFill>
          <a:schemeClr val="bg1">
            <a:lumMod val="9000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solidFill>
                <a:schemeClr val="tx1"/>
              </a:solidFill>
            </a:rPr>
            <a:t>성공적인</a:t>
          </a:r>
          <a:r>
            <a:rPr lang="en-US" altLang="ko-KR" sz="1200" kern="1200" dirty="0">
              <a:solidFill>
                <a:schemeClr val="tx1"/>
              </a:solidFill>
            </a:rPr>
            <a:t> BI</a:t>
          </a:r>
          <a:r>
            <a:rPr lang="ko-KR" altLang="en-US" sz="1200" kern="1200" dirty="0">
              <a:solidFill>
                <a:schemeClr val="tx1"/>
              </a:solidFill>
            </a:rPr>
            <a:t>를 위한 </a:t>
          </a:r>
          <a:br>
            <a:rPr lang="en-US" altLang="ko-KR" sz="1200" kern="1200" dirty="0">
              <a:solidFill>
                <a:schemeClr val="tx1"/>
              </a:solidFill>
            </a:rPr>
          </a:br>
          <a:r>
            <a:rPr lang="ko-KR" altLang="en-US" sz="1200" kern="1200" dirty="0">
              <a:solidFill>
                <a:schemeClr val="tx1"/>
              </a:solidFill>
            </a:rPr>
            <a:t>선행 작업</a:t>
          </a:r>
        </a:p>
      </dsp:txBody>
      <dsp:txXfrm>
        <a:off x="665720" y="845769"/>
        <a:ext cx="824615" cy="824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E254A-22E2-4651-99EA-8D4744BAA327}">
      <dsp:nvSpPr>
        <dsp:cNvPr id="0" name=""/>
        <dsp:cNvSpPr/>
      </dsp:nvSpPr>
      <dsp:spPr>
        <a:xfrm>
          <a:off x="1835" y="25914"/>
          <a:ext cx="802629" cy="617021"/>
        </a:xfrm>
        <a:prstGeom prst="roundRect">
          <a:avLst>
            <a:gd name="adj" fmla="val 10000"/>
          </a:avLst>
        </a:prstGeom>
        <a:solidFill>
          <a:schemeClr val="accent4">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알고리즘 자동 선택</a:t>
          </a:r>
        </a:p>
      </dsp:txBody>
      <dsp:txXfrm>
        <a:off x="19907" y="43986"/>
        <a:ext cx="766485" cy="580877"/>
      </dsp:txXfrm>
    </dsp:sp>
    <dsp:sp modelId="{350D6D6D-085C-4D10-9BFD-9D7E6C24B45B}">
      <dsp:nvSpPr>
        <dsp:cNvPr id="0" name=""/>
        <dsp:cNvSpPr/>
      </dsp:nvSpPr>
      <dsp:spPr>
        <a:xfrm>
          <a:off x="884728" y="234898"/>
          <a:ext cx="170157" cy="19905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latinLnBrk="1">
            <a:lnSpc>
              <a:spcPct val="90000"/>
            </a:lnSpc>
            <a:spcBef>
              <a:spcPct val="0"/>
            </a:spcBef>
            <a:spcAft>
              <a:spcPct val="35000"/>
            </a:spcAft>
            <a:buNone/>
          </a:pPr>
          <a:endParaRPr lang="ko-KR" altLang="en-US" sz="800" kern="1200"/>
        </a:p>
      </dsp:txBody>
      <dsp:txXfrm>
        <a:off x="884728" y="274708"/>
        <a:ext cx="119110" cy="119432"/>
      </dsp:txXfrm>
    </dsp:sp>
    <dsp:sp modelId="{4234641B-BB35-4882-9AAD-5229DF23D744}">
      <dsp:nvSpPr>
        <dsp:cNvPr id="0" name=""/>
        <dsp:cNvSpPr/>
      </dsp:nvSpPr>
      <dsp:spPr>
        <a:xfrm>
          <a:off x="1125517" y="25914"/>
          <a:ext cx="802629" cy="617021"/>
        </a:xfrm>
        <a:prstGeom prst="roundRect">
          <a:avLst>
            <a:gd name="adj" fmla="val 10000"/>
          </a:avLst>
        </a:prstGeom>
        <a:solidFill>
          <a:schemeClr val="accent4">
            <a:hueOff val="-2514104"/>
            <a:satOff val="6875"/>
            <a:lumOff val="5033"/>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샘플링</a:t>
          </a:r>
        </a:p>
      </dsp:txBody>
      <dsp:txXfrm>
        <a:off x="1143589" y="43986"/>
        <a:ext cx="766485" cy="580877"/>
      </dsp:txXfrm>
    </dsp:sp>
    <dsp:sp modelId="{CED819C4-40F6-4B8D-B89C-D3EF61CA460E}">
      <dsp:nvSpPr>
        <dsp:cNvPr id="0" name=""/>
        <dsp:cNvSpPr/>
      </dsp:nvSpPr>
      <dsp:spPr>
        <a:xfrm>
          <a:off x="2008410" y="234898"/>
          <a:ext cx="170157" cy="199052"/>
        </a:xfrm>
        <a:prstGeom prst="rightArrow">
          <a:avLst>
            <a:gd name="adj1" fmla="val 60000"/>
            <a:gd name="adj2" fmla="val 50000"/>
          </a:avLst>
        </a:prstGeom>
        <a:solidFill>
          <a:schemeClr val="accent4">
            <a:hueOff val="-3771156"/>
            <a:satOff val="10313"/>
            <a:lumOff val="75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latinLnBrk="1">
            <a:lnSpc>
              <a:spcPct val="90000"/>
            </a:lnSpc>
            <a:spcBef>
              <a:spcPct val="0"/>
            </a:spcBef>
            <a:spcAft>
              <a:spcPct val="35000"/>
            </a:spcAft>
            <a:buNone/>
          </a:pPr>
          <a:endParaRPr lang="ko-KR" altLang="en-US" sz="800" kern="1200"/>
        </a:p>
      </dsp:txBody>
      <dsp:txXfrm>
        <a:off x="2008410" y="274708"/>
        <a:ext cx="119110" cy="119432"/>
      </dsp:txXfrm>
    </dsp:sp>
    <dsp:sp modelId="{C523114D-41B7-4D95-8758-AEE3439DA2EB}">
      <dsp:nvSpPr>
        <dsp:cNvPr id="0" name=""/>
        <dsp:cNvSpPr/>
      </dsp:nvSpPr>
      <dsp:spPr>
        <a:xfrm>
          <a:off x="2249199" y="25914"/>
          <a:ext cx="802629" cy="617021"/>
        </a:xfrm>
        <a:prstGeom prst="roundRect">
          <a:avLst>
            <a:gd name="adj" fmla="val 10000"/>
          </a:avLst>
        </a:prstGeom>
        <a:solidFill>
          <a:schemeClr val="accent4">
            <a:hueOff val="-5028208"/>
            <a:satOff val="13751"/>
            <a:lumOff val="10065"/>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변수 자동 선택</a:t>
          </a:r>
          <a:endParaRPr lang="en-US" altLang="ko-KR" sz="1200" kern="1200" dirty="0"/>
        </a:p>
      </dsp:txBody>
      <dsp:txXfrm>
        <a:off x="2267271" y="43986"/>
        <a:ext cx="766485" cy="580877"/>
      </dsp:txXfrm>
    </dsp:sp>
    <dsp:sp modelId="{6876DFEA-C3CD-49F8-BDD4-050BE296AA76}">
      <dsp:nvSpPr>
        <dsp:cNvPr id="0" name=""/>
        <dsp:cNvSpPr/>
      </dsp:nvSpPr>
      <dsp:spPr>
        <a:xfrm>
          <a:off x="3132092" y="234898"/>
          <a:ext cx="170157" cy="199052"/>
        </a:xfrm>
        <a:prstGeom prst="rightArrow">
          <a:avLst>
            <a:gd name="adj1" fmla="val 60000"/>
            <a:gd name="adj2" fmla="val 50000"/>
          </a:avLst>
        </a:prstGeom>
        <a:solidFill>
          <a:schemeClr val="accent4">
            <a:hueOff val="-7542312"/>
            <a:satOff val="20626"/>
            <a:lumOff val="1509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latinLnBrk="1">
            <a:lnSpc>
              <a:spcPct val="90000"/>
            </a:lnSpc>
            <a:spcBef>
              <a:spcPct val="0"/>
            </a:spcBef>
            <a:spcAft>
              <a:spcPct val="35000"/>
            </a:spcAft>
            <a:buNone/>
          </a:pPr>
          <a:endParaRPr lang="ko-KR" altLang="en-US" sz="800" kern="1200"/>
        </a:p>
      </dsp:txBody>
      <dsp:txXfrm>
        <a:off x="3132092" y="274708"/>
        <a:ext cx="119110" cy="119432"/>
      </dsp:txXfrm>
    </dsp:sp>
    <dsp:sp modelId="{F1D8BD42-BBFE-4AE9-B340-71A443C3FD1E}">
      <dsp:nvSpPr>
        <dsp:cNvPr id="0" name=""/>
        <dsp:cNvSpPr/>
      </dsp:nvSpPr>
      <dsp:spPr>
        <a:xfrm>
          <a:off x="3372881" y="25914"/>
          <a:ext cx="802629" cy="617021"/>
        </a:xfrm>
        <a:prstGeom prst="roundRect">
          <a:avLst>
            <a:gd name="adj" fmla="val 10000"/>
          </a:avLst>
        </a:prstGeom>
        <a:solidFill>
          <a:schemeClr val="accent4">
            <a:hueOff val="-7542312"/>
            <a:satOff val="20626"/>
            <a:lumOff val="15098"/>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모델 자동 튜닝</a:t>
          </a:r>
          <a:endParaRPr lang="en-US" altLang="ko-KR" sz="1200" kern="1200" dirty="0"/>
        </a:p>
      </dsp:txBody>
      <dsp:txXfrm>
        <a:off x="3390953" y="43986"/>
        <a:ext cx="766485" cy="580877"/>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8/23/22</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8/23/22</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 Target="../slides/slide16.xml"/><Relationship Id="rId4"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slide" Target="../slides/slide28.xml"/><Relationship Id="rId4"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5" Type="http://schemas.openxmlformats.org/officeDocument/2006/relationships/slide" Target="../slides/slide29.xml"/><Relationship Id="rId4"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5" Type="http://schemas.openxmlformats.org/officeDocument/2006/relationships/slide" Target="../slides/slide30.xml"/><Relationship Id="rId4"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5" Type="http://schemas.openxmlformats.org/officeDocument/2006/relationships/slide" Target="../slides/slide31.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5" Type="http://schemas.openxmlformats.org/officeDocument/2006/relationships/slide" Target="../slides/slide32.xml"/><Relationship Id="rId4"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 Id="rId5" Type="http://schemas.openxmlformats.org/officeDocument/2006/relationships/slide" Target="../slides/slide33.xml"/><Relationship Id="rId4"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tags" Target="../tags/tag444.xml"/><Relationship Id="rId5" Type="http://schemas.openxmlformats.org/officeDocument/2006/relationships/slide" Target="../slides/slide34.xml"/><Relationship Id="rId4"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tags" Target="../tags/tag507.xml"/><Relationship Id="rId5" Type="http://schemas.openxmlformats.org/officeDocument/2006/relationships/slide" Target="../slides/slide35.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slide" Target="../slides/slide4.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 Target="../slides/slide5.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slide" Target="../slides/slide7.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 Target="../slides/slide8.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slide" Target="../slides/slide9.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slide" Target="../slides/slide10.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629408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OCI Language use cases</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Customer feedback analytics</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Understand sentiment, improve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experience</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Explore</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how customers perceive your brand, extract sentiments about specific areas of interests, and identify your customers’ top frustrations to address them early on.</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Learn what your customers are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saying</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Track</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the topics most discussed in social media or in your support knowledge base and prioritize responses based on critical areas of interest.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Identify key players from customer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feedback</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Extract</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named entities from your customer feedback to identify people, products, and organizations mentioned.</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Enhance customer support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Identify cases that need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escalation</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Identify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frustrated customers in real time and let your most experienced agents help them.</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Rapidly find similar support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tickets</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Automatically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extract key phrases from support tickets in order to find tickets that deal with similar issues or topics.</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Find the right support agent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language</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Automatically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detect the language and route your support tickets to the agent that speaks it.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Customer privacy enforcement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Comply with data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regulations</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Comply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with regulations such as GDPR by identifying PII from your data so that you can redact it before publishing.</a:t>
            </a:r>
          </a:p>
          <a:p>
            <a:endParaRPr lang="ko-KR" altLang="en-US" dirty="0"/>
          </a:p>
        </p:txBody>
      </p:sp>
      <p:sp>
        <p:nvSpPr>
          <p:cNvPr id="4" name="슬라이드 번호 개체 틀 3"/>
          <p:cNvSpPr>
            <a:spLocks noGrp="1"/>
          </p:cNvSpPr>
          <p:nvPr>
            <p:ph type="sldNum" sz="quarter" idx="10"/>
          </p:nvPr>
        </p:nvSpPr>
        <p:spPr/>
        <p:txBody>
          <a:bodyPr/>
          <a:lstStyle/>
          <a:p>
            <a:fld id="{9EDC5964-3162-43B5-B1EC-63C8D166D7D3}" type="slidenum">
              <a:rPr lang="en-US" smtClean="0"/>
              <a:pPr/>
              <a:t>11</a:t>
            </a:fld>
            <a:endParaRPr lang="en-US" dirty="0"/>
          </a:p>
        </p:txBody>
      </p:sp>
    </p:spTree>
    <p:extLst>
      <p:ext uri="{BB962C8B-B14F-4D97-AF65-F5344CB8AC3E}">
        <p14:creationId xmlns:p14="http://schemas.microsoft.com/office/powerpoint/2010/main" val="3504383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OCI Language use cases</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Customer feedback analytics</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Understand sentiment, improve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experience</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Explore</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how customers perceive your brand, extract sentiments about specific areas of interests, and identify your customers’ top frustrations to address them early on.</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Learn what your customers are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saying</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Track</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the topics most discussed in social media or in your support knowledge base and prioritize responses based on critical areas of interest.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Identify key players from customer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feedback</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Extract</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named entities from your customer feedback to identify people, products, and organizations mentioned.</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Enhance customer support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Identify cases that need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escalation</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Identify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frustrated customers in real time and let your most experienced agents help them.</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Rapidly find similar support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tickets</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Automatically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extract key phrases from support tickets in order to find tickets that deal with similar issues or topics.</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Find the right support agent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language</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Automatically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detect the language and route your support tickets to the agent that speaks it.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Customer privacy enforcement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Comply with data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regulations</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Comply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with regulations such as GDPR by identifying PII from your data so that you can redact it before publishing.</a:t>
            </a:r>
          </a:p>
          <a:p>
            <a:endParaRPr lang="ko-KR" altLang="en-US" dirty="0"/>
          </a:p>
        </p:txBody>
      </p:sp>
      <p:sp>
        <p:nvSpPr>
          <p:cNvPr id="4" name="슬라이드 번호 개체 틀 3"/>
          <p:cNvSpPr>
            <a:spLocks noGrp="1"/>
          </p:cNvSpPr>
          <p:nvPr>
            <p:ph type="sldNum" sz="quarter" idx="10"/>
          </p:nvPr>
        </p:nvSpPr>
        <p:spPr/>
        <p:txBody>
          <a:bodyPr/>
          <a:lstStyle/>
          <a:p>
            <a:fld id="{9EDC5964-3162-43B5-B1EC-63C8D166D7D3}" type="slidenum">
              <a:rPr lang="en-US" smtClean="0"/>
              <a:pPr/>
              <a:t>12</a:t>
            </a:fld>
            <a:endParaRPr lang="en-US" dirty="0"/>
          </a:p>
        </p:txBody>
      </p:sp>
    </p:spTree>
    <p:extLst>
      <p:ext uri="{BB962C8B-B14F-4D97-AF65-F5344CB8AC3E}">
        <p14:creationId xmlns:p14="http://schemas.microsoft.com/office/powerpoint/2010/main" val="1023531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OCI Language use cases</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Customer feedback analytics</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Understand sentiment, improve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experience</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Explore</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how customers perceive your brand, extract sentiments about specific areas of interests, and identify your customers’ top frustrations to address them early on.</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Learn what your customers are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saying</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Track</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the topics most discussed in social media or in your support knowledge base and prioritize responses based on critical areas of interest.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Identify key players from customer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feedback</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Extract</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named entities from your customer feedback to identify people, products, and organizations mentioned.</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Enhance customer support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Identify cases that need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escalation</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Identify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frustrated customers in real time and let your most experienced agents help them.</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Rapidly find similar support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tickets</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Automatically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extract key phrases from support tickets in order to find tickets that deal with similar issues or topics.</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Find the right support agent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language</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Automatically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detect the language and route your support tickets to the agent that speaks it.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Customer privacy enforcement</a:t>
            </a:r>
          </a:p>
          <a:p>
            <a:r>
              <a:rPr lang="en-US" altLang="ko-KR" sz="1200" b="1" i="0" kern="1200" dirty="0">
                <a:solidFill>
                  <a:schemeClr val="tx1"/>
                </a:solidFill>
                <a:effectLst/>
                <a:latin typeface="Oracle Sans Tab" panose="020B0503020204020204" pitchFamily="34" charset="0"/>
                <a:ea typeface="+mn-ea"/>
                <a:cs typeface="Oracle Sans Tab" panose="020B0503020204020204" pitchFamily="34" charset="0"/>
              </a:rPr>
              <a:t>Comply with data </a:t>
            </a:r>
            <a:r>
              <a:rPr lang="en-US" altLang="ko-KR" sz="1200" b="1" i="0" kern="1200" dirty="0" err="1">
                <a:solidFill>
                  <a:schemeClr val="tx1"/>
                </a:solidFill>
                <a:effectLst/>
                <a:latin typeface="Oracle Sans Tab" panose="020B0503020204020204" pitchFamily="34" charset="0"/>
                <a:ea typeface="+mn-ea"/>
                <a:cs typeface="Oracle Sans Tab" panose="020B0503020204020204" pitchFamily="34" charset="0"/>
              </a:rPr>
              <a:t>regulations</a:t>
            </a:r>
            <a:r>
              <a:rPr lang="en-US" altLang="ko-KR" sz="1200" b="0" i="0" kern="1200" dirty="0" err="1">
                <a:solidFill>
                  <a:schemeClr val="tx1"/>
                </a:solidFill>
                <a:effectLst/>
                <a:latin typeface="Oracle Sans Tab" panose="020B0503020204020204" pitchFamily="34" charset="0"/>
                <a:ea typeface="+mn-ea"/>
                <a:cs typeface="Oracle Sans Tab" panose="020B0503020204020204" pitchFamily="34" charset="0"/>
              </a:rPr>
              <a:t>Comply</a:t>
            </a:r>
            <a:r>
              <a:rPr lang="en-US" altLang="ko-KR" sz="1200" b="0" i="0" kern="1200" dirty="0">
                <a:solidFill>
                  <a:schemeClr val="tx1"/>
                </a:solidFill>
                <a:effectLst/>
                <a:latin typeface="Oracle Sans Tab" panose="020B0503020204020204" pitchFamily="34" charset="0"/>
                <a:ea typeface="+mn-ea"/>
                <a:cs typeface="Oracle Sans Tab" panose="020B0503020204020204" pitchFamily="34" charset="0"/>
              </a:rPr>
              <a:t> with regulations such as GDPR by identifying PII from your data so that you can redact it before publishing.</a:t>
            </a:r>
          </a:p>
          <a:p>
            <a:endParaRPr lang="ko-KR" altLang="en-US" dirty="0"/>
          </a:p>
        </p:txBody>
      </p:sp>
      <p:sp>
        <p:nvSpPr>
          <p:cNvPr id="4" name="슬라이드 번호 개체 틀 3"/>
          <p:cNvSpPr>
            <a:spLocks noGrp="1"/>
          </p:cNvSpPr>
          <p:nvPr>
            <p:ph type="sldNum" sz="quarter" idx="10"/>
          </p:nvPr>
        </p:nvSpPr>
        <p:spPr/>
        <p:txBody>
          <a:bodyPr/>
          <a:lstStyle/>
          <a:p>
            <a:fld id="{9EDC5964-3162-43B5-B1EC-63C8D166D7D3}" type="slidenum">
              <a:rPr lang="en-US" smtClean="0"/>
              <a:pPr/>
              <a:t>13</a:t>
            </a:fld>
            <a:endParaRPr lang="en-US" dirty="0"/>
          </a:p>
        </p:txBody>
      </p:sp>
    </p:spTree>
    <p:extLst>
      <p:ext uri="{BB962C8B-B14F-4D97-AF65-F5344CB8AC3E}">
        <p14:creationId xmlns:p14="http://schemas.microsoft.com/office/powerpoint/2010/main" val="105570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a:t>SS Global LLC is an IT consultancy and IoT integrator for industry. One of the services they provide is vehicle monitoring for fleet operators. They use OCI Anomaly Detection with sensor data from tires to improve fuel efficiency and avoid tire failures.</a:t>
            </a:r>
          </a:p>
          <a:p>
            <a:endParaRPr lang="en-US"/>
          </a:p>
          <a:p>
            <a:r>
              <a:rPr lang="en-US"/>
              <a:t>SS Global reports their Tire Pressure and Monitoring System is estimated to save 660 lives per year, as well as preventing injuries and save $511 million worth of gas.</a:t>
            </a:r>
          </a:p>
          <a:p>
            <a:r>
              <a:rPr lang="en-US"/>
              <a:t>(source: https://ssgloballlc.com/tire-pressure-and-management-system/)</a:t>
            </a: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9AFE363-E5A3-5441-8DF4-970814DBCF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774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https://www.oracle.com/artificial-intelligence/vision/</a:t>
            </a:r>
            <a:endParaRPr lang="ko-KR" alt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25</a:t>
            </a:fld>
            <a:endParaRPr lang="en-US" dirty="0"/>
          </a:p>
        </p:txBody>
      </p:sp>
    </p:spTree>
    <p:extLst>
      <p:ext uri="{BB962C8B-B14F-4D97-AF65-F5344CB8AC3E}">
        <p14:creationId xmlns:p14="http://schemas.microsoft.com/office/powerpoint/2010/main" val="1053937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a:t>https://nb-01.datascience.ap-chuncheon-1.oci.customer-oci.com/ocid1.datasciencenotebooksession.oc1.ap-chuncheon-1.amaaaaaa7gr3mqqauubthgsgncdx5tpfnfmacfg662myib3g24h6usgydica/</a:t>
            </a:r>
            <a:endParaRPr lang="ko-KR" altLang="en-US"/>
          </a:p>
        </p:txBody>
      </p:sp>
      <p:sp>
        <p:nvSpPr>
          <p:cNvPr id="4" name="Slide Number Placeholder 3"/>
          <p:cNvSpPr>
            <a:spLocks noGrp="1"/>
          </p:cNvSpPr>
          <p:nvPr>
            <p:ph type="sldNum" sz="quarter" idx="10"/>
          </p:nvPr>
        </p:nvSpPr>
        <p:spPr/>
        <p:txBody>
          <a:bodyPr/>
          <a:lstStyle/>
          <a:p>
            <a:fld id="{9EDC5964-3162-43B5-B1EC-63C8D166D7D3}" type="slidenum">
              <a:rPr lang="en-US" smtClean="0"/>
              <a:pPr/>
              <a:t>27</a:t>
            </a:fld>
            <a:endParaRPr lang="en-US" dirty="0"/>
          </a:p>
        </p:txBody>
      </p:sp>
    </p:spTree>
    <p:extLst>
      <p:ext uri="{BB962C8B-B14F-4D97-AF65-F5344CB8AC3E}">
        <p14:creationId xmlns:p14="http://schemas.microsoft.com/office/powerpoint/2010/main" val="2285507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lvl="0"/>
            <a:r>
              <a:rPr lang="en-US" sz="1200" b="0" i="0" kern="1200">
                <a:solidFill>
                  <a:schemeClr val="tx1"/>
                </a:solidFill>
                <a:effectLst/>
                <a:latin typeface="Oracle Sans Tab" panose="020B0503020204020204" pitchFamily="34" charset="0"/>
                <a:ea typeface="+mn-ea"/>
                <a:cs typeface="Oracle Sans Tab" panose="020B0503020204020204" pitchFamily="34" charset="0"/>
              </a:rPr>
              <a:t>What can you do with these services? Lots of things but here’s a few common examples.</a:t>
            </a:r>
          </a:p>
          <a:p>
            <a:pPr marL="171450" lvl="0" indent="-171450">
              <a:buFont typeface="Arial" panose="020B0604020202020204" pitchFamily="34" charset="0"/>
              <a:buChar char="•"/>
            </a:pPr>
            <a:r>
              <a:rPr lang="en-US" sz="1200" b="0" i="0" kern="1200">
                <a:solidFill>
                  <a:schemeClr val="tx1"/>
                </a:solidFill>
                <a:effectLst/>
                <a:latin typeface="Oracle Sans Tab" panose="020B0503020204020204" pitchFamily="34" charset="0"/>
                <a:ea typeface="+mn-ea"/>
                <a:cs typeface="Oracle Sans Tab" panose="020B0503020204020204" pitchFamily="34" charset="0"/>
              </a:rPr>
              <a:t>You can use Language to monitor sentiment around your brand or directly from the communications with your customers.</a:t>
            </a:r>
          </a:p>
          <a:p>
            <a:pPr marL="171450" lvl="0" indent="-171450">
              <a:buFont typeface="Arial" panose="020B0604020202020204" pitchFamily="34" charset="0"/>
              <a:buChar char="•"/>
            </a:pPr>
            <a:r>
              <a:rPr lang="en-US" sz="1200" b="0" i="0" kern="1200">
                <a:solidFill>
                  <a:schemeClr val="tx1"/>
                </a:solidFill>
                <a:effectLst/>
                <a:latin typeface="Oracle Sans Tab" panose="020B0503020204020204" pitchFamily="34" charset="0"/>
                <a:ea typeface="+mn-ea"/>
                <a:cs typeface="Oracle Sans Tab" panose="020B0503020204020204" pitchFamily="34" charset="0"/>
              </a:rPr>
              <a:t>You can use Anomaly Detection to predict equipment failures early enough to plan maintenance and minimize operational disruption</a:t>
            </a:r>
          </a:p>
          <a:p>
            <a:pPr marL="171450" lvl="0" indent="-171450">
              <a:buFont typeface="Arial" panose="020B0604020202020204" pitchFamily="34" charset="0"/>
              <a:buChar char="•"/>
            </a:pPr>
            <a:r>
              <a:rPr lang="en-US" sz="1200" b="0" i="0" kern="1200">
                <a:solidFill>
                  <a:schemeClr val="tx1"/>
                </a:solidFill>
                <a:effectLst/>
                <a:latin typeface="Oracle Sans Tab" panose="020B0503020204020204" pitchFamily="34" charset="0"/>
                <a:ea typeface="+mn-ea"/>
                <a:cs typeface="Oracle Sans Tab" panose="020B0503020204020204" pitchFamily="34" charset="0"/>
              </a:rPr>
              <a:t>Speech, Vision, and Language can all be used to manage digital assets like audio, video, and images by generating search metadata, transcribing audio, and creating closed captions</a:t>
            </a:r>
          </a:p>
          <a:p>
            <a:pPr marL="171450" lvl="0" indent="-171450">
              <a:buFont typeface="Arial" panose="020B0604020202020204" pitchFamily="34" charset="0"/>
              <a:buChar char="•"/>
            </a:pPr>
            <a:r>
              <a:rPr lang="en-US" sz="1200" b="0" i="0" kern="1200">
                <a:solidFill>
                  <a:schemeClr val="tx1"/>
                </a:solidFill>
                <a:effectLst/>
                <a:latin typeface="Oracle Sans Tab" panose="020B0503020204020204" pitchFamily="34" charset="0"/>
                <a:ea typeface="+mn-ea"/>
                <a:cs typeface="Oracle Sans Tab" panose="020B0503020204020204" pitchFamily="34" charset="0"/>
              </a:rPr>
              <a:t>Visual detection in images has application in many industries such as identifying parts or logos, or counting objects</a:t>
            </a:r>
          </a:p>
          <a:p>
            <a:pPr lvl="0"/>
            <a:endParaRPr lang="en-US" sz="1200" b="0" i="0" kern="1200">
              <a:solidFill>
                <a:schemeClr val="tx1"/>
              </a:solidFill>
              <a:effectLst/>
              <a:latin typeface="Oracle Sans Tab" panose="020B0503020204020204" pitchFamily="34" charset="0"/>
              <a:ea typeface="+mn-ea"/>
              <a:cs typeface="Oracle Sans Tab" panose="020B0503020204020204" pitchFamily="34" charset="0"/>
            </a:endParaRPr>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28</a:t>
            </a:fld>
            <a:endParaRPr lang="en-US"/>
          </a:p>
        </p:txBody>
      </p:sp>
    </p:spTree>
    <p:extLst>
      <p:ext uri="{BB962C8B-B14F-4D97-AF65-F5344CB8AC3E}">
        <p14:creationId xmlns:p14="http://schemas.microsoft.com/office/powerpoint/2010/main" val="965442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a:t>This is the nominal architecture for OCI Data Science. On the left is any kind of data needed for machine learning. That data is typically stored in Autonomous Data Warehouse or object storage, but it’s not limited to that. OCI Data Science can access data from virtually any data source. It can also deploy its own models on managed infrastructure so that the models can be consumed by downstream systems like Analytics Cloud or applications.</a:t>
            </a:r>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29</a:t>
            </a:fld>
            <a:endParaRPr lang="en-US"/>
          </a:p>
        </p:txBody>
      </p:sp>
    </p:spTree>
    <p:extLst>
      <p:ext uri="{BB962C8B-B14F-4D97-AF65-F5344CB8AC3E}">
        <p14:creationId xmlns:p14="http://schemas.microsoft.com/office/powerpoint/2010/main" val="294035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dirty="0"/>
              <a:t>Customers choose OCI Data Science because we make their data scientists more productive.</a:t>
            </a:r>
          </a:p>
          <a:p>
            <a:r>
              <a:rPr lang="en-US" dirty="0"/>
              <a:t>CLICK</a:t>
            </a:r>
          </a:p>
          <a:p>
            <a:r>
              <a:rPr lang="en-US" dirty="0"/>
              <a:t>They can build high quality models using open source, which also provides familiarity with what they already know. They can also take advantage of our </a:t>
            </a:r>
            <a:r>
              <a:rPr lang="en-US" dirty="0" err="1"/>
              <a:t>AutoML</a:t>
            </a:r>
            <a:r>
              <a:rPr lang="en-US" dirty="0"/>
              <a:t> and other related features to increase productivity.</a:t>
            </a:r>
          </a:p>
          <a:p>
            <a:r>
              <a:rPr lang="en-US" dirty="0"/>
              <a:t>Users take advantage of managed infrastructure but still get control over the type and amount of compute and storage, including access to GPUs.</a:t>
            </a:r>
          </a:p>
          <a:p>
            <a:r>
              <a:rPr lang="en-US" dirty="0"/>
              <a:t>CLICK</a:t>
            </a:r>
          </a:p>
          <a:p>
            <a:r>
              <a:rPr lang="en-US" dirty="0"/>
              <a:t>They can access data in Oracle cloud, of course, but they can also access data on premises or in other clouds.</a:t>
            </a:r>
          </a:p>
          <a:p>
            <a:r>
              <a:rPr lang="en-US" dirty="0"/>
              <a:t>CLICK</a:t>
            </a:r>
          </a:p>
          <a:p>
            <a:r>
              <a:rPr lang="en-US" dirty="0"/>
              <a:t>We help data scientists deliver trusted AI because we put governance around models, provide model </a:t>
            </a:r>
            <a:r>
              <a:rPr lang="en-US" dirty="0" err="1"/>
              <a:t>explainability</a:t>
            </a:r>
            <a:r>
              <a:rPr lang="en-US" dirty="0"/>
              <a:t>, and help operationalize models through managed deployment.</a:t>
            </a:r>
          </a:p>
          <a:p>
            <a:endParaRPr lang="en-US" dirty="0"/>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30</a:t>
            </a:fld>
            <a:endParaRPr lang="en-US"/>
          </a:p>
        </p:txBody>
      </p:sp>
    </p:spTree>
    <p:extLst>
      <p:ext uri="{BB962C8B-B14F-4D97-AF65-F5344CB8AC3E}">
        <p14:creationId xmlns:p14="http://schemas.microsoft.com/office/powerpoint/2010/main" val="3810445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indent="0">
              <a:buFont typeface="Arial" panose="020B0604020202020204" pitchFamily="34" charset="0"/>
              <a:buNone/>
            </a:pPr>
            <a:r>
              <a:rPr lang="en-IN" sz="1200" b="1">
                <a:effectLst/>
                <a:latin typeface="Calibri" panose="020F0502020204030204" pitchFamily="34" charset="0"/>
                <a:ea typeface="Calibri" panose="020F0502020204030204" pitchFamily="34" charset="0"/>
                <a:cs typeface="Times New Roman" panose="02020603050405020304" pitchFamily="18" charset="0"/>
              </a:rPr>
              <a:t>https://www.oracle.com/customers/victoria-university/</a:t>
            </a:r>
          </a:p>
          <a:p>
            <a:pPr marL="0" indent="0">
              <a:buFont typeface="Arial" panose="020B0604020202020204" pitchFamily="34" charset="0"/>
              <a:buNone/>
            </a:pPr>
            <a:r>
              <a:rPr lang="en-IN" sz="1200" b="0">
                <a:effectLst/>
                <a:latin typeface="Calibri" panose="020F0502020204030204" pitchFamily="34" charset="0"/>
                <a:ea typeface="Calibri" panose="020F0502020204030204" pitchFamily="34" charset="0"/>
                <a:cs typeface="Times New Roman" panose="02020603050405020304" pitchFamily="18" charset="0"/>
              </a:rPr>
              <a:t>Victoria University is a great example of how OCI Data Science helps data science teams work better and deliver faster. Their researchers are building deep learning models to identify possible domestic violence victims from social media content. They moved from using stand-alone computers to OCI Data Science and dramatically reduced model training time. They can also collaborate and share work easier.</a:t>
            </a: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9AFE363-E5A3-5441-8DF4-970814DBCF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99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EDC5964-3162-43B5-B1EC-63C8D166D7D3}" type="slidenum">
              <a:rPr lang="en-US" smtClean="0"/>
              <a:pPr/>
              <a:t>3</a:t>
            </a:fld>
            <a:endParaRPr lang="en-US" dirty="0"/>
          </a:p>
        </p:txBody>
      </p:sp>
    </p:spTree>
    <p:extLst>
      <p:ext uri="{BB962C8B-B14F-4D97-AF65-F5344CB8AC3E}">
        <p14:creationId xmlns:p14="http://schemas.microsoft.com/office/powerpoint/2010/main" val="1105721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dirty="0"/>
              <a:t>Oracle In-Database Machine Learning includes machine learning algorithms that are built into the kernel of Oracle Autonomous Database (and other versions of Oracle Database). It allows data scientists to build machine learning models using the language of the database, among others. </a:t>
            </a:r>
          </a:p>
          <a:p>
            <a:r>
              <a:rPr lang="en-US" dirty="0"/>
              <a:t>This architecture shows Oracle In-Database Machine Learning as a separate component, but it is an included feature of Autonomous Data Warehouse.</a:t>
            </a:r>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32</a:t>
            </a:fld>
            <a:endParaRPr lang="en-US"/>
          </a:p>
        </p:txBody>
      </p:sp>
    </p:spTree>
    <p:extLst>
      <p:ext uri="{BB962C8B-B14F-4D97-AF65-F5344CB8AC3E}">
        <p14:creationId xmlns:p14="http://schemas.microsoft.com/office/powerpoint/2010/main" val="1682569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b="1" i="0" kern="1200">
                <a:solidFill>
                  <a:schemeClr val="tx1"/>
                </a:solidFill>
                <a:effectLst/>
                <a:latin typeface="+mn-lt"/>
                <a:ea typeface="+mn-ea"/>
                <a:cs typeface="Oracle Sans" panose="020B0503020204020204" pitchFamily="34" charset="0"/>
              </a:rPr>
              <a:t>https://www.oracle.com/customers/certegy/</a:t>
            </a:r>
          </a:p>
          <a:p>
            <a:r>
              <a:rPr lang="en-US" sz="1200" b="0" i="0" kern="1200">
                <a:solidFill>
                  <a:schemeClr val="tx1"/>
                </a:solidFill>
                <a:effectLst/>
                <a:latin typeface="+mn-lt"/>
                <a:ea typeface="+mn-ea"/>
                <a:cs typeface="Oracle Sans" panose="020B0503020204020204" pitchFamily="34" charset="0"/>
              </a:rPr>
              <a:t>Certegy uses machine learning in Autonomous Data Warehouse to calculate risk scores on check payments for retailers and identify patterns of fraudulent behavior using data from more than 15 different sources.</a:t>
            </a:r>
          </a:p>
          <a:p>
            <a:endParaRPr lang="en-IN" sz="12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9AFE363-E5A3-5441-8DF4-970814DBCF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9983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dirty="0"/>
              <a:t>This lake house architecture can be the starting point for many AI solutions…</a:t>
            </a:r>
          </a:p>
          <a:p>
            <a:endParaRPr lang="en-US" dirty="0"/>
          </a:p>
          <a:p>
            <a:pPr marL="0" marR="0" lvl="0" indent="0" algn="l" defTabSz="914400" rtl="0" eaLnBrk="1" fontAlgn="auto" latinLnBrk="0" hangingPunct="1">
              <a:lnSpc>
                <a:spcPct val="110000"/>
              </a:lnSpc>
              <a:spcBef>
                <a:spcPct val="0"/>
              </a:spcBef>
              <a:spcAft>
                <a:spcPts val="2000"/>
              </a:spcAft>
              <a:buClrTx/>
              <a:buSzTx/>
              <a:buFontTx/>
              <a:buNone/>
              <a:defRPr/>
            </a:pPr>
            <a:r>
              <a:rPr kumimoji="0" lang="en-US" sz="1200" b="0" i="0" u="none" strike="noStrike" kern="1200" cap="none" spc="0" normalizeH="0" baseline="0" noProof="0" dirty="0">
                <a:ln>
                  <a:noFill/>
                </a:ln>
                <a:solidFill>
                  <a:srgbClr val="312D2A"/>
                </a:solidFill>
                <a:effectLst/>
                <a:uLnTx/>
                <a:uFillTx/>
                <a:latin typeface="Oracle Sans Tab"/>
                <a:ea typeface="+mn-ea"/>
                <a:cs typeface="Oracle Sans Tab" panose="020B0503020204020204" pitchFamily="34" charset="0"/>
              </a:rPr>
              <a:t>It provide access to data on-prem, in any cloud, from social media, from IOT devices, and any other sources, with </a:t>
            </a:r>
            <a:r>
              <a:rPr kumimoji="0" lang="en-US" sz="1200" b="1" i="0" u="none" strike="noStrike" kern="1200" cap="none" spc="0" normalizeH="0" baseline="0" noProof="0" dirty="0">
                <a:ln>
                  <a:noFill/>
                </a:ln>
                <a:solidFill>
                  <a:srgbClr val="312D2A"/>
                </a:solidFill>
                <a:effectLst/>
                <a:uLnTx/>
                <a:uFillTx/>
                <a:latin typeface="Oracle Sans Tab"/>
                <a:ea typeface="+mn-ea"/>
                <a:cs typeface="Oracle Sans Tab" panose="020B0503020204020204" pitchFamily="34" charset="0"/>
              </a:rPr>
              <a:t>easy-to-use visual designers for data flows and transformations</a:t>
            </a:r>
            <a:r>
              <a:rPr kumimoji="0" lang="en-US" sz="1200" b="0" i="0" u="none" strike="noStrike" kern="1200" cap="none" spc="0" normalizeH="0" baseline="0" noProof="0" dirty="0">
                <a:ln>
                  <a:noFill/>
                </a:ln>
                <a:solidFill>
                  <a:srgbClr val="312D2A"/>
                </a:solidFill>
                <a:effectLst/>
                <a:uLnTx/>
                <a:uFillTx/>
                <a:latin typeface="Oracle Sans Tab"/>
                <a:ea typeface="+mn-ea"/>
                <a:cs typeface="Oracle Sans Tab" panose="020B0503020204020204" pitchFamily="34" charset="0"/>
              </a:rPr>
              <a:t>.</a:t>
            </a:r>
          </a:p>
          <a:p>
            <a:pPr>
              <a:lnSpc>
                <a:spcPct val="110000"/>
              </a:lnSpc>
              <a:spcAft>
                <a:spcPts val="2000"/>
              </a:spcAft>
              <a:defRPr/>
            </a:pPr>
            <a:r>
              <a:rPr lang="en-US" sz="1200" dirty="0">
                <a:solidFill>
                  <a:srgbClr val="312D2A"/>
                </a:solidFill>
              </a:rPr>
              <a:t>Data is prepared with </a:t>
            </a:r>
            <a:r>
              <a:rPr lang="en-US" sz="1200" b="1" dirty="0">
                <a:solidFill>
                  <a:srgbClr val="312D2A"/>
                </a:solidFill>
              </a:rPr>
              <a:t>AI-enabled data prep workflows</a:t>
            </a:r>
            <a:r>
              <a:rPr lang="en-US" sz="1200" dirty="0">
                <a:solidFill>
                  <a:srgbClr val="312D2A"/>
                </a:solidFill>
              </a:rPr>
              <a:t>.</a:t>
            </a:r>
          </a:p>
          <a:p>
            <a:pPr lvl="0">
              <a:lnSpc>
                <a:spcPct val="110000"/>
              </a:lnSpc>
              <a:spcAft>
                <a:spcPts val="2000"/>
              </a:spcAft>
              <a:defRPr/>
            </a:pPr>
            <a:r>
              <a:rPr lang="en-US" sz="1200" dirty="0">
                <a:solidFill>
                  <a:srgbClr val="312D2A"/>
                </a:solidFill>
              </a:rPr>
              <a:t>Data is managed in optimized data stores for relational access and big data processing, with </a:t>
            </a:r>
            <a:r>
              <a:rPr lang="en-US" sz="1200" b="1" dirty="0">
                <a:solidFill>
                  <a:srgbClr val="312D2A"/>
                </a:solidFill>
              </a:rPr>
              <a:t>integrated tooling, security and access control</a:t>
            </a:r>
            <a:r>
              <a:rPr lang="en-US" sz="1200" dirty="0">
                <a:solidFill>
                  <a:srgbClr val="312D2A"/>
                </a:solidFill>
              </a:rPr>
              <a:t>.</a:t>
            </a:r>
            <a:endParaRPr lang="en-US" sz="1200" b="1" dirty="0">
              <a:solidFill>
                <a:srgbClr val="312D2A"/>
              </a:solidFill>
            </a:endParaRPr>
          </a:p>
          <a:p>
            <a:pPr marL="0" marR="0" lvl="0" indent="0" algn="l" defTabSz="914400" rtl="0" eaLnBrk="1" fontAlgn="auto" latinLnBrk="0" hangingPunct="1">
              <a:lnSpc>
                <a:spcPct val="110000"/>
              </a:lnSpc>
              <a:spcBef>
                <a:spcPct val="0"/>
              </a:spcBef>
              <a:spcAft>
                <a:spcPts val="2000"/>
              </a:spcAft>
              <a:buClrTx/>
              <a:buSzTx/>
              <a:buFontTx/>
              <a:buNone/>
              <a:defRPr/>
            </a:pPr>
            <a:r>
              <a:rPr kumimoji="0" lang="en-US" sz="1200" b="0" i="0" u="none" kern="1200" cap="none" spc="0" normalizeH="0" baseline="0" noProof="0" dirty="0">
                <a:ln>
                  <a:noFill/>
                </a:ln>
                <a:solidFill>
                  <a:srgbClr val="312D2A"/>
                </a:solidFill>
                <a:effectLst/>
                <a:uLnTx/>
                <a:uFillTx/>
                <a:latin typeface="Oracle Sans Tab"/>
                <a:ea typeface="+mn-ea"/>
                <a:cs typeface="Oracle Sans Tab" panose="020B0503020204020204" pitchFamily="34" charset="0"/>
              </a:rPr>
              <a:t>This data is the source for AI solutions using models built by your data scientists and/or represented by AI services.</a:t>
            </a:r>
          </a:p>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9AFE363-E5A3-5441-8DF4-970814DBCF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114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altLang="ko-KR" sz="1200" b="1" i="0" kern="1200" dirty="0">
                <a:solidFill>
                  <a:schemeClr val="tx1"/>
                </a:solidFill>
                <a:effectLst/>
                <a:latin typeface="+mn-lt"/>
                <a:ea typeface="+mn-ea"/>
                <a:cs typeface="Oracle Sans" panose="020B0503020204020204" pitchFamily="34" charset="0"/>
              </a:rPr>
              <a:t>Oracle Cloud </a:t>
            </a:r>
            <a:r>
              <a:rPr lang="ko-KR" altLang="en-US" sz="1200" b="1" i="0" kern="1200" dirty="0">
                <a:solidFill>
                  <a:schemeClr val="tx1"/>
                </a:solidFill>
                <a:effectLst/>
                <a:latin typeface="+mn-lt"/>
                <a:ea typeface="+mn-ea"/>
                <a:cs typeface="Oracle Sans" panose="020B0503020204020204" pitchFamily="34" charset="0"/>
              </a:rPr>
              <a:t>팀은 우리 노력의 파트너입니다</a:t>
            </a:r>
            <a:r>
              <a:rPr lang="en-US" altLang="ko-KR" sz="1200" b="1" i="0" kern="1200" dirty="0">
                <a:solidFill>
                  <a:schemeClr val="tx1"/>
                </a:solidFill>
                <a:effectLst/>
                <a:latin typeface="+mn-lt"/>
                <a:ea typeface="+mn-ea"/>
                <a:cs typeface="Oracle Sans" panose="020B0503020204020204" pitchFamily="34" charset="0"/>
              </a:rPr>
              <a:t>. Oracle</a:t>
            </a:r>
            <a:r>
              <a:rPr lang="ko-KR" altLang="en-US" sz="1200" b="1" i="0" kern="1200" dirty="0">
                <a:solidFill>
                  <a:schemeClr val="tx1"/>
                </a:solidFill>
                <a:effectLst/>
                <a:latin typeface="+mn-lt"/>
                <a:ea typeface="+mn-ea"/>
                <a:cs typeface="Oracle Sans" panose="020B0503020204020204" pitchFamily="34" charset="0"/>
              </a:rPr>
              <a:t>은 우리의 사명을 받아들입니다</a:t>
            </a:r>
            <a:r>
              <a:rPr lang="en-US" altLang="ko-KR" sz="1200" b="1" i="0" kern="1200" dirty="0">
                <a:solidFill>
                  <a:schemeClr val="tx1"/>
                </a:solidFill>
                <a:effectLst/>
                <a:latin typeface="+mn-lt"/>
                <a:ea typeface="+mn-ea"/>
                <a:cs typeface="Oracle Sans" panose="020B0503020204020204" pitchFamily="34" charset="0"/>
              </a:rPr>
              <a:t>. </a:t>
            </a:r>
            <a:r>
              <a:rPr lang="ko-KR" altLang="en-US" sz="1200" b="1" i="0" kern="1200" dirty="0">
                <a:solidFill>
                  <a:schemeClr val="tx1"/>
                </a:solidFill>
                <a:effectLst/>
                <a:latin typeface="+mn-lt"/>
                <a:ea typeface="+mn-ea"/>
                <a:cs typeface="Oracle Sans" panose="020B0503020204020204" pitchFamily="34" charset="0"/>
              </a:rPr>
              <a:t>우리는 그들 때문에 앞으로 나아가는 것이 아니라 함께 나아가고 있습니다</a:t>
            </a:r>
            <a:r>
              <a:rPr lang="en-US" altLang="ko-KR" sz="1200" b="1" i="0" kern="1200" dirty="0">
                <a:solidFill>
                  <a:schemeClr val="tx1"/>
                </a:solidFill>
                <a:effectLst/>
                <a:latin typeface="+mn-lt"/>
                <a:ea typeface="+mn-ea"/>
                <a:cs typeface="Oracle Sans" panose="020B0503020204020204" pitchFamily="34" charset="0"/>
              </a:rPr>
              <a:t>.”</a:t>
            </a:r>
            <a:endParaRPr lang="en-US" sz="1200" b="1" i="0" kern="1200" dirty="0">
              <a:solidFill>
                <a:schemeClr val="tx1"/>
              </a:solidFill>
              <a:effectLst/>
              <a:latin typeface="+mn-lt"/>
              <a:ea typeface="+mn-ea"/>
              <a:cs typeface="Oracle Sans" panose="020B0503020204020204" pitchFamily="34" charset="0"/>
            </a:endParaRPr>
          </a:p>
          <a:p>
            <a:endParaRPr lang="en-US" sz="1200" b="1" i="0" kern="1200" dirty="0">
              <a:solidFill>
                <a:schemeClr val="tx1"/>
              </a:solidFill>
              <a:effectLst/>
              <a:latin typeface="+mn-lt"/>
              <a:ea typeface="+mn-ea"/>
              <a:cs typeface="Oracle Sans" panose="020B0503020204020204" pitchFamily="34" charset="0"/>
            </a:endParaRPr>
          </a:p>
          <a:p>
            <a:r>
              <a:rPr lang="en-US" sz="1200" b="1" i="0" kern="1200" dirty="0">
                <a:solidFill>
                  <a:schemeClr val="tx1"/>
                </a:solidFill>
                <a:effectLst/>
                <a:latin typeface="+mn-lt"/>
                <a:ea typeface="+mn-ea"/>
                <a:cs typeface="Oracle Sans" panose="020B0503020204020204" pitchFamily="34" charset="0"/>
              </a:rPr>
              <a:t>Story</a:t>
            </a:r>
            <a:r>
              <a:rPr lang="en-US" sz="1200" b="0" i="0" kern="1200" dirty="0">
                <a:solidFill>
                  <a:schemeClr val="tx1"/>
                </a:solidFill>
                <a:effectLst/>
                <a:latin typeface="+mn-lt"/>
                <a:ea typeface="+mn-ea"/>
                <a:cs typeface="Oracle Sans" panose="020B0503020204020204" pitchFamily="34" charset="0"/>
              </a:rPr>
              <a:t>: https://www.oracle.com/customers/prosperdtx/  </a:t>
            </a:r>
          </a:p>
          <a:p>
            <a:endParaRPr lang="en-US" sz="1200" b="1" i="0" kern="1200" dirty="0">
              <a:solidFill>
                <a:schemeClr val="tx1"/>
              </a:solidFill>
              <a:effectLst/>
              <a:latin typeface="+mn-lt"/>
              <a:ea typeface="+mn-ea"/>
              <a:cs typeface="Oracle Sans" panose="020B0503020204020204" pitchFamily="34" charset="0"/>
            </a:endParaRPr>
          </a:p>
          <a:p>
            <a:r>
              <a:rPr lang="en-US" sz="1200" b="0" i="0" kern="1200" dirty="0">
                <a:solidFill>
                  <a:schemeClr val="tx1"/>
                </a:solidFill>
                <a:effectLst/>
                <a:latin typeface="Oracle Sans Tab" panose="020B0503020204020204" pitchFamily="34" charset="0"/>
                <a:ea typeface="+mn-ea"/>
                <a:cs typeface="Oracle Sans" panose="020B0503020204020204" pitchFamily="34" charset="0"/>
              </a:rPr>
              <a:t>Prosper</a:t>
            </a:r>
            <a:r>
              <a:rPr lang="en-US" sz="1200" b="0" i="0" kern="1200" baseline="0" dirty="0">
                <a:solidFill>
                  <a:schemeClr val="tx1"/>
                </a:solidFill>
                <a:effectLst/>
                <a:latin typeface="Oracle Sans Tab" panose="020B0503020204020204" pitchFamily="34" charset="0"/>
                <a:ea typeface="+mn-ea"/>
                <a:cs typeface="Oracle Sans" panose="020B0503020204020204" pitchFamily="34" charset="0"/>
              </a:rPr>
              <a:t> Digital Therapeutics (aka </a:t>
            </a:r>
            <a:r>
              <a:rPr lang="en-US" sz="1200" b="0" i="0" kern="1200" dirty="0" err="1">
                <a:solidFill>
                  <a:schemeClr val="tx1"/>
                </a:solidFill>
                <a:effectLst/>
                <a:latin typeface="+mn-lt"/>
                <a:ea typeface="+mn-ea"/>
                <a:cs typeface="Oracle Sans" panose="020B0503020204020204" pitchFamily="34" charset="0"/>
              </a:rPr>
              <a:t>ProsperDTX</a:t>
            </a:r>
            <a:r>
              <a:rPr lang="en-US" sz="1200" b="0" i="0" kern="1200" dirty="0">
                <a:solidFill>
                  <a:schemeClr val="tx1"/>
                </a:solidFill>
                <a:effectLst/>
                <a:latin typeface="+mn-lt"/>
                <a:ea typeface="+mn-ea"/>
                <a:cs typeface="Oracle Sans" panose="020B0503020204020204" pitchFamily="34" charset="0"/>
              </a:rPr>
              <a:t>) uses a version of this approach to save time and money in building individualized digital healthcare plans.</a:t>
            </a:r>
          </a:p>
          <a:p>
            <a:endParaRPr lang="en-US" sz="1200" b="0" i="0" kern="1200" dirty="0">
              <a:solidFill>
                <a:schemeClr val="tx1"/>
              </a:solidFill>
              <a:effectLst/>
              <a:latin typeface="+mn-lt"/>
              <a:ea typeface="+mn-ea"/>
              <a:cs typeface="Oracle Sans" panose="020B0503020204020204" pitchFamily="34" charset="0"/>
            </a:endParaRPr>
          </a:p>
          <a:p>
            <a:r>
              <a:rPr lang="en-US" sz="1200" b="0" i="0" kern="1200" baseline="0" dirty="0" err="1">
                <a:solidFill>
                  <a:schemeClr val="tx1"/>
                </a:solidFill>
                <a:effectLst/>
                <a:latin typeface="+mn-lt"/>
                <a:ea typeface="+mn-ea"/>
                <a:cs typeface="Oracle Sans" panose="020B0503020204020204" pitchFamily="34" charset="0"/>
              </a:rPr>
              <a:t>ProsperDTX</a:t>
            </a:r>
            <a:r>
              <a:rPr lang="en-US" sz="1200" b="0" i="0" kern="1200" baseline="0" dirty="0">
                <a:solidFill>
                  <a:schemeClr val="tx1"/>
                </a:solidFill>
                <a:effectLst/>
                <a:latin typeface="+mn-lt"/>
                <a:ea typeface="+mn-ea"/>
                <a:cs typeface="Oracle Sans" panose="020B0503020204020204" pitchFamily="34" charset="0"/>
              </a:rPr>
              <a:t> </a:t>
            </a:r>
            <a:r>
              <a:rPr lang="en-US" sz="1200" b="0" i="0" kern="1200" dirty="0">
                <a:solidFill>
                  <a:schemeClr val="tx1"/>
                </a:solidFill>
                <a:effectLst/>
                <a:latin typeface="+mn-lt"/>
                <a:ea typeface="+mn-ea"/>
                <a:cs typeface="Oracle Sans" panose="020B0503020204020204" pitchFamily="34" charset="0"/>
              </a:rPr>
              <a:t>provides care plans for patients with cancer. Using machine learning models that they build using OCI Data Science, the company identifies common causes of hospitalization, then provides patients with care recommendations to prevent these causes.</a:t>
            </a:r>
          </a:p>
          <a:p>
            <a:endParaRPr lang="en-US" sz="1200" b="0" i="0" kern="1200" dirty="0">
              <a:solidFill>
                <a:schemeClr val="tx1"/>
              </a:solidFill>
              <a:effectLst/>
              <a:latin typeface="+mn-lt"/>
              <a:ea typeface="+mn-ea"/>
              <a:cs typeface="Oracle Sans" panose="020B0503020204020204" pitchFamily="34" charset="0"/>
            </a:endParaRPr>
          </a:p>
          <a:p>
            <a:r>
              <a:rPr lang="en-US" sz="1200" b="0" i="0" kern="1200" dirty="0" err="1">
                <a:solidFill>
                  <a:schemeClr val="tx1"/>
                </a:solidFill>
                <a:effectLst/>
                <a:latin typeface="+mn-lt"/>
                <a:ea typeface="+mn-ea"/>
                <a:cs typeface="Oracle Sans" panose="020B0503020204020204" pitchFamily="34" charset="0"/>
              </a:rPr>
              <a:t>ProsperDTX’s</a:t>
            </a:r>
            <a:r>
              <a:rPr lang="en-US" sz="1200" b="0" i="0" kern="1200" dirty="0">
                <a:solidFill>
                  <a:schemeClr val="tx1"/>
                </a:solidFill>
                <a:effectLst/>
                <a:latin typeface="+mn-lt"/>
                <a:ea typeface="+mn-ea"/>
                <a:cs typeface="Oracle Sans" panose="020B0503020204020204" pitchFamily="34" charset="0"/>
              </a:rPr>
              <a:t> business model relies on using large amounts of data. However, the company’s previous solutions for data management and analytics didn’t let it take in and analyze the vast amounts of data needed for machine learning models.</a:t>
            </a:r>
          </a:p>
          <a:p>
            <a:endParaRPr lang="en-US" sz="1200" b="0" i="0" kern="1200" dirty="0">
              <a:solidFill>
                <a:schemeClr val="tx1"/>
              </a:solidFill>
              <a:effectLst/>
              <a:latin typeface="+mn-lt"/>
              <a:ea typeface="+mn-ea"/>
              <a:cs typeface="Oracle Sans" panose="020B0503020204020204" pitchFamily="34" charset="0"/>
            </a:endParaRPr>
          </a:p>
          <a:p>
            <a:r>
              <a:rPr lang="en-US" sz="1200" b="0" i="0" kern="1200" dirty="0">
                <a:solidFill>
                  <a:schemeClr val="tx1"/>
                </a:solidFill>
                <a:effectLst/>
                <a:latin typeface="+mn-lt"/>
                <a:ea typeface="+mn-ea"/>
                <a:cs typeface="Oracle Sans" panose="020B0503020204020204" pitchFamily="34" charset="0"/>
              </a:rPr>
              <a:t>The company chose Oracle Cloud Infrastructure Data Science to build machine learning models that would predict patients’ risk factors for hospitalization, then provide recommendations on how to prevent those risks.</a:t>
            </a:r>
          </a:p>
          <a:p>
            <a:r>
              <a:rPr lang="en-US" sz="1200" b="0" i="0" kern="1200" dirty="0">
                <a:solidFill>
                  <a:schemeClr val="tx1"/>
                </a:solidFill>
                <a:effectLst/>
                <a:latin typeface="+mn-lt"/>
                <a:ea typeface="+mn-ea"/>
                <a:cs typeface="Oracle Sans" panose="020B0503020204020204" pitchFamily="34" charset="0"/>
              </a:rPr>
              <a:t>By using Autonomous Data Warehouse and Object Storage for storing data, the company was able to ingest massive amounts of patient data faster than it could before implementing Oracle Cloud. </a:t>
            </a:r>
          </a:p>
          <a:p>
            <a:endParaRPr lang="en-US" sz="1200" b="0" i="0" kern="1200" dirty="0">
              <a:solidFill>
                <a:schemeClr val="tx1"/>
              </a:solidFill>
              <a:effectLst/>
              <a:latin typeface="+mn-lt"/>
              <a:ea typeface="+mn-ea"/>
              <a:cs typeface="Oracle Sans" panose="020B0503020204020204" pitchFamily="34" charset="0"/>
            </a:endParaRPr>
          </a:p>
          <a:p>
            <a:r>
              <a:rPr lang="en-US" sz="1200" b="0" i="0" kern="1200" dirty="0">
                <a:solidFill>
                  <a:schemeClr val="tx1"/>
                </a:solidFill>
                <a:effectLst/>
                <a:latin typeface="+mn-lt"/>
                <a:ea typeface="+mn-ea"/>
                <a:cs typeface="Oracle Sans" panose="020B0503020204020204" pitchFamily="34" charset="0"/>
              </a:rPr>
              <a:t>Using Oracle Cloud, </a:t>
            </a:r>
            <a:r>
              <a:rPr lang="en-US" sz="1200" b="0" i="0" kern="1200" dirty="0" err="1">
                <a:solidFill>
                  <a:schemeClr val="tx1"/>
                </a:solidFill>
                <a:effectLst/>
                <a:latin typeface="+mn-lt"/>
                <a:ea typeface="+mn-ea"/>
                <a:cs typeface="Oracle Sans" panose="020B0503020204020204" pitchFamily="34" charset="0"/>
              </a:rPr>
              <a:t>ProsperDTX</a:t>
            </a:r>
            <a:r>
              <a:rPr lang="en-US" sz="1200" b="0" i="0" kern="1200" dirty="0">
                <a:solidFill>
                  <a:schemeClr val="tx1"/>
                </a:solidFill>
                <a:effectLst/>
                <a:latin typeface="+mn-lt"/>
                <a:ea typeface="+mn-ea"/>
                <a:cs typeface="Oracle Sans" panose="020B0503020204020204" pitchFamily="34" charset="0"/>
              </a:rPr>
              <a:t> reduced its development time for migrating data and developing machine learning models from months to weeks. The company also saved 25% in costs during the first 6 months of developing its product.</a:t>
            </a:r>
          </a:p>
          <a:p>
            <a:endParaRPr lang="en-US" sz="1400" dirty="0"/>
          </a:p>
          <a:p>
            <a:endParaRPr lang="en-US" sz="1200" b="0" i="0" kern="1200" dirty="0">
              <a:solidFill>
                <a:schemeClr val="tx1"/>
              </a:solidFill>
              <a:effectLst/>
              <a:latin typeface="+mn-lt"/>
              <a:ea typeface="+mn-ea"/>
              <a:cs typeface="Oracle Sans" panose="020B0503020204020204" pitchFamily="34" charset="0"/>
            </a:endParaRPr>
          </a:p>
          <a:p>
            <a:pPr marL="0" indent="0">
              <a:buFont typeface="Arial" panose="020B0604020202020204" pitchFamily="34" charset="0"/>
              <a:buNone/>
            </a:pP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9AFE363-E5A3-5441-8DF4-970814DBCF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8427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10"/>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9EDC5964-3162-43B5-B1EC-63C8D166D7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9404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dirty="0"/>
              <a:t>When organizations start looking into solutions for those business challenges, they get to this next level of question.</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lang="en-US" sz="1200" dirty="0">
                <a:solidFill>
                  <a:srgbClr val="312D2A"/>
                </a:solidFill>
              </a:rPr>
              <a:t>How can I </a:t>
            </a:r>
            <a:r>
              <a:rPr kumimoji="0" lang="en-US" sz="1200" b="0" i="0" u="none" strike="noStrike" kern="1200" cap="none" spc="0" normalizeH="0" baseline="0" noProof="0" dirty="0">
                <a:ln>
                  <a:noFill/>
                </a:ln>
                <a:solidFill>
                  <a:srgbClr val="312D2A"/>
                </a:solidFill>
                <a:effectLst/>
                <a:uLnTx/>
                <a:uFillTx/>
                <a:latin typeface="Oracle Sans Tab"/>
                <a:ea typeface="+mn-ea"/>
                <a:cs typeface="Oracle Sans Tab" panose="020B0503020204020204" pitchFamily="34" charset="0"/>
              </a:rPr>
              <a:t>use ‘off-the-shelf’ AI to extract </a:t>
            </a:r>
            <a:r>
              <a:rPr lang="en-US" sz="1200" dirty="0">
                <a:solidFill>
                  <a:srgbClr val="312D2A"/>
                </a:solidFill>
                <a:latin typeface="Oracle Sans Tab"/>
              </a:rPr>
              <a:t>new insights (</a:t>
            </a:r>
            <a:r>
              <a:rPr kumimoji="0" lang="en-US" sz="1200" b="0" i="0" u="none" strike="noStrike" kern="1200" cap="none" spc="0" normalizeH="0" baseline="0" noProof="0" dirty="0">
                <a:ln>
                  <a:noFill/>
                </a:ln>
                <a:solidFill>
                  <a:srgbClr val="312D2A"/>
                </a:solidFill>
                <a:effectLst/>
                <a:uLnTx/>
                <a:uFillTx/>
                <a:latin typeface="Oracle Sans Tab"/>
                <a:ea typeface="+mn-ea"/>
                <a:cs typeface="Oracle Sans Tab" panose="020B0503020204020204" pitchFamily="34" charset="0"/>
              </a:rPr>
              <a:t>from data such as images, text, speech, audio, time-series, and transactions)? </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lang="en-US" dirty="0"/>
              <a:t>How can </a:t>
            </a:r>
            <a:r>
              <a:rPr lang="en-US" sz="1200" dirty="0">
                <a:solidFill>
                  <a:srgbClr val="312D2A"/>
                </a:solidFill>
              </a:rPr>
              <a:t>collaborate across my teams to create, validate, deploy, and manage high-quality custom ML models?</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lang="en-US" dirty="0"/>
              <a:t>How can I </a:t>
            </a:r>
            <a:r>
              <a:rPr lang="en-US" sz="1200" dirty="0">
                <a:solidFill>
                  <a:srgbClr val="312D2A"/>
                </a:solidFill>
              </a:rPr>
              <a:t>access all my data in its many formats, both on-premises, in the cloud, and from external sources?</a:t>
            </a:r>
          </a:p>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ko-KR" altLang="ko-KR" dirty="0"/>
              <a:t>조직이 이러한 비즈니스 과제에 대한 솔루션을 찾기 시작할 때 다음 단계의 질문에 도달합니다.</a:t>
            </a:r>
            <a:endParaRPr lang="en-US" altLang="ko-KR" dirty="0"/>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ko-KR" sz="1200" b="0" i="0" u="none" strike="noStrike" kern="1200" cap="none" spc="0" normalizeH="0" baseline="0" noProof="0" dirty="0">
                <a:ln>
                  <a:noFill/>
                </a:ln>
                <a:solidFill>
                  <a:srgbClr val="312D2A"/>
                </a:solidFill>
                <a:effectLst/>
                <a:uLnTx/>
                <a:uFillTx/>
                <a:latin typeface="Oracle Sans Tab"/>
                <a:ea typeface="+mn-ea"/>
                <a:cs typeface="Oracle Sans Tab" panose="020B0503020204020204" pitchFamily="34" charset="0"/>
              </a:rPr>
              <a:t>‘off-the-shelf’ </a:t>
            </a:r>
            <a:r>
              <a:rPr lang="en-US" altLang="ko-KR" sz="1200" dirty="0">
                <a:solidFill>
                  <a:srgbClr val="312D2A"/>
                </a:solidFill>
              </a:rPr>
              <a:t>AI</a:t>
            </a:r>
            <a:r>
              <a:rPr lang="ko-KR" altLang="en-US" sz="1200" dirty="0">
                <a:solidFill>
                  <a:srgbClr val="312D2A"/>
                </a:solidFill>
              </a:rPr>
              <a:t>를 사용하여 </a:t>
            </a:r>
            <a:r>
              <a:rPr lang="en-US" altLang="ko-KR" sz="1200" dirty="0">
                <a:solidFill>
                  <a:srgbClr val="312D2A"/>
                </a:solidFill>
              </a:rPr>
              <a:t>(</a:t>
            </a:r>
            <a:r>
              <a:rPr lang="ko-KR" altLang="en-US" sz="1200" dirty="0">
                <a:solidFill>
                  <a:srgbClr val="312D2A"/>
                </a:solidFill>
              </a:rPr>
              <a:t>이미지</a:t>
            </a:r>
            <a:r>
              <a:rPr lang="en-US" altLang="ko-KR" sz="1200" dirty="0">
                <a:solidFill>
                  <a:srgbClr val="312D2A"/>
                </a:solidFill>
              </a:rPr>
              <a:t>, </a:t>
            </a:r>
            <a:r>
              <a:rPr lang="ko-KR" altLang="en-US" sz="1200" dirty="0">
                <a:solidFill>
                  <a:srgbClr val="312D2A"/>
                </a:solidFill>
              </a:rPr>
              <a:t>텍스트</a:t>
            </a:r>
            <a:r>
              <a:rPr lang="en-US" altLang="ko-KR" sz="1200" dirty="0">
                <a:solidFill>
                  <a:srgbClr val="312D2A"/>
                </a:solidFill>
              </a:rPr>
              <a:t>, </a:t>
            </a:r>
            <a:r>
              <a:rPr lang="ko-KR" altLang="en-US" sz="1200" dirty="0">
                <a:solidFill>
                  <a:srgbClr val="312D2A"/>
                </a:solidFill>
              </a:rPr>
              <a:t>음성</a:t>
            </a:r>
            <a:r>
              <a:rPr lang="en-US" altLang="ko-KR" sz="1200" dirty="0">
                <a:solidFill>
                  <a:srgbClr val="312D2A"/>
                </a:solidFill>
              </a:rPr>
              <a:t>, </a:t>
            </a:r>
            <a:r>
              <a:rPr lang="ko-KR" altLang="en-US" sz="1200" dirty="0">
                <a:solidFill>
                  <a:srgbClr val="312D2A"/>
                </a:solidFill>
              </a:rPr>
              <a:t>오디오</a:t>
            </a:r>
            <a:r>
              <a:rPr lang="en-US" altLang="ko-KR" sz="1200" dirty="0">
                <a:solidFill>
                  <a:srgbClr val="312D2A"/>
                </a:solidFill>
              </a:rPr>
              <a:t>, </a:t>
            </a:r>
            <a:r>
              <a:rPr lang="ko-KR" altLang="en-US" sz="1200" dirty="0">
                <a:solidFill>
                  <a:srgbClr val="312D2A"/>
                </a:solidFill>
              </a:rPr>
              <a:t>시계열 및 트랜잭션과 같은 데이터에서</a:t>
            </a:r>
            <a:r>
              <a:rPr lang="en-US" altLang="ko-KR" sz="1200" dirty="0">
                <a:solidFill>
                  <a:srgbClr val="312D2A"/>
                </a:solidFill>
              </a:rPr>
              <a:t>) </a:t>
            </a:r>
            <a:r>
              <a:rPr lang="ko-KR" altLang="en-US" sz="1200" dirty="0">
                <a:solidFill>
                  <a:srgbClr val="312D2A"/>
                </a:solidFill>
              </a:rPr>
              <a:t>새로운 통찰력을 얻을까 </a:t>
            </a:r>
            <a:r>
              <a:rPr lang="en-US" altLang="ko-KR" sz="1200" dirty="0">
                <a:solidFill>
                  <a:srgbClr val="312D2A"/>
                </a:solidFill>
              </a:rPr>
              <a:t>?</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lang="ko-KR" altLang="en-US" sz="1200" dirty="0">
                <a:solidFill>
                  <a:srgbClr val="312D2A"/>
                </a:solidFill>
              </a:rPr>
              <a:t>팀 간에 어떻게 협력을 하면서</a:t>
            </a:r>
            <a:r>
              <a:rPr lang="en-US" altLang="ko-KR" sz="1200" dirty="0">
                <a:solidFill>
                  <a:srgbClr val="312D2A"/>
                </a:solidFill>
              </a:rPr>
              <a:t> </a:t>
            </a:r>
            <a:r>
              <a:rPr lang="ko-KR" altLang="en-US" sz="1200" dirty="0">
                <a:solidFill>
                  <a:srgbClr val="312D2A"/>
                </a:solidFill>
              </a:rPr>
              <a:t>높은 품질의 </a:t>
            </a:r>
            <a:r>
              <a:rPr lang="en-US" altLang="ko-KR" sz="1200" dirty="0">
                <a:solidFill>
                  <a:srgbClr val="312D2A"/>
                </a:solidFill>
              </a:rPr>
              <a:t>custom ML </a:t>
            </a:r>
            <a:r>
              <a:rPr lang="ko-KR" altLang="en-US" sz="1200" dirty="0">
                <a:solidFill>
                  <a:srgbClr val="312D2A"/>
                </a:solidFill>
              </a:rPr>
              <a:t>모델을 생성</a:t>
            </a:r>
            <a:r>
              <a:rPr lang="en-US" altLang="ko-KR" sz="1200" dirty="0">
                <a:solidFill>
                  <a:srgbClr val="312D2A"/>
                </a:solidFill>
              </a:rPr>
              <a:t>, </a:t>
            </a:r>
            <a:r>
              <a:rPr lang="ko-KR" altLang="en-US" sz="1200" dirty="0">
                <a:solidFill>
                  <a:srgbClr val="312D2A"/>
                </a:solidFill>
              </a:rPr>
              <a:t>검증</a:t>
            </a:r>
            <a:r>
              <a:rPr lang="en-US" altLang="ko-KR" sz="1200" dirty="0">
                <a:solidFill>
                  <a:srgbClr val="312D2A"/>
                </a:solidFill>
              </a:rPr>
              <a:t>, </a:t>
            </a:r>
            <a:r>
              <a:rPr lang="ko-KR" altLang="en-US" sz="1200" dirty="0">
                <a:solidFill>
                  <a:srgbClr val="312D2A"/>
                </a:solidFill>
              </a:rPr>
              <a:t>배포 및 관리할까 </a:t>
            </a:r>
            <a:r>
              <a:rPr lang="en-US" altLang="ko-KR" sz="1200" dirty="0">
                <a:solidFill>
                  <a:srgbClr val="312D2A"/>
                </a:solidFill>
              </a:rPr>
              <a:t>?</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lang="ko-KR" altLang="ko-KR" dirty="0"/>
              <a:t>온프레미스, 클라우드 및 외부 소스</a:t>
            </a:r>
            <a:r>
              <a:rPr lang="ko-KR" altLang="en-US" dirty="0"/>
              <a:t>의</a:t>
            </a:r>
            <a:r>
              <a:rPr lang="ko-KR" altLang="ko-KR" dirty="0"/>
              <a:t> 다양한 형식의 데이터에 모</a:t>
            </a:r>
            <a:r>
              <a:rPr lang="ko-KR" altLang="en-US" dirty="0"/>
              <a:t>두 </a:t>
            </a:r>
            <a:r>
              <a:rPr lang="ko-KR" altLang="ko-KR" dirty="0"/>
              <a:t>액세스할 수 있습니까?</a:t>
            </a:r>
            <a:endParaRPr lang="en-US" sz="1200" dirty="0">
              <a:solidFill>
                <a:srgbClr val="312D2A"/>
              </a:solidFill>
            </a:endParaRPr>
          </a:p>
        </p:txBody>
      </p:sp>
      <p:sp>
        <p:nvSpPr>
          <p:cNvPr id="4" name="Slide Number Placeholder 3"/>
          <p:cNvSpPr>
            <a:spLocks noGrp="1"/>
          </p:cNvSpPr>
          <p:nvPr>
            <p:ph type="sldNum" sz="quarter" idx="10"/>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9EDC5964-3162-43B5-B1EC-63C8D166D7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4327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today we’re adding to the platform a new category of AI services that come out of the box, pre-trained, for users who want to just apply AI to their business problem. We’re still early on this journey, but the first set of services is coming for limited preview.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87691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Oracle offers a complete AI platform for accessing and managing data, building and deploying machine learning models, and consuming AI services to address business challenges. Data scientists can build machine learning models and developers can deliver AI-powered applications for increasing competitive differentiation, automating operations, and improving customer experience. </a:t>
            </a:r>
          </a:p>
          <a:p>
            <a:r>
              <a:rPr lang="ko-KR" altLang="ko-KR" dirty="0"/>
              <a:t>Oracle은 데이터 액세스 및 관리, 기계 학습 모델 구축 및 배포, AI 서비스 사용을 위한 완벽한 AI 플랫폼을 제공하여 비즈니스 과제를 해결합니다. 데이터 과학자는 기계 학습 모델을 구축할 수 있고 개발자는 경쟁 차별화를 높이고 운영을 자동화하고 고객 경험을 개선하기 위해 AI 기반 애플리케이션을 제공할 수 있습니다.</a:t>
            </a:r>
            <a:endParaRPr lang="en-US" sz="1200" b="0" i="0" kern="1200" dirty="0">
              <a:solidFill>
                <a:schemeClr val="tx1"/>
              </a:solidFill>
              <a:effectLst/>
              <a:latin typeface="Oracle Sans Tab" panose="020B0503020204020204" pitchFamily="34" charset="0"/>
              <a:ea typeface="+mn-ea"/>
              <a:cs typeface="Oracle Sans Tab" panose="020B0503020204020204" pitchFamily="34" charset="0"/>
            </a:endParaRPr>
          </a:p>
          <a:p>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 </a:t>
            </a:r>
          </a:p>
          <a:p>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 </a:t>
            </a:r>
            <a:r>
              <a:rPr lang="en-US" sz="1200" b="1" i="0" kern="1200" dirty="0">
                <a:solidFill>
                  <a:schemeClr val="tx1"/>
                </a:solidFill>
                <a:effectLst/>
                <a:latin typeface="Oracle Sans Tab" panose="020B0503020204020204" pitchFamily="34" charset="0"/>
                <a:ea typeface="+mn-ea"/>
                <a:cs typeface="Oracle Sans Tab" panose="020B0503020204020204" pitchFamily="34" charset="0"/>
              </a:rPr>
              <a:t>(Value proposition)</a:t>
            </a:r>
          </a:p>
          <a:p>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With the services in this platform, you can… </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lang="en-US" sz="1200" b="0" dirty="0">
                <a:solidFill>
                  <a:srgbClr val="312D2A"/>
                </a:solidFill>
                <a:latin typeface="Oracle Sans Semi Bold" panose="020B0503020204020204" pitchFamily="34" charset="0"/>
                <a:cs typeface="Oracle Sans Semi Bold" panose="020B0503020204020204" pitchFamily="34" charset="0"/>
              </a:rPr>
              <a:t>Easily add industrial strength AI to your applications and business processes</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lang="en-US" sz="1200" b="0" dirty="0">
                <a:solidFill>
                  <a:srgbClr val="312D2A"/>
                </a:solidFill>
                <a:latin typeface="Oracle Sans Semi Bold" panose="020B0503020204020204" pitchFamily="34" charset="0"/>
                <a:cs typeface="Oracle Sans Semi Bold" panose="020B0503020204020204" pitchFamily="34" charset="0"/>
              </a:rPr>
              <a:t>Build, train, deploy, and manage purpose-built ML models</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lang="en-US" sz="1200" b="0" dirty="0">
                <a:solidFill>
                  <a:srgbClr val="312D2A"/>
                </a:solidFill>
                <a:latin typeface="Oracle Sans Semi Bold" panose="020B0503020204020204" pitchFamily="34" charset="0"/>
                <a:cs typeface="Oracle Sans Semi Bold" panose="020B0503020204020204" pitchFamily="34" charset="0"/>
              </a:rPr>
              <a:t>Build and execute machine learning models directly in Oracle Database</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r>
              <a:rPr lang="en-US" sz="1200" b="0" dirty="0">
                <a:solidFill>
                  <a:srgbClr val="312D2A"/>
                </a:solidFill>
                <a:latin typeface="Oracle Sans Semi Bold" panose="020B0503020204020204" pitchFamily="34" charset="0"/>
                <a:cs typeface="Oracle Sans Semi Bold" panose="020B0503020204020204" pitchFamily="34" charset="0"/>
              </a:rPr>
              <a:t>Take advantage of the enterprise strength of Oracle data management and Oracle Cloud to access and use all data </a:t>
            </a:r>
          </a:p>
          <a:p>
            <a:pPr marL="171450" marR="0" lvl="0" indent="-171450" algn="l" defTabSz="914400" rtl="0" eaLnBrk="1" fontAlgn="auto" latinLnBrk="0" hangingPunct="1">
              <a:lnSpc>
                <a:spcPct val="100000"/>
              </a:lnSpc>
              <a:spcBef>
                <a:spcPct val="0"/>
              </a:spcBef>
              <a:spcAft>
                <a:spcPct val="0"/>
              </a:spcAft>
              <a:buClrTx/>
              <a:buSzTx/>
              <a:buFont typeface="Arial" panose="020B0604020202020204" pitchFamily="34" charset="0"/>
              <a:buChar char="•"/>
              <a:defRPr/>
            </a:pPr>
            <a:endParaRPr lang="en-US" sz="1200" b="1" dirty="0">
              <a:solidFill>
                <a:srgbClr val="312D2A"/>
              </a:solidFill>
              <a:latin typeface="Oracle Sans Semi Bold" panose="020B0503020204020204" pitchFamily="34" charset="0"/>
              <a:cs typeface="Oracle Sans Semi Bold" panose="020B0503020204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sz="1200" b="1" dirty="0">
              <a:solidFill>
                <a:srgbClr val="312D2A"/>
              </a:solidFill>
              <a:latin typeface="Oracle Sans Semi Bold" panose="020B0503020204020204" pitchFamily="34" charset="0"/>
              <a:cs typeface="Oracle Sans Semi Bold" panose="020B0503020204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59AFE363-E5A3-5441-8DF4-970814DBCF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5187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en-US" dirty="0"/>
              <a:t>Let’s look at how these services fit into the AI platform.</a:t>
            </a:r>
          </a:p>
          <a:p>
            <a:r>
              <a:rPr lang="en-US" dirty="0"/>
              <a:t>The </a:t>
            </a:r>
            <a:r>
              <a:rPr lang="en-US" dirty="0" err="1"/>
              <a:t>platorm</a:t>
            </a:r>
            <a:r>
              <a:rPr lang="en-US" dirty="0"/>
              <a:t> has all the components you need for an end-to-end lifecycle of ingesting data, transforming it, managing it and extracting information. </a:t>
            </a:r>
          </a:p>
          <a:p>
            <a:endParaRPr lang="en-US" dirty="0"/>
          </a:p>
          <a:p>
            <a:r>
              <a:rPr lang="en-US" dirty="0"/>
              <a:t>Starting from the bottom, you have all the core components of Oracle Cloud Infrastructure. The next tier shows services for capturing, transforming, and managing data that are so important to ML and AI. On the 3</a:t>
            </a:r>
            <a:r>
              <a:rPr lang="en-US" baseline="30000" dirty="0"/>
              <a:t>rd</a:t>
            </a:r>
            <a:r>
              <a:rPr lang="en-US" dirty="0"/>
              <a:t> tier bounded in red you see the data science and machine learning services. And on the top tier are the families of AI services.</a:t>
            </a:r>
          </a:p>
          <a:p>
            <a:pPr marL="171450" indent="-171450">
              <a:buFont typeface="Arial" panose="020B0604020202020204" pitchFamily="34" charset="0"/>
              <a:buChar char="•"/>
            </a:pPr>
            <a:r>
              <a:rPr lang="en-US" dirty="0"/>
              <a:t>Language does natural language processing such as detecting sentiment, extracting entities, determining topics, and detecting language</a:t>
            </a:r>
          </a:p>
          <a:p>
            <a:pPr marL="171450" indent="-171450">
              <a:buFont typeface="Arial" panose="020B0604020202020204" pitchFamily="34" charset="0"/>
              <a:buChar char="•"/>
            </a:pPr>
            <a:r>
              <a:rPr lang="en-US" dirty="0"/>
              <a:t>Vision does object detection in images and also does OCR and data extraction from document images</a:t>
            </a:r>
          </a:p>
          <a:p>
            <a:pPr marL="171450" indent="-171450">
              <a:buFont typeface="Arial" panose="020B0604020202020204" pitchFamily="34" charset="0"/>
              <a:buChar char="•"/>
            </a:pPr>
            <a:r>
              <a:rPr lang="en-US" dirty="0"/>
              <a:t>Speech does voice to text conversion</a:t>
            </a:r>
          </a:p>
          <a:p>
            <a:pPr marL="171450" indent="-171450">
              <a:buFont typeface="Arial" panose="020B0604020202020204" pitchFamily="34" charset="0"/>
              <a:buChar char="•"/>
            </a:pPr>
            <a:r>
              <a:rPr lang="en-US" dirty="0"/>
              <a:t>Decision does anomaly detection</a:t>
            </a:r>
          </a:p>
          <a:p>
            <a:pPr marL="171450" indent="-171450">
              <a:buFont typeface="Arial" panose="020B0604020202020204" pitchFamily="34" charset="0"/>
              <a:buChar char="•"/>
            </a:pPr>
            <a:r>
              <a:rPr lang="en-US" dirty="0"/>
              <a:t>And Digital assistant provides chatbots</a:t>
            </a: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9EDC5964-3162-43B5-B1EC-63C8D166D7D3}"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ct val="0"/>
                </a:spcBef>
                <a:spcAft>
                  <a:spcPct val="0"/>
                </a:spcAft>
                <a:buClrTx/>
                <a:buSzTx/>
                <a:buFontTx/>
                <a:buNone/>
                <a:defRPr/>
              </a:pPr>
              <a:t>8</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4144613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b="0" i="0" kern="1200" baseline="0" dirty="0">
                <a:solidFill>
                  <a:schemeClr val="tx1"/>
                </a:solidFill>
                <a:effectLst/>
                <a:latin typeface="Oracle Sans Tab" panose="020B0503020204020204" pitchFamily="34" charset="0"/>
                <a:ea typeface="+mn-ea"/>
                <a:cs typeface="Oracle Sans Tab" panose="020B0503020204020204" pitchFamily="34" charset="0"/>
              </a:rPr>
              <a:t>Oracle’s AI services are ready-to-use AI capabilities that you can easily integrate into applications using REST APIs., These services provide ML models built by our data scientists for multiple specific purposes. </a:t>
            </a:r>
          </a:p>
          <a:p>
            <a:endParaRPr lang="en-US" sz="1200" b="0" i="0" kern="1200" baseline="0" dirty="0">
              <a:solidFill>
                <a:schemeClr val="tx1"/>
              </a:solidFill>
              <a:effectLst/>
              <a:latin typeface="Oracle Sans Tab" panose="020B0503020204020204" pitchFamily="34" charset="0"/>
              <a:ea typeface="+mn-ea"/>
              <a:cs typeface="Oracle Sans Tab" panose="020B0503020204020204" pitchFamily="34" charset="0"/>
            </a:endParaRPr>
          </a:p>
          <a:p>
            <a:r>
              <a:rPr lang="en-US" sz="1200" b="0" i="0" kern="1200" baseline="0" dirty="0">
                <a:solidFill>
                  <a:schemeClr val="tx1"/>
                </a:solidFill>
                <a:effectLst/>
                <a:latin typeface="Oracle Sans Tab" panose="020B0503020204020204" pitchFamily="34" charset="0"/>
                <a:ea typeface="+mn-ea"/>
                <a:cs typeface="Oracle Sans Tab" panose="020B0503020204020204" pitchFamily="34" charset="0"/>
              </a:rPr>
              <a:t>Why use the AI Services? First, they’re readily available. If your data is already in OCI, it’s easy to analyze that data using the AI Services, without moving the data to another cloud. Second, the services are low-cost; many of them deliver the best price in the market, and they all offer a certain number of free transactions per month. Third, you don’t have to provision and manage any infrastructure; this allows you to focus on building innovative applications and solutions. </a:t>
            </a:r>
            <a:endParaRPr lang="en-US" sz="1200" b="0" i="0" kern="1200" dirty="0">
              <a:solidFill>
                <a:schemeClr val="tx1"/>
              </a:solidFill>
              <a:effectLst/>
              <a:latin typeface="Oracle Sans Tab" panose="020B0503020204020204" pitchFamily="34" charset="0"/>
              <a:ea typeface="+mn-ea"/>
              <a:cs typeface="Oracle Sans Tab" panose="020B0503020204020204" pitchFamily="34" charset="0"/>
            </a:endParaRPr>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9</a:t>
            </a:fld>
            <a:endParaRPr lang="en-US"/>
          </a:p>
        </p:txBody>
      </p:sp>
    </p:spTree>
    <p:extLst>
      <p:ext uri="{BB962C8B-B14F-4D97-AF65-F5344CB8AC3E}">
        <p14:creationId xmlns:p14="http://schemas.microsoft.com/office/powerpoint/2010/main" val="2281711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lvl="0"/>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Let’s drill into these AI services a bit more.</a:t>
            </a:r>
          </a:p>
          <a:p>
            <a:pPr marL="171450" lvl="0" indent="-171450">
              <a:buFont typeface="Arial" panose="020B0604020202020204" pitchFamily="34" charset="0"/>
              <a:buChar char="•"/>
            </a:pP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Language works on text data. It can do sentiment analysis, extraction of key phrases, classify the topic, extract names and places, and detect the language.</a:t>
            </a:r>
          </a:p>
          <a:p>
            <a:pPr marL="171450" lvl="0" indent="-171450">
              <a:buFont typeface="Arial" panose="020B0604020202020204" pitchFamily="34" charset="0"/>
              <a:buChar char="•"/>
            </a:pP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Anomaly Detection (part of the Decisions family) detect anomalies in time series data like sensor data. It uses Oracle’s patented algorithm to cleanup data and looks across multiple data streams at the same time. This service trains itself on your data.</a:t>
            </a:r>
          </a:p>
          <a:p>
            <a:pPr marL="171450" lvl="0" indent="-171450">
              <a:buFont typeface="Arial" panose="020B0604020202020204" pitchFamily="34" charset="0"/>
              <a:buChar char="•"/>
            </a:pP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Vision is an upcoming service that works with images such as photographs, document images, or video stills. It can identify objects in photos to detect, classify, or generate metadata. With document images it can convert images to text, classify document by type, and intelligently extract specific data from documents like receipts and invoices.</a:t>
            </a:r>
          </a:p>
          <a:p>
            <a:pPr marL="171450" lvl="0" indent="-171450">
              <a:buFont typeface="Arial" panose="020B0604020202020204" pitchFamily="34" charset="0"/>
              <a:buChar char="•"/>
            </a:pP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Speech is an upcoming services that understands human speech in audio data and can convert speech to text.</a:t>
            </a:r>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10</a:t>
            </a:fld>
            <a:endParaRPr lang="en-US"/>
          </a:p>
        </p:txBody>
      </p:sp>
    </p:spTree>
    <p:extLst>
      <p:ext uri="{BB962C8B-B14F-4D97-AF65-F5344CB8AC3E}">
        <p14:creationId xmlns:p14="http://schemas.microsoft.com/office/powerpoint/2010/main" val="2297016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slideMaster" Target="../slideMasters/slideMaster1.xml"/><Relationship Id="rId4" Type="http://schemas.openxmlformats.org/officeDocument/2006/relationships/tags" Target="../tags/tag9.xml"/><Relationship Id="rId9" Type="http://schemas.openxmlformats.org/officeDocument/2006/relationships/tags" Target="../tags/tag1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ko-KR" altLang="en-US"/>
              <a:t>그림을 추가하려면 아이콘을 클릭하십시오</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ko-KR" altLang="en-US"/>
              <a:t>그림을 추가하려면 아이콘을 클릭하십시오</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ko-KR" altLang="en-US"/>
              <a:t>그림을 추가하려면 아이콘을 클릭하십시오</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ko-KR" altLang="en-US"/>
              <a:t>그림을 추가하려면 아이콘을 클릭하십시오</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2021,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ko-KR" altLang="en-US"/>
              <a:t>그림을 추가하려면 아이콘을 클릭하십시오</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ko-KR" altLang="en-US"/>
              <a:t>그림을 추가하려면 아이콘을 클릭하십시오</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ko-KR" altLang="en-US"/>
              <a:t>그림을 추가하려면 아이콘을 클릭하십시오</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ko-KR" altLang="en-US"/>
              <a:t>그림을 추가하려면 아이콘을 클릭하십시오</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ko-KR" altLang="en-US"/>
              <a:t>그림을 추가하려면 아이콘을 클릭하십시오</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ko-KR" altLang="en-US"/>
              <a:t>그림을 추가하려면 아이콘을 클릭하십시오</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ko-KR" altLang="en-US"/>
              <a:t>그림을 추가하려면 아이콘을 클릭하십시오</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ko-KR" altLang="en-US"/>
              <a:t>그림을 추가하려면 아이콘을 클릭하십시오</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ko-KR" altLang="en-US"/>
              <a:t>그림을 추가하려면 아이콘을 클릭하십시오</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ko-KR" altLang="en-US"/>
              <a:t>그림을 추가하려면 아이콘을 클릭하십시오</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ko-KR" altLang="en-US"/>
              <a:t>그림을 추가하려면 아이콘을 클릭하십시오</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ko-KR" altLang="en-US"/>
              <a:t>그림을 추가하려면 아이콘을 클릭하십시오</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2021,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ko-KR" altLang="en-US"/>
              <a:t>마스터 텍스트 스타일 편집</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ko-KR" altLang="en-US"/>
              <a:t>마스터 텍스트 스타일 편집</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ko-KR" altLang="en-US"/>
              <a:t>마스터 텍스트 스타일 편집</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ko-KR" altLang="en-US"/>
              <a:t>마스터 텍스트 스타일 편집</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7282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Light - Title 1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custDataLst>
              <p:tags r:id="rId1"/>
            </p:custDataLst>
          </p:nvPr>
        </p:nvSpPr>
        <p:spPr/>
        <p:txBody>
          <a:bodyPr/>
          <a:lstStyle/>
          <a:p>
            <a:fld id="{8C12F091-D8E2-4220-B683-1E068C3E893F}" type="datetime1">
              <a:rPr lang="en-US" smtClean="0"/>
              <a:t>8/23/22</a:t>
            </a:fld>
            <a:endParaRPr lang="en-US"/>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custDataLst>
              <p:tags r:id="rId2"/>
            </p:custDataLst>
          </p:nvPr>
        </p:nvSpPr>
        <p:spPr/>
        <p:txBody>
          <a:bodyPr/>
          <a:lstStyle/>
          <a:p>
            <a:r>
              <a:rPr lang="en-US"/>
              <a:t>Copyright © 2021, Oracle and/or its affiliates</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custDataLst>
              <p:tags r:id="rId3"/>
            </p:custDataLst>
          </p:nvPr>
        </p:nvSpPr>
        <p:spPr/>
        <p:txBody>
          <a:bodyPr/>
          <a:lstStyle/>
          <a:p>
            <a:fld id="{345D60D9-5372-5F40-9443-0F9AE5BDC3C8}" type="slidenum">
              <a:rPr lang="en-US" smtClean="0"/>
              <a:t>‹#›</a:t>
            </a:fld>
            <a:endParaRPr lang="en-US"/>
          </a:p>
        </p:txBody>
      </p:sp>
      <p:sp>
        <p:nvSpPr>
          <p:cNvPr id="16" name="Content">
            <a:extLst>
              <a:ext uri="{FF2B5EF4-FFF2-40B4-BE49-F238E27FC236}">
                <a16:creationId xmlns:a16="http://schemas.microsoft.com/office/drawing/2014/main" id="{B9AD53CC-DC4B-493A-A31F-251C36811399}"/>
              </a:ext>
            </a:extLst>
          </p:cNvPr>
          <p:cNvSpPr>
            <a:spLocks noGrp="1"/>
          </p:cNvSpPr>
          <p:nvPr>
            <p:ph sz="quarter" idx="17"/>
            <p:custDataLst>
              <p:tags r:id="rId4"/>
            </p:custDataLst>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C3FB6D10-A56F-46BF-8672-E18296A83AD8}"/>
              </a:ext>
            </a:extLst>
          </p:cNvPr>
          <p:cNvSpPr>
            <a:spLocks noGrp="1"/>
          </p:cNvSpPr>
          <p:nvPr>
            <p:ph type="title" hasCustomPrompt="1"/>
            <p:custDataLst>
              <p:tags r:id="rId5"/>
            </p:custDataLst>
          </p:nvPr>
        </p:nvSpPr>
        <p:spPr>
          <a:xfrm>
            <a:off x="768875" y="182403"/>
            <a:ext cx="10671048" cy="822960"/>
          </a:xfrm>
        </p:spPr>
        <p:txBody>
          <a:bodyPr/>
          <a:lstStyle>
            <a:lvl1pPr>
              <a:defRPr/>
            </a:lvl1pPr>
          </a:lstStyle>
          <a:p>
            <a:r>
              <a:rPr lang="en-US"/>
              <a:t>Title</a:t>
            </a:r>
          </a:p>
        </p:txBody>
      </p:sp>
    </p:spTree>
    <p:extLst>
      <p:ext uri="{BB962C8B-B14F-4D97-AF65-F5344CB8AC3E}">
        <p14:creationId xmlns:p14="http://schemas.microsoft.com/office/powerpoint/2010/main" val="346870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Light - Title 1 Colum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5CB6F3B-CCE4-4193-8EAA-C4A6D27C7DAD}"/>
              </a:ext>
            </a:extLst>
          </p:cNvPr>
          <p:cNvSpPr>
            <a:spLocks noGrp="1"/>
          </p:cNvSpPr>
          <p:nvPr>
            <p:ph type="title" hasCustomPrompt="1"/>
            <p:custDataLst>
              <p:tags r:id="rId1"/>
            </p:custDataLst>
          </p:nvPr>
        </p:nvSpPr>
        <p:spPr>
          <a:xfrm>
            <a:off x="768875" y="734060"/>
            <a:ext cx="5501296" cy="822960"/>
          </a:xfrm>
        </p:spPr>
        <p:txBody>
          <a:bodyPr anchor="t"/>
          <a:lstStyle>
            <a:lvl1pPr>
              <a:defRPr sz="2800">
                <a:latin typeface="Oracle Sans" panose="020B0503020204020204" pitchFamily="34" charset="0"/>
                <a:cs typeface="Oracle Sans" panose="020B0503020204020204" pitchFamily="34" charset="0"/>
              </a:defRPr>
            </a:lvl1pPr>
          </a:lstStyle>
          <a:p>
            <a:r>
              <a:rPr lang="en-US"/>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custDataLst>
              <p:tags r:id="rId2"/>
            </p:custDataLst>
          </p:nvPr>
        </p:nvSpPr>
        <p:spPr/>
        <p:txBody>
          <a:bodyPr/>
          <a:lstStyle/>
          <a:p>
            <a:fld id="{845B1389-5AB4-4BE4-98CA-D1B72C45817B}" type="datetime1">
              <a:rPr lang="en-US" smtClean="0"/>
              <a:t>8/23/22</a:t>
            </a:fld>
            <a:endParaRPr lang="en-US"/>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custDataLst>
              <p:tags r:id="rId3"/>
            </p:custDataLst>
          </p:nvPr>
        </p:nvSpPr>
        <p:spPr/>
        <p:txBody>
          <a:bodyPr/>
          <a:lstStyle/>
          <a:p>
            <a:r>
              <a:rPr lang="en-US"/>
              <a:t>Copyright © 2021, Oracle and/or its affiliates</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custDataLst>
              <p:tags r:id="rId4"/>
            </p:custDataLst>
          </p:nvPr>
        </p:nvSpPr>
        <p:spPr/>
        <p:txBody>
          <a:bodyPr/>
          <a:lstStyle/>
          <a:p>
            <a:fld id="{345D60D9-5372-5F40-9443-0F9AE5BDC3C8}" type="slidenum">
              <a:rPr lang="en-US" smtClean="0"/>
              <a:t>‹#›</a:t>
            </a:fld>
            <a:endParaRPr lang="en-US"/>
          </a:p>
        </p:txBody>
      </p:sp>
      <p:sp>
        <p:nvSpPr>
          <p:cNvPr id="6" name="Text Placeholder 5">
            <a:extLst>
              <a:ext uri="{FF2B5EF4-FFF2-40B4-BE49-F238E27FC236}">
                <a16:creationId xmlns:a16="http://schemas.microsoft.com/office/drawing/2014/main" id="{F4D9D9B3-AAD3-234F-B4CA-39150D04190E}"/>
              </a:ext>
            </a:extLst>
          </p:cNvPr>
          <p:cNvSpPr>
            <a:spLocks noGrp="1"/>
          </p:cNvSpPr>
          <p:nvPr>
            <p:ph type="body" sz="quarter" idx="17" hasCustomPrompt="1"/>
            <p:custDataLst>
              <p:tags r:id="rId5"/>
            </p:custDataLst>
          </p:nvPr>
        </p:nvSpPr>
        <p:spPr>
          <a:xfrm>
            <a:off x="768874" y="392332"/>
            <a:ext cx="5501296" cy="205601"/>
          </a:xfrm>
          <a:noFill/>
        </p:spPr>
        <p:txBody>
          <a:bodyPr wrap="square" lIns="0" tIns="0" rIns="0" bIns="0" rtlCol="0" anchor="b">
            <a:spAutoFit/>
          </a:bodyPr>
          <a:lstStyle>
            <a:lvl1pPr>
              <a:defRPr lang="en-US" sz="1400" spc="100">
                <a:solidFill>
                  <a:srgbClr val="33553C"/>
                </a:solidFill>
                <a:latin typeface="Oracle Sans Extra Bold" panose="020B0803020204020204" pitchFamily="34" charset="0"/>
                <a:cs typeface="Oracle Sans Extra Bold" panose="020B0803020204020204" pitchFamily="34" charset="0"/>
              </a:defRPr>
            </a:lvl1pPr>
          </a:lstStyle>
          <a:p>
            <a:pPr lvl="0"/>
            <a:r>
              <a:rPr lang="en-GB"/>
              <a:t>Title</a:t>
            </a:r>
            <a:endParaRPr lang="en-US"/>
          </a:p>
        </p:txBody>
      </p:sp>
      <p:sp>
        <p:nvSpPr>
          <p:cNvPr id="10" name="Text Placeholder 35">
            <a:extLst>
              <a:ext uri="{FF2B5EF4-FFF2-40B4-BE49-F238E27FC236}">
                <a16:creationId xmlns:a16="http://schemas.microsoft.com/office/drawing/2014/main" id="{67CAA75E-6AD7-054D-9666-7C46BB10B32E}"/>
              </a:ext>
            </a:extLst>
          </p:cNvPr>
          <p:cNvSpPr>
            <a:spLocks noGrp="1"/>
          </p:cNvSpPr>
          <p:nvPr>
            <p:ph type="body" sz="quarter" idx="48"/>
            <p:custDataLst>
              <p:tags r:id="rId6"/>
            </p:custDataLst>
          </p:nvPr>
        </p:nvSpPr>
        <p:spPr>
          <a:xfrm>
            <a:off x="762000" y="1834986"/>
            <a:ext cx="5508170" cy="1055274"/>
          </a:xfrm>
        </p:spPr>
        <p:txBody>
          <a:bodyPr anchor="t"/>
          <a:lstStyle>
            <a:lvl1pPr>
              <a:lnSpc>
                <a:spcPct val="100000"/>
              </a:lnSpc>
              <a:spcBef>
                <a:spcPct val="0"/>
              </a:spcBef>
              <a:spcAft>
                <a:spcPts val="800"/>
              </a:spcAft>
              <a:defRPr sz="1400" b="1">
                <a:solidFill>
                  <a:schemeClr val="tx1"/>
                </a:solidFill>
              </a:defRPr>
            </a:lvl1pPr>
            <a:lvl2pPr marL="9525" indent="-9525">
              <a:lnSpc>
                <a:spcPct val="100000"/>
              </a:lnSpc>
              <a:spcBef>
                <a:spcPct val="0"/>
              </a:spcBef>
              <a:spcAft>
                <a:spcPts val="200"/>
              </a:spcAft>
              <a:buNone/>
              <a:defRPr sz="1150">
                <a:solidFill>
                  <a:schemeClr val="tx1"/>
                </a:solidFill>
              </a:defRPr>
            </a:lvl2pPr>
          </a:lstStyle>
          <a:p>
            <a:pPr lvl="0"/>
            <a:r>
              <a:rPr lang="en-US"/>
              <a:t>Click to edit Master text styles</a:t>
            </a:r>
          </a:p>
          <a:p>
            <a:pPr lvl="1"/>
            <a:r>
              <a:rPr lang="en-US"/>
              <a:t>Second level</a:t>
            </a:r>
          </a:p>
        </p:txBody>
      </p:sp>
      <p:sp>
        <p:nvSpPr>
          <p:cNvPr id="11" name="Text Placeholder 35">
            <a:extLst>
              <a:ext uri="{FF2B5EF4-FFF2-40B4-BE49-F238E27FC236}">
                <a16:creationId xmlns:a16="http://schemas.microsoft.com/office/drawing/2014/main" id="{50080CA1-198C-FE44-A9CF-2520CF1A241D}"/>
              </a:ext>
            </a:extLst>
          </p:cNvPr>
          <p:cNvSpPr>
            <a:spLocks noGrp="1"/>
          </p:cNvSpPr>
          <p:nvPr>
            <p:ph type="body" sz="quarter" idx="49"/>
            <p:custDataLst>
              <p:tags r:id="rId7"/>
            </p:custDataLst>
          </p:nvPr>
        </p:nvSpPr>
        <p:spPr>
          <a:xfrm>
            <a:off x="762000" y="3259519"/>
            <a:ext cx="5508170" cy="1055274"/>
          </a:xfrm>
        </p:spPr>
        <p:txBody>
          <a:bodyPr anchor="t"/>
          <a:lstStyle>
            <a:lvl1pPr>
              <a:lnSpc>
                <a:spcPct val="100000"/>
              </a:lnSpc>
              <a:defRPr lang="en-US" sz="1400" b="1" i="0" kern="1200" smtClean="0">
                <a:solidFill>
                  <a:schemeClr val="tx1"/>
                </a:solidFill>
                <a:latin typeface="+mn-lt"/>
                <a:ea typeface="+mn-ea"/>
                <a:cs typeface="Oracle Sans" panose="020B0503020204020204" pitchFamily="34" charset="0"/>
              </a:defRPr>
            </a:lvl1pPr>
            <a:lvl2pPr marL="9525" indent="-9525">
              <a:lnSpc>
                <a:spcPct val="100000"/>
              </a:lnSpc>
              <a:spcBef>
                <a:spcPts val="800"/>
              </a:spcBef>
              <a:buFont typeface="Wingdings" pitchFamily="2" charset="2"/>
              <a:buChar char="ü"/>
              <a:defRPr lang="en-US" sz="1150" b="0" i="0" kern="1200">
                <a:solidFill>
                  <a:schemeClr val="tx1"/>
                </a:solidFill>
                <a:latin typeface="+mn-lt"/>
                <a:ea typeface="+mn-ea"/>
                <a:cs typeface="Oracle Sans" panose="020B0503020204020204" pitchFamily="34" charset="0"/>
              </a:defRPr>
            </a:lvl2pPr>
          </a:lstStyle>
          <a:p>
            <a:pPr marL="0" marR="0" lvl="0" indent="0" algn="l" defTabSz="914400" rtl="0" eaLnBrk="1" fontAlgn="auto" latinLnBrk="0" hangingPunct="1">
              <a:lnSpc>
                <a:spcPct val="95000"/>
              </a:lnSpc>
              <a:spcBef>
                <a:spcPct val="0"/>
              </a:spcBef>
              <a:spcAft>
                <a:spcPts val="800"/>
              </a:spcAft>
              <a:buClrTx/>
              <a:buSzTx/>
              <a:buFont typeface="System Font Regular"/>
              <a:buNone/>
            </a:pPr>
            <a:r>
              <a:rPr lang="en-US"/>
              <a:t>Click to edit Master text styles</a:t>
            </a:r>
          </a:p>
          <a:p>
            <a:pPr marL="9525" marR="0" lvl="1" indent="-9525" algn="l" defTabSz="914400" rtl="0" eaLnBrk="1" fontAlgn="auto" latinLnBrk="0" hangingPunct="1">
              <a:lnSpc>
                <a:spcPct val="100000"/>
              </a:lnSpc>
              <a:spcBef>
                <a:spcPct val="0"/>
              </a:spcBef>
              <a:spcAft>
                <a:spcPts val="200"/>
              </a:spcAft>
              <a:buClrTx/>
              <a:buSzTx/>
              <a:buFont typeface="Arial" panose="020B0604020202020204" pitchFamily="34" charset="0"/>
              <a:buNone/>
            </a:pPr>
            <a:r>
              <a:rPr lang="en-US"/>
              <a:t>Second level</a:t>
            </a:r>
          </a:p>
        </p:txBody>
      </p:sp>
      <p:sp>
        <p:nvSpPr>
          <p:cNvPr id="12" name="Text Placeholder 35">
            <a:extLst>
              <a:ext uri="{FF2B5EF4-FFF2-40B4-BE49-F238E27FC236}">
                <a16:creationId xmlns:a16="http://schemas.microsoft.com/office/drawing/2014/main" id="{0A106AB4-287F-A746-B32C-27DD7F9AE08F}"/>
              </a:ext>
            </a:extLst>
          </p:cNvPr>
          <p:cNvSpPr>
            <a:spLocks noGrp="1"/>
          </p:cNvSpPr>
          <p:nvPr>
            <p:ph type="body" sz="quarter" idx="50"/>
            <p:custDataLst>
              <p:tags r:id="rId8"/>
            </p:custDataLst>
          </p:nvPr>
        </p:nvSpPr>
        <p:spPr>
          <a:xfrm>
            <a:off x="762000" y="4684052"/>
            <a:ext cx="5508170" cy="1055274"/>
          </a:xfrm>
        </p:spPr>
        <p:txBody>
          <a:bodyPr anchor="t"/>
          <a:lstStyle>
            <a:lvl1pPr>
              <a:lnSpc>
                <a:spcPct val="100000"/>
              </a:lnSpc>
              <a:defRPr lang="en-US" sz="1400" b="1" i="0" kern="1200" smtClean="0">
                <a:solidFill>
                  <a:schemeClr val="tx1"/>
                </a:solidFill>
                <a:latin typeface="+mn-lt"/>
                <a:ea typeface="+mn-ea"/>
                <a:cs typeface="Oracle Sans" panose="020B0503020204020204" pitchFamily="34" charset="0"/>
              </a:defRPr>
            </a:lvl1pPr>
            <a:lvl2pPr marL="9525" indent="-9525">
              <a:lnSpc>
                <a:spcPct val="100000"/>
              </a:lnSpc>
              <a:spcBef>
                <a:spcPts val="800"/>
              </a:spcBef>
              <a:buFont typeface="Arial" panose="020B0604020202020204" pitchFamily="34" charset="0"/>
              <a:buChar char="•"/>
              <a:defRPr lang="en-US" sz="1000" b="0" i="0" kern="1200">
                <a:solidFill>
                  <a:schemeClr val="tx1"/>
                </a:solidFill>
                <a:latin typeface="+mn-lt"/>
                <a:ea typeface="+mn-ea"/>
                <a:cs typeface="Oracle Sans" panose="020B0503020204020204" pitchFamily="34" charset="0"/>
              </a:defRPr>
            </a:lvl2pPr>
          </a:lstStyle>
          <a:p>
            <a:pPr marL="0" marR="0" lvl="0" indent="0" algn="l" defTabSz="914400" rtl="0" eaLnBrk="1" fontAlgn="auto" latinLnBrk="0" hangingPunct="1">
              <a:lnSpc>
                <a:spcPct val="95000"/>
              </a:lnSpc>
              <a:spcBef>
                <a:spcPct val="0"/>
              </a:spcBef>
              <a:spcAft>
                <a:spcPts val="800"/>
              </a:spcAft>
              <a:buClrTx/>
              <a:buSzTx/>
              <a:buFont typeface="System Font Regular"/>
              <a:buNone/>
            </a:pPr>
            <a:r>
              <a:rPr lang="en-US"/>
              <a:t>Click to edit Master text styles</a:t>
            </a:r>
          </a:p>
          <a:p>
            <a:pPr marL="9525" marR="0" lvl="1" indent="-9525" algn="l" defTabSz="914400" rtl="0" eaLnBrk="1" fontAlgn="auto" latinLnBrk="0" hangingPunct="1">
              <a:lnSpc>
                <a:spcPct val="100000"/>
              </a:lnSpc>
              <a:spcBef>
                <a:spcPct val="0"/>
              </a:spcBef>
              <a:spcAft>
                <a:spcPts val="200"/>
              </a:spcAft>
              <a:buClrTx/>
              <a:buSzTx/>
              <a:buFont typeface="Arial" panose="020B0604020202020204" pitchFamily="34" charset="0"/>
              <a:buNone/>
            </a:pPr>
            <a:r>
              <a:rPr lang="en-US"/>
              <a:t>Second level</a:t>
            </a:r>
          </a:p>
        </p:txBody>
      </p:sp>
      <p:sp>
        <p:nvSpPr>
          <p:cNvPr id="7" name="Picture Placeholder 6">
            <a:extLst>
              <a:ext uri="{FF2B5EF4-FFF2-40B4-BE49-F238E27FC236}">
                <a16:creationId xmlns:a16="http://schemas.microsoft.com/office/drawing/2014/main" id="{4E9343FE-2687-BA48-B102-1027F89A24D2}"/>
              </a:ext>
            </a:extLst>
          </p:cNvPr>
          <p:cNvSpPr>
            <a:spLocks noGrp="1"/>
          </p:cNvSpPr>
          <p:nvPr>
            <p:ph type="pic" sz="quarter" idx="51"/>
            <p:custDataLst>
              <p:tags r:id="rId9"/>
            </p:custDataLst>
          </p:nvPr>
        </p:nvSpPr>
        <p:spPr>
          <a:xfrm>
            <a:off x="7015163" y="1828800"/>
            <a:ext cx="1631950" cy="731838"/>
          </a:xfrm>
        </p:spPr>
        <p:txBody>
          <a:bodyPr/>
          <a:lstStyle/>
          <a:p>
            <a:endParaRPr lang="en-US"/>
          </a:p>
        </p:txBody>
      </p:sp>
    </p:spTree>
    <p:extLst>
      <p:ext uri="{BB962C8B-B14F-4D97-AF65-F5344CB8AC3E}">
        <p14:creationId xmlns:p14="http://schemas.microsoft.com/office/powerpoint/2010/main" val="382778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2021,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749" r:id="rId43"/>
    <p:sldLayoutId id="2147483908" r:id="rId44"/>
    <p:sldLayoutId id="2147483751" r:id="rId45"/>
    <p:sldLayoutId id="2147483945" r:id="rId46"/>
    <p:sldLayoutId id="2147483752" r:id="rId47"/>
    <p:sldLayoutId id="2147483912" r:id="rId48"/>
    <p:sldLayoutId id="2147483763" r:id="rId49"/>
    <p:sldLayoutId id="2147483943" r:id="rId50"/>
    <p:sldLayoutId id="2147483744" r:id="rId51"/>
    <p:sldLayoutId id="2147483944" r:id="rId52"/>
    <p:sldLayoutId id="2147483742" r:id="rId53"/>
    <p:sldLayoutId id="2147483948" r:id="rId54"/>
    <p:sldLayoutId id="2147483972" r:id="rId55"/>
    <p:sldLayoutId id="2147483973" r:id="rId56"/>
    <p:sldLayoutId id="2147483979" r:id="rId57"/>
    <p:sldLayoutId id="2147483980"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1" hangingPunct="1">
        <a:lnSpc>
          <a:spcPct val="95000"/>
        </a:lnSpc>
        <a:spcBef>
          <a:spcPct val="0"/>
        </a:spcBef>
        <a:buNone/>
        <a:defRPr lang="en-US" sz="2400" b="1" i="0" kern="1200" baseline="0" dirty="0">
          <a:solidFill>
            <a:schemeClr val="tx1"/>
          </a:solidFill>
          <a:latin typeface="맑은 고딕" panose="020B0503020000020004" pitchFamily="50" charset="-127"/>
          <a:ea typeface="맑은 고딕" panose="020B0503020000020004" pitchFamily="50" charset="-127"/>
          <a:cs typeface="+mj-cs"/>
        </a:defRPr>
      </a:lvl1pPr>
    </p:titleStyle>
    <p:body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tags" Target="../tags/tag128.xml"/><Relationship Id="rId7" Type="http://schemas.openxmlformats.org/officeDocument/2006/relationships/image" Target="../media/image1.emf"/><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notesSlide" Target="../notesSlides/notesSlide9.xml"/><Relationship Id="rId5" Type="http://schemas.openxmlformats.org/officeDocument/2006/relationships/slideLayout" Target="../slideLayouts/slideLayout29.xml"/><Relationship Id="rId4" Type="http://schemas.openxmlformats.org/officeDocument/2006/relationships/tags" Target="../tags/tag129.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9.xml"/><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9.xml"/><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image" Target="../media/image73.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notesSlide" Target="../notesSlides/notesSlide13.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slideLayout" Target="../slideLayouts/slideLayout29.xml"/><Relationship Id="rId5" Type="http://schemas.openxmlformats.org/officeDocument/2006/relationships/tags" Target="../tags/tag137.xml"/><Relationship Id="rId15" Type="http://schemas.openxmlformats.org/officeDocument/2006/relationships/image" Target="../media/image74.png"/><Relationship Id="rId10" Type="http://schemas.openxmlformats.org/officeDocument/2006/relationships/tags" Target="../tags/tag142.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image" Target="../media/image1.emf"/></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5.png"/><Relationship Id="rId7" Type="http://schemas.openxmlformats.org/officeDocument/2006/relationships/image" Target="../media/image70.png"/><Relationship Id="rId2" Type="http://schemas.openxmlformats.org/officeDocument/2006/relationships/slideLayout" Target="../slideLayouts/slideLayout29.xml"/><Relationship Id="rId1" Type="http://schemas.openxmlformats.org/officeDocument/2006/relationships/tags" Target="../tags/tag14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9.xml"/><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9.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9.xml"/><Relationship Id="rId5" Type="http://schemas.openxmlformats.org/officeDocument/2006/relationships/image" Target="../media/image91.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image" Target="../media/image1.emf"/><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notesSlide" Target="../notesSlides/notesSlide16.xml"/><Relationship Id="rId5" Type="http://schemas.openxmlformats.org/officeDocument/2006/relationships/slideLayout" Target="../slideLayouts/slideLayout29.xml"/><Relationship Id="rId4" Type="http://schemas.openxmlformats.org/officeDocument/2006/relationships/tags" Target="../tags/tag150.xml"/></Relationships>
</file>

<file path=ppt/slides/_rels/slide29.xml.rels><?xml version="1.0" encoding="UTF-8" standalone="yes"?>
<Relationships xmlns="http://schemas.openxmlformats.org/package/2006/relationships"><Relationship Id="rId26" Type="http://schemas.openxmlformats.org/officeDocument/2006/relationships/tags" Target="../tags/tag179.xml"/><Relationship Id="rId21" Type="http://schemas.openxmlformats.org/officeDocument/2006/relationships/tags" Target="../tags/tag174.xml"/><Relationship Id="rId42" Type="http://schemas.openxmlformats.org/officeDocument/2006/relationships/tags" Target="../tags/tag195.xml"/><Relationship Id="rId47" Type="http://schemas.openxmlformats.org/officeDocument/2006/relationships/tags" Target="../tags/tag200.xml"/><Relationship Id="rId63" Type="http://schemas.openxmlformats.org/officeDocument/2006/relationships/image" Target="../media/image97.svg"/><Relationship Id="rId68" Type="http://schemas.openxmlformats.org/officeDocument/2006/relationships/image" Target="../media/image101.png"/><Relationship Id="rId7" Type="http://schemas.openxmlformats.org/officeDocument/2006/relationships/tags" Target="../tags/tag160.xml"/><Relationship Id="rId2" Type="http://schemas.openxmlformats.org/officeDocument/2006/relationships/tags" Target="../tags/tag155.xml"/><Relationship Id="rId16" Type="http://schemas.openxmlformats.org/officeDocument/2006/relationships/tags" Target="../tags/tag169.xml"/><Relationship Id="rId29" Type="http://schemas.openxmlformats.org/officeDocument/2006/relationships/tags" Target="../tags/tag182.xml"/><Relationship Id="rId11" Type="http://schemas.openxmlformats.org/officeDocument/2006/relationships/tags" Target="../tags/tag164.xml"/><Relationship Id="rId24" Type="http://schemas.openxmlformats.org/officeDocument/2006/relationships/tags" Target="../tags/tag177.xml"/><Relationship Id="rId32" Type="http://schemas.openxmlformats.org/officeDocument/2006/relationships/tags" Target="../tags/tag185.xml"/><Relationship Id="rId37" Type="http://schemas.openxmlformats.org/officeDocument/2006/relationships/tags" Target="../tags/tag190.xml"/><Relationship Id="rId40" Type="http://schemas.openxmlformats.org/officeDocument/2006/relationships/tags" Target="../tags/tag193.xml"/><Relationship Id="rId45" Type="http://schemas.openxmlformats.org/officeDocument/2006/relationships/tags" Target="../tags/tag198.xml"/><Relationship Id="rId53" Type="http://schemas.openxmlformats.org/officeDocument/2006/relationships/tags" Target="../tags/tag206.xml"/><Relationship Id="rId58" Type="http://schemas.openxmlformats.org/officeDocument/2006/relationships/tags" Target="../tags/tag211.xml"/><Relationship Id="rId66" Type="http://schemas.openxmlformats.org/officeDocument/2006/relationships/image" Target="../media/image100.png"/><Relationship Id="rId5" Type="http://schemas.openxmlformats.org/officeDocument/2006/relationships/tags" Target="../tags/tag158.xml"/><Relationship Id="rId61" Type="http://schemas.openxmlformats.org/officeDocument/2006/relationships/notesSlide" Target="../notesSlides/notesSlide17.xml"/><Relationship Id="rId19" Type="http://schemas.openxmlformats.org/officeDocument/2006/relationships/tags" Target="../tags/tag172.xml"/><Relationship Id="rId14" Type="http://schemas.openxmlformats.org/officeDocument/2006/relationships/tags" Target="../tags/tag167.xml"/><Relationship Id="rId22" Type="http://schemas.openxmlformats.org/officeDocument/2006/relationships/tags" Target="../tags/tag175.xml"/><Relationship Id="rId27" Type="http://schemas.openxmlformats.org/officeDocument/2006/relationships/tags" Target="../tags/tag180.xml"/><Relationship Id="rId30" Type="http://schemas.openxmlformats.org/officeDocument/2006/relationships/tags" Target="../tags/tag183.xml"/><Relationship Id="rId35" Type="http://schemas.openxmlformats.org/officeDocument/2006/relationships/tags" Target="../tags/tag188.xml"/><Relationship Id="rId43" Type="http://schemas.openxmlformats.org/officeDocument/2006/relationships/tags" Target="../tags/tag196.xml"/><Relationship Id="rId48" Type="http://schemas.openxmlformats.org/officeDocument/2006/relationships/tags" Target="../tags/tag201.xml"/><Relationship Id="rId56" Type="http://schemas.openxmlformats.org/officeDocument/2006/relationships/tags" Target="../tags/tag209.xml"/><Relationship Id="rId64" Type="http://schemas.openxmlformats.org/officeDocument/2006/relationships/image" Target="../media/image98.png"/><Relationship Id="rId69" Type="http://schemas.openxmlformats.org/officeDocument/2006/relationships/image" Target="../media/image102.svg"/><Relationship Id="rId8" Type="http://schemas.openxmlformats.org/officeDocument/2006/relationships/tags" Target="../tags/tag161.xml"/><Relationship Id="rId51" Type="http://schemas.openxmlformats.org/officeDocument/2006/relationships/tags" Target="../tags/tag204.xml"/><Relationship Id="rId3" Type="http://schemas.openxmlformats.org/officeDocument/2006/relationships/tags" Target="../tags/tag156.xml"/><Relationship Id="rId12" Type="http://schemas.openxmlformats.org/officeDocument/2006/relationships/tags" Target="../tags/tag165.xml"/><Relationship Id="rId17" Type="http://schemas.openxmlformats.org/officeDocument/2006/relationships/tags" Target="../tags/tag170.xml"/><Relationship Id="rId25" Type="http://schemas.openxmlformats.org/officeDocument/2006/relationships/tags" Target="../tags/tag178.xml"/><Relationship Id="rId33" Type="http://schemas.openxmlformats.org/officeDocument/2006/relationships/tags" Target="../tags/tag186.xml"/><Relationship Id="rId38" Type="http://schemas.openxmlformats.org/officeDocument/2006/relationships/tags" Target="../tags/tag191.xml"/><Relationship Id="rId46" Type="http://schemas.openxmlformats.org/officeDocument/2006/relationships/tags" Target="../tags/tag199.xml"/><Relationship Id="rId59" Type="http://schemas.openxmlformats.org/officeDocument/2006/relationships/tags" Target="../tags/tag212.xml"/><Relationship Id="rId67" Type="http://schemas.microsoft.com/office/2007/relationships/hdphoto" Target="../media/hdphoto1.wdp"/><Relationship Id="rId20" Type="http://schemas.openxmlformats.org/officeDocument/2006/relationships/tags" Target="../tags/tag173.xml"/><Relationship Id="rId41" Type="http://schemas.openxmlformats.org/officeDocument/2006/relationships/tags" Target="../tags/tag194.xml"/><Relationship Id="rId54" Type="http://schemas.openxmlformats.org/officeDocument/2006/relationships/tags" Target="../tags/tag207.xml"/><Relationship Id="rId62" Type="http://schemas.openxmlformats.org/officeDocument/2006/relationships/image" Target="../media/image96.png"/><Relationship Id="rId70" Type="http://schemas.openxmlformats.org/officeDocument/2006/relationships/image" Target="../media/image1.emf"/><Relationship Id="rId1" Type="http://schemas.openxmlformats.org/officeDocument/2006/relationships/tags" Target="../tags/tag154.xml"/><Relationship Id="rId6" Type="http://schemas.openxmlformats.org/officeDocument/2006/relationships/tags" Target="../tags/tag159.xml"/><Relationship Id="rId15" Type="http://schemas.openxmlformats.org/officeDocument/2006/relationships/tags" Target="../tags/tag168.xml"/><Relationship Id="rId23" Type="http://schemas.openxmlformats.org/officeDocument/2006/relationships/tags" Target="../tags/tag176.xml"/><Relationship Id="rId28" Type="http://schemas.openxmlformats.org/officeDocument/2006/relationships/tags" Target="../tags/tag181.xml"/><Relationship Id="rId36" Type="http://schemas.openxmlformats.org/officeDocument/2006/relationships/tags" Target="../tags/tag189.xml"/><Relationship Id="rId49" Type="http://schemas.openxmlformats.org/officeDocument/2006/relationships/tags" Target="../tags/tag202.xml"/><Relationship Id="rId57" Type="http://schemas.openxmlformats.org/officeDocument/2006/relationships/tags" Target="../tags/tag210.xml"/><Relationship Id="rId10" Type="http://schemas.openxmlformats.org/officeDocument/2006/relationships/tags" Target="../tags/tag163.xml"/><Relationship Id="rId31" Type="http://schemas.openxmlformats.org/officeDocument/2006/relationships/tags" Target="../tags/tag184.xml"/><Relationship Id="rId44" Type="http://schemas.openxmlformats.org/officeDocument/2006/relationships/tags" Target="../tags/tag197.xml"/><Relationship Id="rId52" Type="http://schemas.openxmlformats.org/officeDocument/2006/relationships/tags" Target="../tags/tag205.xml"/><Relationship Id="rId60" Type="http://schemas.openxmlformats.org/officeDocument/2006/relationships/slideLayout" Target="../slideLayouts/slideLayout29.xml"/><Relationship Id="rId65" Type="http://schemas.openxmlformats.org/officeDocument/2006/relationships/image" Target="../media/image99.svg"/><Relationship Id="rId4" Type="http://schemas.openxmlformats.org/officeDocument/2006/relationships/tags" Target="../tags/tag157.xml"/><Relationship Id="rId9" Type="http://schemas.openxmlformats.org/officeDocument/2006/relationships/tags" Target="../tags/tag162.xml"/><Relationship Id="rId13" Type="http://schemas.openxmlformats.org/officeDocument/2006/relationships/tags" Target="../tags/tag166.xml"/><Relationship Id="rId18" Type="http://schemas.openxmlformats.org/officeDocument/2006/relationships/tags" Target="../tags/tag171.xml"/><Relationship Id="rId39" Type="http://schemas.openxmlformats.org/officeDocument/2006/relationships/tags" Target="../tags/tag192.xml"/><Relationship Id="rId34" Type="http://schemas.openxmlformats.org/officeDocument/2006/relationships/tags" Target="../tags/tag187.xml"/><Relationship Id="rId50" Type="http://schemas.openxmlformats.org/officeDocument/2006/relationships/tags" Target="../tags/tag203.xml"/><Relationship Id="rId55" Type="http://schemas.openxmlformats.org/officeDocument/2006/relationships/tags" Target="../tags/tag208.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2.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diagramData" Target="../diagrams/data1.xml"/><Relationship Id="rId5" Type="http://schemas.openxmlformats.org/officeDocument/2006/relationships/image" Target="../media/image24.png"/><Relationship Id="rId10" Type="http://schemas.microsoft.com/office/2007/relationships/diagramDrawing" Target="../diagrams/drawing1.xml"/><Relationship Id="rId4" Type="http://schemas.openxmlformats.org/officeDocument/2006/relationships/image" Target="../media/image23.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notesSlide" Target="../notesSlides/notesSlide18.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slideLayout" Target="../slideLayouts/slideLayout29.xml"/><Relationship Id="rId17" Type="http://schemas.openxmlformats.org/officeDocument/2006/relationships/image" Target="../media/image1.emf"/><Relationship Id="rId2" Type="http://schemas.openxmlformats.org/officeDocument/2006/relationships/tags" Target="../tags/tag217.xml"/><Relationship Id="rId16" Type="http://schemas.openxmlformats.org/officeDocument/2006/relationships/image" Target="../media/image105.jpeg"/><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image" Target="../media/image104.jpeg"/><Relationship Id="rId10" Type="http://schemas.openxmlformats.org/officeDocument/2006/relationships/tags" Target="../tags/tag225.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image" Target="../media/image103.jpeg"/></Relationships>
</file>

<file path=ppt/slides/_rels/slide31.xml.rels><?xml version="1.0" encoding="UTF-8" standalone="yes"?>
<Relationships xmlns="http://schemas.openxmlformats.org/package/2006/relationships"><Relationship Id="rId13" Type="http://schemas.openxmlformats.org/officeDocument/2006/relationships/tags" Target="../tags/tag242.xml"/><Relationship Id="rId18" Type="http://schemas.openxmlformats.org/officeDocument/2006/relationships/tags" Target="../tags/tag247.xml"/><Relationship Id="rId26" Type="http://schemas.openxmlformats.org/officeDocument/2006/relationships/tags" Target="../tags/tag255.xml"/><Relationship Id="rId39" Type="http://schemas.openxmlformats.org/officeDocument/2006/relationships/image" Target="../media/image110.png"/><Relationship Id="rId21" Type="http://schemas.openxmlformats.org/officeDocument/2006/relationships/tags" Target="../tags/tag250.xml"/><Relationship Id="rId34" Type="http://schemas.openxmlformats.org/officeDocument/2006/relationships/notesSlide" Target="../notesSlides/notesSlide19.xml"/><Relationship Id="rId42" Type="http://schemas.openxmlformats.org/officeDocument/2006/relationships/image" Target="../media/image113.svg"/><Relationship Id="rId47" Type="http://schemas.openxmlformats.org/officeDocument/2006/relationships/image" Target="../media/image101.png"/><Relationship Id="rId7" Type="http://schemas.openxmlformats.org/officeDocument/2006/relationships/tags" Target="../tags/tag236.xml"/><Relationship Id="rId2" Type="http://schemas.openxmlformats.org/officeDocument/2006/relationships/tags" Target="../tags/tag231.xml"/><Relationship Id="rId16" Type="http://schemas.openxmlformats.org/officeDocument/2006/relationships/tags" Target="../tags/tag245.xml"/><Relationship Id="rId29" Type="http://schemas.openxmlformats.org/officeDocument/2006/relationships/tags" Target="../tags/tag258.xml"/><Relationship Id="rId11" Type="http://schemas.openxmlformats.org/officeDocument/2006/relationships/tags" Target="../tags/tag240.xml"/><Relationship Id="rId24" Type="http://schemas.openxmlformats.org/officeDocument/2006/relationships/tags" Target="../tags/tag253.xml"/><Relationship Id="rId32" Type="http://schemas.openxmlformats.org/officeDocument/2006/relationships/tags" Target="../tags/tag261.xml"/><Relationship Id="rId37" Type="http://schemas.openxmlformats.org/officeDocument/2006/relationships/image" Target="../media/image108.png"/><Relationship Id="rId40" Type="http://schemas.openxmlformats.org/officeDocument/2006/relationships/image" Target="../media/image111.svg"/><Relationship Id="rId45" Type="http://schemas.openxmlformats.org/officeDocument/2006/relationships/image" Target="../media/image116.png"/><Relationship Id="rId5" Type="http://schemas.openxmlformats.org/officeDocument/2006/relationships/tags" Target="../tags/tag234.xml"/><Relationship Id="rId15" Type="http://schemas.openxmlformats.org/officeDocument/2006/relationships/tags" Target="../tags/tag244.xml"/><Relationship Id="rId23" Type="http://schemas.openxmlformats.org/officeDocument/2006/relationships/tags" Target="../tags/tag252.xml"/><Relationship Id="rId28" Type="http://schemas.openxmlformats.org/officeDocument/2006/relationships/tags" Target="../tags/tag257.xml"/><Relationship Id="rId36" Type="http://schemas.openxmlformats.org/officeDocument/2006/relationships/image" Target="../media/image107.svg"/><Relationship Id="rId49" Type="http://schemas.openxmlformats.org/officeDocument/2006/relationships/image" Target="../media/image1.emf"/><Relationship Id="rId10" Type="http://schemas.openxmlformats.org/officeDocument/2006/relationships/tags" Target="../tags/tag239.xml"/><Relationship Id="rId19" Type="http://schemas.openxmlformats.org/officeDocument/2006/relationships/tags" Target="../tags/tag248.xml"/><Relationship Id="rId31" Type="http://schemas.openxmlformats.org/officeDocument/2006/relationships/tags" Target="../tags/tag260.xml"/><Relationship Id="rId44" Type="http://schemas.openxmlformats.org/officeDocument/2006/relationships/image" Target="../media/image115.svg"/><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tags" Target="../tags/tag251.xml"/><Relationship Id="rId27" Type="http://schemas.openxmlformats.org/officeDocument/2006/relationships/tags" Target="../tags/tag256.xml"/><Relationship Id="rId30" Type="http://schemas.openxmlformats.org/officeDocument/2006/relationships/tags" Target="../tags/tag259.xml"/><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02.svg"/><Relationship Id="rId8" Type="http://schemas.openxmlformats.org/officeDocument/2006/relationships/tags" Target="../tags/tag237.xml"/><Relationship Id="rId3" Type="http://schemas.openxmlformats.org/officeDocument/2006/relationships/tags" Target="../tags/tag232.xml"/><Relationship Id="rId12" Type="http://schemas.openxmlformats.org/officeDocument/2006/relationships/tags" Target="../tags/tag241.xml"/><Relationship Id="rId17" Type="http://schemas.openxmlformats.org/officeDocument/2006/relationships/tags" Target="../tags/tag246.xml"/><Relationship Id="rId25" Type="http://schemas.openxmlformats.org/officeDocument/2006/relationships/tags" Target="../tags/tag254.xml"/><Relationship Id="rId33" Type="http://schemas.openxmlformats.org/officeDocument/2006/relationships/slideLayout" Target="../slideLayouts/slideLayout29.xml"/><Relationship Id="rId38" Type="http://schemas.openxmlformats.org/officeDocument/2006/relationships/image" Target="../media/image109.svg"/><Relationship Id="rId46" Type="http://schemas.openxmlformats.org/officeDocument/2006/relationships/image" Target="../media/image117.svg"/><Relationship Id="rId20" Type="http://schemas.openxmlformats.org/officeDocument/2006/relationships/tags" Target="../tags/tag249.xml"/><Relationship Id="rId41" Type="http://schemas.openxmlformats.org/officeDocument/2006/relationships/image" Target="../media/image112.png"/><Relationship Id="rId1" Type="http://schemas.openxmlformats.org/officeDocument/2006/relationships/tags" Target="../tags/tag230.xml"/><Relationship Id="rId6" Type="http://schemas.openxmlformats.org/officeDocument/2006/relationships/tags" Target="../tags/tag235.xml"/></Relationships>
</file>

<file path=ppt/slides/_rels/slide32.xml.rels><?xml version="1.0" encoding="UTF-8" standalone="yes"?>
<Relationships xmlns="http://schemas.openxmlformats.org/package/2006/relationships"><Relationship Id="rId13" Type="http://schemas.openxmlformats.org/officeDocument/2006/relationships/tags" Target="../tags/tag277.xml"/><Relationship Id="rId18" Type="http://schemas.openxmlformats.org/officeDocument/2006/relationships/tags" Target="../tags/tag282.xml"/><Relationship Id="rId26" Type="http://schemas.openxmlformats.org/officeDocument/2006/relationships/tags" Target="../tags/tag290.xml"/><Relationship Id="rId39" Type="http://schemas.openxmlformats.org/officeDocument/2006/relationships/image" Target="../media/image100.png"/><Relationship Id="rId21" Type="http://schemas.openxmlformats.org/officeDocument/2006/relationships/tags" Target="../tags/tag285.xml"/><Relationship Id="rId34" Type="http://schemas.openxmlformats.org/officeDocument/2006/relationships/tags" Target="../tags/tag298.xml"/><Relationship Id="rId42" Type="http://schemas.openxmlformats.org/officeDocument/2006/relationships/image" Target="../media/image119.svg"/><Relationship Id="rId7" Type="http://schemas.openxmlformats.org/officeDocument/2006/relationships/tags" Target="../tags/tag271.xml"/><Relationship Id="rId2" Type="http://schemas.openxmlformats.org/officeDocument/2006/relationships/tags" Target="../tags/tag266.xml"/><Relationship Id="rId16" Type="http://schemas.openxmlformats.org/officeDocument/2006/relationships/tags" Target="../tags/tag280.xml"/><Relationship Id="rId20" Type="http://schemas.openxmlformats.org/officeDocument/2006/relationships/tags" Target="../tags/tag284.xml"/><Relationship Id="rId29" Type="http://schemas.openxmlformats.org/officeDocument/2006/relationships/tags" Target="../tags/tag293.xml"/><Relationship Id="rId41" Type="http://schemas.openxmlformats.org/officeDocument/2006/relationships/image" Target="../media/image118.png"/><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24" Type="http://schemas.openxmlformats.org/officeDocument/2006/relationships/tags" Target="../tags/tag288.xml"/><Relationship Id="rId32" Type="http://schemas.openxmlformats.org/officeDocument/2006/relationships/tags" Target="../tags/tag296.xml"/><Relationship Id="rId37" Type="http://schemas.openxmlformats.org/officeDocument/2006/relationships/image" Target="../media/image96.png"/><Relationship Id="rId40" Type="http://schemas.microsoft.com/office/2007/relationships/hdphoto" Target="../media/hdphoto1.wdp"/><Relationship Id="rId5" Type="http://schemas.openxmlformats.org/officeDocument/2006/relationships/tags" Target="../tags/tag269.xml"/><Relationship Id="rId15" Type="http://schemas.openxmlformats.org/officeDocument/2006/relationships/tags" Target="../tags/tag279.xml"/><Relationship Id="rId23" Type="http://schemas.openxmlformats.org/officeDocument/2006/relationships/tags" Target="../tags/tag287.xml"/><Relationship Id="rId28" Type="http://schemas.openxmlformats.org/officeDocument/2006/relationships/tags" Target="../tags/tag292.xml"/><Relationship Id="rId36" Type="http://schemas.openxmlformats.org/officeDocument/2006/relationships/notesSlide" Target="../notesSlides/notesSlide20.xml"/><Relationship Id="rId10" Type="http://schemas.openxmlformats.org/officeDocument/2006/relationships/tags" Target="../tags/tag274.xml"/><Relationship Id="rId19" Type="http://schemas.openxmlformats.org/officeDocument/2006/relationships/tags" Target="../tags/tag283.xml"/><Relationship Id="rId31" Type="http://schemas.openxmlformats.org/officeDocument/2006/relationships/tags" Target="../tags/tag295.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 Id="rId22" Type="http://schemas.openxmlformats.org/officeDocument/2006/relationships/tags" Target="../tags/tag286.xml"/><Relationship Id="rId27" Type="http://schemas.openxmlformats.org/officeDocument/2006/relationships/tags" Target="../tags/tag291.xml"/><Relationship Id="rId30" Type="http://schemas.openxmlformats.org/officeDocument/2006/relationships/tags" Target="../tags/tag294.xml"/><Relationship Id="rId35" Type="http://schemas.openxmlformats.org/officeDocument/2006/relationships/slideLayout" Target="../slideLayouts/slideLayout29.xml"/><Relationship Id="rId43" Type="http://schemas.openxmlformats.org/officeDocument/2006/relationships/image" Target="../media/image1.emf"/><Relationship Id="rId8" Type="http://schemas.openxmlformats.org/officeDocument/2006/relationships/tags" Target="../tags/tag272.xml"/><Relationship Id="rId3" Type="http://schemas.openxmlformats.org/officeDocument/2006/relationships/tags" Target="../tags/tag267.xml"/><Relationship Id="rId12" Type="http://schemas.openxmlformats.org/officeDocument/2006/relationships/tags" Target="../tags/tag276.xml"/><Relationship Id="rId17" Type="http://schemas.openxmlformats.org/officeDocument/2006/relationships/tags" Target="../tags/tag281.xml"/><Relationship Id="rId25" Type="http://schemas.openxmlformats.org/officeDocument/2006/relationships/tags" Target="../tags/tag289.xml"/><Relationship Id="rId33" Type="http://schemas.openxmlformats.org/officeDocument/2006/relationships/tags" Target="../tags/tag297.xml"/><Relationship Id="rId38" Type="http://schemas.openxmlformats.org/officeDocument/2006/relationships/image" Target="../media/image97.svg"/></Relationships>
</file>

<file path=ppt/slides/_rels/slide33.xml.rels><?xml version="1.0" encoding="UTF-8" standalone="yes"?>
<Relationships xmlns="http://schemas.openxmlformats.org/package/2006/relationships"><Relationship Id="rId13" Type="http://schemas.openxmlformats.org/officeDocument/2006/relationships/tags" Target="../tags/tag314.xml"/><Relationship Id="rId18" Type="http://schemas.openxmlformats.org/officeDocument/2006/relationships/tags" Target="../tags/tag319.xml"/><Relationship Id="rId26" Type="http://schemas.openxmlformats.org/officeDocument/2006/relationships/tags" Target="../tags/tag327.xml"/><Relationship Id="rId39" Type="http://schemas.openxmlformats.org/officeDocument/2006/relationships/tags" Target="../tags/tag340.xml"/><Relationship Id="rId21" Type="http://schemas.openxmlformats.org/officeDocument/2006/relationships/tags" Target="../tags/tag322.xml"/><Relationship Id="rId34" Type="http://schemas.openxmlformats.org/officeDocument/2006/relationships/tags" Target="../tags/tag335.xml"/><Relationship Id="rId42" Type="http://schemas.openxmlformats.org/officeDocument/2006/relationships/image" Target="../media/image120.jpeg"/><Relationship Id="rId47" Type="http://schemas.openxmlformats.org/officeDocument/2006/relationships/image" Target="../media/image118.png"/><Relationship Id="rId7" Type="http://schemas.openxmlformats.org/officeDocument/2006/relationships/tags" Target="../tags/tag308.xml"/><Relationship Id="rId2" Type="http://schemas.openxmlformats.org/officeDocument/2006/relationships/tags" Target="../tags/tag303.xml"/><Relationship Id="rId16" Type="http://schemas.openxmlformats.org/officeDocument/2006/relationships/tags" Target="../tags/tag317.xml"/><Relationship Id="rId29" Type="http://schemas.openxmlformats.org/officeDocument/2006/relationships/tags" Target="../tags/tag330.xml"/><Relationship Id="rId11" Type="http://schemas.openxmlformats.org/officeDocument/2006/relationships/tags" Target="../tags/tag312.xml"/><Relationship Id="rId24" Type="http://schemas.openxmlformats.org/officeDocument/2006/relationships/tags" Target="../tags/tag325.xml"/><Relationship Id="rId32" Type="http://schemas.openxmlformats.org/officeDocument/2006/relationships/tags" Target="../tags/tag333.xml"/><Relationship Id="rId37" Type="http://schemas.openxmlformats.org/officeDocument/2006/relationships/tags" Target="../tags/tag338.xml"/><Relationship Id="rId40" Type="http://schemas.openxmlformats.org/officeDocument/2006/relationships/slideLayout" Target="../slideLayouts/slideLayout29.xml"/><Relationship Id="rId45" Type="http://schemas.openxmlformats.org/officeDocument/2006/relationships/image" Target="../media/image121.png"/><Relationship Id="rId5" Type="http://schemas.openxmlformats.org/officeDocument/2006/relationships/tags" Target="../tags/tag306.xml"/><Relationship Id="rId15" Type="http://schemas.openxmlformats.org/officeDocument/2006/relationships/tags" Target="../tags/tag316.xml"/><Relationship Id="rId23" Type="http://schemas.openxmlformats.org/officeDocument/2006/relationships/tags" Target="../tags/tag324.xml"/><Relationship Id="rId28" Type="http://schemas.openxmlformats.org/officeDocument/2006/relationships/tags" Target="../tags/tag329.xml"/><Relationship Id="rId36" Type="http://schemas.openxmlformats.org/officeDocument/2006/relationships/tags" Target="../tags/tag337.xml"/><Relationship Id="rId49" Type="http://schemas.openxmlformats.org/officeDocument/2006/relationships/image" Target="../media/image1.emf"/><Relationship Id="rId10" Type="http://schemas.openxmlformats.org/officeDocument/2006/relationships/tags" Target="../tags/tag311.xml"/><Relationship Id="rId19" Type="http://schemas.openxmlformats.org/officeDocument/2006/relationships/tags" Target="../tags/tag320.xml"/><Relationship Id="rId31" Type="http://schemas.openxmlformats.org/officeDocument/2006/relationships/tags" Target="../tags/tag332.xml"/><Relationship Id="rId44" Type="http://schemas.openxmlformats.org/officeDocument/2006/relationships/image" Target="../media/image97.svg"/><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tags" Target="../tags/tag315.xml"/><Relationship Id="rId22" Type="http://schemas.openxmlformats.org/officeDocument/2006/relationships/tags" Target="../tags/tag323.xml"/><Relationship Id="rId27" Type="http://schemas.openxmlformats.org/officeDocument/2006/relationships/tags" Target="../tags/tag328.xml"/><Relationship Id="rId30" Type="http://schemas.openxmlformats.org/officeDocument/2006/relationships/tags" Target="../tags/tag331.xml"/><Relationship Id="rId35" Type="http://schemas.openxmlformats.org/officeDocument/2006/relationships/tags" Target="../tags/tag336.xml"/><Relationship Id="rId43" Type="http://schemas.openxmlformats.org/officeDocument/2006/relationships/image" Target="../media/image96.png"/><Relationship Id="rId48" Type="http://schemas.openxmlformats.org/officeDocument/2006/relationships/image" Target="../media/image119.svg"/><Relationship Id="rId8" Type="http://schemas.openxmlformats.org/officeDocument/2006/relationships/tags" Target="../tags/tag309.xml"/><Relationship Id="rId3" Type="http://schemas.openxmlformats.org/officeDocument/2006/relationships/tags" Target="../tags/tag304.xml"/><Relationship Id="rId12" Type="http://schemas.openxmlformats.org/officeDocument/2006/relationships/tags" Target="../tags/tag313.xml"/><Relationship Id="rId17" Type="http://schemas.openxmlformats.org/officeDocument/2006/relationships/tags" Target="../tags/tag318.xml"/><Relationship Id="rId25" Type="http://schemas.openxmlformats.org/officeDocument/2006/relationships/tags" Target="../tags/tag326.xml"/><Relationship Id="rId33" Type="http://schemas.openxmlformats.org/officeDocument/2006/relationships/tags" Target="../tags/tag334.xml"/><Relationship Id="rId38" Type="http://schemas.openxmlformats.org/officeDocument/2006/relationships/tags" Target="../tags/tag339.xml"/><Relationship Id="rId46" Type="http://schemas.openxmlformats.org/officeDocument/2006/relationships/image" Target="../media/image122.svg"/><Relationship Id="rId20" Type="http://schemas.openxmlformats.org/officeDocument/2006/relationships/tags" Target="../tags/tag321.xml"/><Relationship Id="rId41" Type="http://schemas.openxmlformats.org/officeDocument/2006/relationships/notesSlide" Target="../notesSlides/notesSlide21.xml"/><Relationship Id="rId1" Type="http://schemas.openxmlformats.org/officeDocument/2006/relationships/tags" Target="../tags/tag302.xml"/><Relationship Id="rId6" Type="http://schemas.openxmlformats.org/officeDocument/2006/relationships/tags" Target="../tags/tag307.xml"/></Relationships>
</file>

<file path=ppt/slides/_rels/slide34.xml.rels><?xml version="1.0" encoding="UTF-8" standalone="yes"?>
<Relationships xmlns="http://schemas.openxmlformats.org/package/2006/relationships"><Relationship Id="rId26" Type="http://schemas.openxmlformats.org/officeDocument/2006/relationships/tags" Target="../tags/tag369.xml"/><Relationship Id="rId117" Type="http://schemas.openxmlformats.org/officeDocument/2006/relationships/image" Target="../media/image1.emf"/><Relationship Id="rId21" Type="http://schemas.openxmlformats.org/officeDocument/2006/relationships/tags" Target="../tags/tag364.xml"/><Relationship Id="rId42" Type="http://schemas.openxmlformats.org/officeDocument/2006/relationships/tags" Target="../tags/tag385.xml"/><Relationship Id="rId47" Type="http://schemas.openxmlformats.org/officeDocument/2006/relationships/tags" Target="../tags/tag390.xml"/><Relationship Id="rId63" Type="http://schemas.openxmlformats.org/officeDocument/2006/relationships/tags" Target="../tags/tag406.xml"/><Relationship Id="rId68" Type="http://schemas.openxmlformats.org/officeDocument/2006/relationships/tags" Target="../tags/tag411.xml"/><Relationship Id="rId84" Type="http://schemas.openxmlformats.org/officeDocument/2006/relationships/tags" Target="../tags/tag427.xml"/><Relationship Id="rId89" Type="http://schemas.openxmlformats.org/officeDocument/2006/relationships/tags" Target="../tags/tag432.xml"/><Relationship Id="rId112" Type="http://schemas.openxmlformats.org/officeDocument/2006/relationships/image" Target="../media/image97.svg"/><Relationship Id="rId16" Type="http://schemas.openxmlformats.org/officeDocument/2006/relationships/tags" Target="../tags/tag359.xml"/><Relationship Id="rId107" Type="http://schemas.openxmlformats.org/officeDocument/2006/relationships/image" Target="../media/image127.png"/><Relationship Id="rId11" Type="http://schemas.openxmlformats.org/officeDocument/2006/relationships/tags" Target="../tags/tag354.xml"/><Relationship Id="rId32" Type="http://schemas.openxmlformats.org/officeDocument/2006/relationships/tags" Target="../tags/tag375.xml"/><Relationship Id="rId37" Type="http://schemas.openxmlformats.org/officeDocument/2006/relationships/tags" Target="../tags/tag380.xml"/><Relationship Id="rId53" Type="http://schemas.openxmlformats.org/officeDocument/2006/relationships/tags" Target="../tags/tag396.xml"/><Relationship Id="rId58" Type="http://schemas.openxmlformats.org/officeDocument/2006/relationships/tags" Target="../tags/tag401.xml"/><Relationship Id="rId74" Type="http://schemas.openxmlformats.org/officeDocument/2006/relationships/tags" Target="../tags/tag417.xml"/><Relationship Id="rId79" Type="http://schemas.openxmlformats.org/officeDocument/2006/relationships/tags" Target="../tags/tag422.xml"/><Relationship Id="rId102" Type="http://schemas.openxmlformats.org/officeDocument/2006/relationships/notesSlide" Target="../notesSlides/notesSlide22.xml"/><Relationship Id="rId5" Type="http://schemas.openxmlformats.org/officeDocument/2006/relationships/tags" Target="../tags/tag348.xml"/><Relationship Id="rId90" Type="http://schemas.openxmlformats.org/officeDocument/2006/relationships/tags" Target="../tags/tag433.xml"/><Relationship Id="rId95" Type="http://schemas.openxmlformats.org/officeDocument/2006/relationships/tags" Target="../tags/tag438.xml"/><Relationship Id="rId22" Type="http://schemas.openxmlformats.org/officeDocument/2006/relationships/tags" Target="../tags/tag365.xml"/><Relationship Id="rId27" Type="http://schemas.openxmlformats.org/officeDocument/2006/relationships/tags" Target="../tags/tag370.xml"/><Relationship Id="rId43" Type="http://schemas.openxmlformats.org/officeDocument/2006/relationships/tags" Target="../tags/tag386.xml"/><Relationship Id="rId48" Type="http://schemas.openxmlformats.org/officeDocument/2006/relationships/tags" Target="../tags/tag391.xml"/><Relationship Id="rId64" Type="http://schemas.openxmlformats.org/officeDocument/2006/relationships/tags" Target="../tags/tag407.xml"/><Relationship Id="rId69" Type="http://schemas.openxmlformats.org/officeDocument/2006/relationships/tags" Target="../tags/tag412.xml"/><Relationship Id="rId113" Type="http://schemas.openxmlformats.org/officeDocument/2006/relationships/image" Target="../media/image121.png"/><Relationship Id="rId80" Type="http://schemas.openxmlformats.org/officeDocument/2006/relationships/tags" Target="../tags/tag423.xml"/><Relationship Id="rId85" Type="http://schemas.openxmlformats.org/officeDocument/2006/relationships/tags" Target="../tags/tag428.xml"/><Relationship Id="rId12" Type="http://schemas.openxmlformats.org/officeDocument/2006/relationships/tags" Target="../tags/tag355.xml"/><Relationship Id="rId17" Type="http://schemas.openxmlformats.org/officeDocument/2006/relationships/tags" Target="../tags/tag360.xml"/><Relationship Id="rId33" Type="http://schemas.openxmlformats.org/officeDocument/2006/relationships/tags" Target="../tags/tag376.xml"/><Relationship Id="rId38" Type="http://schemas.openxmlformats.org/officeDocument/2006/relationships/tags" Target="../tags/tag381.xml"/><Relationship Id="rId59" Type="http://schemas.openxmlformats.org/officeDocument/2006/relationships/tags" Target="../tags/tag402.xml"/><Relationship Id="rId103" Type="http://schemas.openxmlformats.org/officeDocument/2006/relationships/image" Target="../media/image123.png"/><Relationship Id="rId108" Type="http://schemas.microsoft.com/office/2007/relationships/hdphoto" Target="../media/hdphoto2.wdp"/><Relationship Id="rId54" Type="http://schemas.openxmlformats.org/officeDocument/2006/relationships/tags" Target="../tags/tag397.xml"/><Relationship Id="rId70" Type="http://schemas.openxmlformats.org/officeDocument/2006/relationships/tags" Target="../tags/tag413.xml"/><Relationship Id="rId75" Type="http://schemas.openxmlformats.org/officeDocument/2006/relationships/tags" Target="../tags/tag418.xml"/><Relationship Id="rId91" Type="http://schemas.openxmlformats.org/officeDocument/2006/relationships/tags" Target="../tags/tag434.xml"/><Relationship Id="rId96" Type="http://schemas.openxmlformats.org/officeDocument/2006/relationships/tags" Target="../tags/tag439.xml"/><Relationship Id="rId1" Type="http://schemas.openxmlformats.org/officeDocument/2006/relationships/tags" Target="../tags/tag344.xml"/><Relationship Id="rId6" Type="http://schemas.openxmlformats.org/officeDocument/2006/relationships/tags" Target="../tags/tag349.xml"/><Relationship Id="rId23" Type="http://schemas.openxmlformats.org/officeDocument/2006/relationships/tags" Target="../tags/tag366.xml"/><Relationship Id="rId28" Type="http://schemas.openxmlformats.org/officeDocument/2006/relationships/tags" Target="../tags/tag371.xml"/><Relationship Id="rId49" Type="http://schemas.openxmlformats.org/officeDocument/2006/relationships/tags" Target="../tags/tag392.xml"/><Relationship Id="rId114" Type="http://schemas.openxmlformats.org/officeDocument/2006/relationships/image" Target="../media/image122.svg"/><Relationship Id="rId10" Type="http://schemas.openxmlformats.org/officeDocument/2006/relationships/tags" Target="../tags/tag353.xml"/><Relationship Id="rId31" Type="http://schemas.openxmlformats.org/officeDocument/2006/relationships/tags" Target="../tags/tag374.xml"/><Relationship Id="rId44" Type="http://schemas.openxmlformats.org/officeDocument/2006/relationships/tags" Target="../tags/tag387.xml"/><Relationship Id="rId52" Type="http://schemas.openxmlformats.org/officeDocument/2006/relationships/tags" Target="../tags/tag395.xml"/><Relationship Id="rId60" Type="http://schemas.openxmlformats.org/officeDocument/2006/relationships/tags" Target="../tags/tag403.xml"/><Relationship Id="rId65" Type="http://schemas.openxmlformats.org/officeDocument/2006/relationships/tags" Target="../tags/tag408.xml"/><Relationship Id="rId73" Type="http://schemas.openxmlformats.org/officeDocument/2006/relationships/tags" Target="../tags/tag416.xml"/><Relationship Id="rId78" Type="http://schemas.openxmlformats.org/officeDocument/2006/relationships/tags" Target="../tags/tag421.xml"/><Relationship Id="rId81" Type="http://schemas.openxmlformats.org/officeDocument/2006/relationships/tags" Target="../tags/tag424.xml"/><Relationship Id="rId86" Type="http://schemas.openxmlformats.org/officeDocument/2006/relationships/tags" Target="../tags/tag429.xml"/><Relationship Id="rId94" Type="http://schemas.openxmlformats.org/officeDocument/2006/relationships/tags" Target="../tags/tag437.xml"/><Relationship Id="rId99" Type="http://schemas.openxmlformats.org/officeDocument/2006/relationships/tags" Target="../tags/tag442.xml"/><Relationship Id="rId101" Type="http://schemas.openxmlformats.org/officeDocument/2006/relationships/slideLayout" Target="../slideLayouts/slideLayout29.xml"/><Relationship Id="rId4" Type="http://schemas.openxmlformats.org/officeDocument/2006/relationships/tags" Target="../tags/tag347.xml"/><Relationship Id="rId9" Type="http://schemas.openxmlformats.org/officeDocument/2006/relationships/tags" Target="../tags/tag352.xml"/><Relationship Id="rId13" Type="http://schemas.openxmlformats.org/officeDocument/2006/relationships/tags" Target="../tags/tag356.xml"/><Relationship Id="rId18" Type="http://schemas.openxmlformats.org/officeDocument/2006/relationships/tags" Target="../tags/tag361.xml"/><Relationship Id="rId39" Type="http://schemas.openxmlformats.org/officeDocument/2006/relationships/tags" Target="../tags/tag382.xml"/><Relationship Id="rId109" Type="http://schemas.openxmlformats.org/officeDocument/2006/relationships/image" Target="../media/image101.png"/><Relationship Id="rId34" Type="http://schemas.openxmlformats.org/officeDocument/2006/relationships/tags" Target="../tags/tag377.xml"/><Relationship Id="rId50" Type="http://schemas.openxmlformats.org/officeDocument/2006/relationships/tags" Target="../tags/tag393.xml"/><Relationship Id="rId55" Type="http://schemas.openxmlformats.org/officeDocument/2006/relationships/tags" Target="../tags/tag398.xml"/><Relationship Id="rId76" Type="http://schemas.openxmlformats.org/officeDocument/2006/relationships/tags" Target="../tags/tag419.xml"/><Relationship Id="rId97" Type="http://schemas.openxmlformats.org/officeDocument/2006/relationships/tags" Target="../tags/tag440.xml"/><Relationship Id="rId104" Type="http://schemas.openxmlformats.org/officeDocument/2006/relationships/image" Target="../media/image124.svg"/><Relationship Id="rId7" Type="http://schemas.openxmlformats.org/officeDocument/2006/relationships/tags" Target="../tags/tag350.xml"/><Relationship Id="rId71" Type="http://schemas.openxmlformats.org/officeDocument/2006/relationships/tags" Target="../tags/tag414.xml"/><Relationship Id="rId92" Type="http://schemas.openxmlformats.org/officeDocument/2006/relationships/tags" Target="../tags/tag435.xml"/><Relationship Id="rId2" Type="http://schemas.openxmlformats.org/officeDocument/2006/relationships/tags" Target="../tags/tag345.xml"/><Relationship Id="rId29" Type="http://schemas.openxmlformats.org/officeDocument/2006/relationships/tags" Target="../tags/tag372.xml"/><Relationship Id="rId24" Type="http://schemas.openxmlformats.org/officeDocument/2006/relationships/tags" Target="../tags/tag367.xml"/><Relationship Id="rId40" Type="http://schemas.openxmlformats.org/officeDocument/2006/relationships/tags" Target="../tags/tag383.xml"/><Relationship Id="rId45" Type="http://schemas.openxmlformats.org/officeDocument/2006/relationships/tags" Target="../tags/tag388.xml"/><Relationship Id="rId66" Type="http://schemas.openxmlformats.org/officeDocument/2006/relationships/tags" Target="../tags/tag409.xml"/><Relationship Id="rId87" Type="http://schemas.openxmlformats.org/officeDocument/2006/relationships/tags" Target="../tags/tag430.xml"/><Relationship Id="rId110" Type="http://schemas.openxmlformats.org/officeDocument/2006/relationships/image" Target="../media/image102.svg"/><Relationship Id="rId115" Type="http://schemas.openxmlformats.org/officeDocument/2006/relationships/image" Target="../media/image98.png"/><Relationship Id="rId61" Type="http://schemas.openxmlformats.org/officeDocument/2006/relationships/tags" Target="../tags/tag404.xml"/><Relationship Id="rId82" Type="http://schemas.openxmlformats.org/officeDocument/2006/relationships/tags" Target="../tags/tag425.xml"/><Relationship Id="rId19" Type="http://schemas.openxmlformats.org/officeDocument/2006/relationships/tags" Target="../tags/tag362.xml"/><Relationship Id="rId14" Type="http://schemas.openxmlformats.org/officeDocument/2006/relationships/tags" Target="../tags/tag357.xml"/><Relationship Id="rId30" Type="http://schemas.openxmlformats.org/officeDocument/2006/relationships/tags" Target="../tags/tag373.xml"/><Relationship Id="rId35" Type="http://schemas.openxmlformats.org/officeDocument/2006/relationships/tags" Target="../tags/tag378.xml"/><Relationship Id="rId56" Type="http://schemas.openxmlformats.org/officeDocument/2006/relationships/tags" Target="../tags/tag399.xml"/><Relationship Id="rId77" Type="http://schemas.openxmlformats.org/officeDocument/2006/relationships/tags" Target="../tags/tag420.xml"/><Relationship Id="rId100" Type="http://schemas.openxmlformats.org/officeDocument/2006/relationships/tags" Target="../tags/tag443.xml"/><Relationship Id="rId105" Type="http://schemas.openxmlformats.org/officeDocument/2006/relationships/image" Target="../media/image125.png"/><Relationship Id="rId8" Type="http://schemas.openxmlformats.org/officeDocument/2006/relationships/tags" Target="../tags/tag351.xml"/><Relationship Id="rId51" Type="http://schemas.openxmlformats.org/officeDocument/2006/relationships/tags" Target="../tags/tag394.xml"/><Relationship Id="rId72" Type="http://schemas.openxmlformats.org/officeDocument/2006/relationships/tags" Target="../tags/tag415.xml"/><Relationship Id="rId93" Type="http://schemas.openxmlformats.org/officeDocument/2006/relationships/tags" Target="../tags/tag436.xml"/><Relationship Id="rId98" Type="http://schemas.openxmlformats.org/officeDocument/2006/relationships/tags" Target="../tags/tag441.xml"/><Relationship Id="rId3" Type="http://schemas.openxmlformats.org/officeDocument/2006/relationships/tags" Target="../tags/tag346.xml"/><Relationship Id="rId25" Type="http://schemas.openxmlformats.org/officeDocument/2006/relationships/tags" Target="../tags/tag368.xml"/><Relationship Id="rId46" Type="http://schemas.openxmlformats.org/officeDocument/2006/relationships/tags" Target="../tags/tag389.xml"/><Relationship Id="rId67" Type="http://schemas.openxmlformats.org/officeDocument/2006/relationships/tags" Target="../tags/tag410.xml"/><Relationship Id="rId116" Type="http://schemas.openxmlformats.org/officeDocument/2006/relationships/image" Target="../media/image99.svg"/><Relationship Id="rId20" Type="http://schemas.openxmlformats.org/officeDocument/2006/relationships/tags" Target="../tags/tag363.xml"/><Relationship Id="rId41" Type="http://schemas.openxmlformats.org/officeDocument/2006/relationships/tags" Target="../tags/tag384.xml"/><Relationship Id="rId62" Type="http://schemas.openxmlformats.org/officeDocument/2006/relationships/tags" Target="../tags/tag405.xml"/><Relationship Id="rId83" Type="http://schemas.openxmlformats.org/officeDocument/2006/relationships/tags" Target="../tags/tag426.xml"/><Relationship Id="rId88" Type="http://schemas.openxmlformats.org/officeDocument/2006/relationships/tags" Target="../tags/tag431.xml"/><Relationship Id="rId111" Type="http://schemas.openxmlformats.org/officeDocument/2006/relationships/image" Target="../media/image96.png"/><Relationship Id="rId15" Type="http://schemas.openxmlformats.org/officeDocument/2006/relationships/tags" Target="../tags/tag358.xml"/><Relationship Id="rId36" Type="http://schemas.openxmlformats.org/officeDocument/2006/relationships/tags" Target="../tags/tag379.xml"/><Relationship Id="rId57" Type="http://schemas.openxmlformats.org/officeDocument/2006/relationships/tags" Target="../tags/tag400.xml"/><Relationship Id="rId106" Type="http://schemas.openxmlformats.org/officeDocument/2006/relationships/image" Target="../media/image126.svg"/></Relationships>
</file>

<file path=ppt/slides/_rels/slide35.xml.rels><?xml version="1.0" encoding="UTF-8" standalone="yes"?>
<Relationships xmlns="http://schemas.openxmlformats.org/package/2006/relationships"><Relationship Id="rId26" Type="http://schemas.openxmlformats.org/officeDocument/2006/relationships/tags" Target="../tags/tag472.xml"/><Relationship Id="rId21" Type="http://schemas.openxmlformats.org/officeDocument/2006/relationships/tags" Target="../tags/tag467.xml"/><Relationship Id="rId42" Type="http://schemas.openxmlformats.org/officeDocument/2006/relationships/tags" Target="../tags/tag488.xml"/><Relationship Id="rId47" Type="http://schemas.openxmlformats.org/officeDocument/2006/relationships/tags" Target="../tags/tag493.xml"/><Relationship Id="rId63" Type="http://schemas.openxmlformats.org/officeDocument/2006/relationships/image" Target="../media/image128.png"/><Relationship Id="rId68" Type="http://schemas.openxmlformats.org/officeDocument/2006/relationships/image" Target="../media/image101.png"/><Relationship Id="rId7" Type="http://schemas.openxmlformats.org/officeDocument/2006/relationships/tags" Target="../tags/tag453.xml"/><Relationship Id="rId2" Type="http://schemas.openxmlformats.org/officeDocument/2006/relationships/tags" Target="../tags/tag448.xml"/><Relationship Id="rId16" Type="http://schemas.openxmlformats.org/officeDocument/2006/relationships/tags" Target="../tags/tag462.xml"/><Relationship Id="rId29" Type="http://schemas.openxmlformats.org/officeDocument/2006/relationships/tags" Target="../tags/tag475.xml"/><Relationship Id="rId11" Type="http://schemas.openxmlformats.org/officeDocument/2006/relationships/tags" Target="../tags/tag457.xml"/><Relationship Id="rId24" Type="http://schemas.openxmlformats.org/officeDocument/2006/relationships/tags" Target="../tags/tag470.xml"/><Relationship Id="rId32" Type="http://schemas.openxmlformats.org/officeDocument/2006/relationships/tags" Target="../tags/tag478.xml"/><Relationship Id="rId37" Type="http://schemas.openxmlformats.org/officeDocument/2006/relationships/tags" Target="../tags/tag483.xml"/><Relationship Id="rId40" Type="http://schemas.openxmlformats.org/officeDocument/2006/relationships/tags" Target="../tags/tag486.xml"/><Relationship Id="rId45" Type="http://schemas.openxmlformats.org/officeDocument/2006/relationships/tags" Target="../tags/tag491.xml"/><Relationship Id="rId53" Type="http://schemas.openxmlformats.org/officeDocument/2006/relationships/tags" Target="../tags/tag499.xml"/><Relationship Id="rId58" Type="http://schemas.openxmlformats.org/officeDocument/2006/relationships/tags" Target="../tags/tag504.xml"/><Relationship Id="rId66" Type="http://schemas.openxmlformats.org/officeDocument/2006/relationships/image" Target="../media/image96.png"/><Relationship Id="rId5" Type="http://schemas.openxmlformats.org/officeDocument/2006/relationships/tags" Target="../tags/tag451.xml"/><Relationship Id="rId61" Type="http://schemas.openxmlformats.org/officeDocument/2006/relationships/slideLayout" Target="../slideLayouts/slideLayout29.xml"/><Relationship Id="rId19" Type="http://schemas.openxmlformats.org/officeDocument/2006/relationships/tags" Target="../tags/tag465.xml"/><Relationship Id="rId14" Type="http://schemas.openxmlformats.org/officeDocument/2006/relationships/tags" Target="../tags/tag460.xml"/><Relationship Id="rId22" Type="http://schemas.openxmlformats.org/officeDocument/2006/relationships/tags" Target="../tags/tag468.xml"/><Relationship Id="rId27" Type="http://schemas.openxmlformats.org/officeDocument/2006/relationships/tags" Target="../tags/tag473.xml"/><Relationship Id="rId30" Type="http://schemas.openxmlformats.org/officeDocument/2006/relationships/tags" Target="../tags/tag476.xml"/><Relationship Id="rId35" Type="http://schemas.openxmlformats.org/officeDocument/2006/relationships/tags" Target="../tags/tag481.xml"/><Relationship Id="rId43" Type="http://schemas.openxmlformats.org/officeDocument/2006/relationships/tags" Target="../tags/tag489.xml"/><Relationship Id="rId48" Type="http://schemas.openxmlformats.org/officeDocument/2006/relationships/tags" Target="../tags/tag494.xml"/><Relationship Id="rId56" Type="http://schemas.openxmlformats.org/officeDocument/2006/relationships/tags" Target="../tags/tag502.xml"/><Relationship Id="rId64" Type="http://schemas.openxmlformats.org/officeDocument/2006/relationships/image" Target="../media/image121.png"/><Relationship Id="rId69" Type="http://schemas.openxmlformats.org/officeDocument/2006/relationships/image" Target="../media/image102.svg"/><Relationship Id="rId8" Type="http://schemas.openxmlformats.org/officeDocument/2006/relationships/tags" Target="../tags/tag454.xml"/><Relationship Id="rId51" Type="http://schemas.openxmlformats.org/officeDocument/2006/relationships/tags" Target="../tags/tag497.xml"/><Relationship Id="rId3" Type="http://schemas.openxmlformats.org/officeDocument/2006/relationships/tags" Target="../tags/tag449.xml"/><Relationship Id="rId12" Type="http://schemas.openxmlformats.org/officeDocument/2006/relationships/tags" Target="../tags/tag458.xml"/><Relationship Id="rId17" Type="http://schemas.openxmlformats.org/officeDocument/2006/relationships/tags" Target="../tags/tag463.xml"/><Relationship Id="rId25" Type="http://schemas.openxmlformats.org/officeDocument/2006/relationships/tags" Target="../tags/tag471.xml"/><Relationship Id="rId33" Type="http://schemas.openxmlformats.org/officeDocument/2006/relationships/tags" Target="../tags/tag479.xml"/><Relationship Id="rId38" Type="http://schemas.openxmlformats.org/officeDocument/2006/relationships/tags" Target="../tags/tag484.xml"/><Relationship Id="rId46" Type="http://schemas.openxmlformats.org/officeDocument/2006/relationships/tags" Target="../tags/tag492.xml"/><Relationship Id="rId59" Type="http://schemas.openxmlformats.org/officeDocument/2006/relationships/tags" Target="../tags/tag505.xml"/><Relationship Id="rId67" Type="http://schemas.openxmlformats.org/officeDocument/2006/relationships/image" Target="../media/image97.svg"/><Relationship Id="rId20" Type="http://schemas.openxmlformats.org/officeDocument/2006/relationships/tags" Target="../tags/tag466.xml"/><Relationship Id="rId41" Type="http://schemas.openxmlformats.org/officeDocument/2006/relationships/tags" Target="../tags/tag487.xml"/><Relationship Id="rId54" Type="http://schemas.openxmlformats.org/officeDocument/2006/relationships/tags" Target="../tags/tag500.xml"/><Relationship Id="rId62" Type="http://schemas.openxmlformats.org/officeDocument/2006/relationships/notesSlide" Target="../notesSlides/notesSlide23.xml"/><Relationship Id="rId70" Type="http://schemas.openxmlformats.org/officeDocument/2006/relationships/image" Target="../media/image1.emf"/><Relationship Id="rId1" Type="http://schemas.openxmlformats.org/officeDocument/2006/relationships/tags" Target="../tags/tag447.xml"/><Relationship Id="rId6" Type="http://schemas.openxmlformats.org/officeDocument/2006/relationships/tags" Target="../tags/tag452.xml"/><Relationship Id="rId15" Type="http://schemas.openxmlformats.org/officeDocument/2006/relationships/tags" Target="../tags/tag461.xml"/><Relationship Id="rId23" Type="http://schemas.openxmlformats.org/officeDocument/2006/relationships/tags" Target="../tags/tag469.xml"/><Relationship Id="rId28" Type="http://schemas.openxmlformats.org/officeDocument/2006/relationships/tags" Target="../tags/tag474.xml"/><Relationship Id="rId36" Type="http://schemas.openxmlformats.org/officeDocument/2006/relationships/tags" Target="../tags/tag482.xml"/><Relationship Id="rId49" Type="http://schemas.openxmlformats.org/officeDocument/2006/relationships/tags" Target="../tags/tag495.xml"/><Relationship Id="rId57" Type="http://schemas.openxmlformats.org/officeDocument/2006/relationships/tags" Target="../tags/tag503.xml"/><Relationship Id="rId10" Type="http://schemas.openxmlformats.org/officeDocument/2006/relationships/tags" Target="../tags/tag456.xml"/><Relationship Id="rId31" Type="http://schemas.openxmlformats.org/officeDocument/2006/relationships/tags" Target="../tags/tag477.xml"/><Relationship Id="rId44" Type="http://schemas.openxmlformats.org/officeDocument/2006/relationships/tags" Target="../tags/tag490.xml"/><Relationship Id="rId52" Type="http://schemas.openxmlformats.org/officeDocument/2006/relationships/tags" Target="../tags/tag498.xml"/><Relationship Id="rId60" Type="http://schemas.openxmlformats.org/officeDocument/2006/relationships/tags" Target="../tags/tag506.xml"/><Relationship Id="rId65" Type="http://schemas.openxmlformats.org/officeDocument/2006/relationships/image" Target="../media/image122.svg"/><Relationship Id="rId4" Type="http://schemas.openxmlformats.org/officeDocument/2006/relationships/tags" Target="../tags/tag450.xml"/><Relationship Id="rId9" Type="http://schemas.openxmlformats.org/officeDocument/2006/relationships/tags" Target="../tags/tag455.xml"/><Relationship Id="rId13" Type="http://schemas.openxmlformats.org/officeDocument/2006/relationships/tags" Target="../tags/tag459.xml"/><Relationship Id="rId18" Type="http://schemas.openxmlformats.org/officeDocument/2006/relationships/tags" Target="../tags/tag464.xml"/><Relationship Id="rId39" Type="http://schemas.openxmlformats.org/officeDocument/2006/relationships/tags" Target="../tags/tag485.xml"/><Relationship Id="rId34" Type="http://schemas.openxmlformats.org/officeDocument/2006/relationships/tags" Target="../tags/tag480.xml"/><Relationship Id="rId50" Type="http://schemas.openxmlformats.org/officeDocument/2006/relationships/tags" Target="../tags/tag496.xml"/><Relationship Id="rId55" Type="http://schemas.openxmlformats.org/officeDocument/2006/relationships/tags" Target="../tags/tag501.xml"/></Relationships>
</file>

<file path=ppt/slides/_rels/slide36.xml.rels><?xml version="1.0" encoding="UTF-8" standalone="yes"?>
<Relationships xmlns="http://schemas.openxmlformats.org/package/2006/relationships"><Relationship Id="rId2" Type="http://schemas.openxmlformats.org/officeDocument/2006/relationships/hyperlink" Target="https://www.oracle.com/cloud/free/?source=:ow:o:h:nav:050120SiteFooter&amp;intcmp=:ow:o:h:nav:050120SiteFooter#always-free" TargetMode="Externa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29.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svg"/></Relationships>
</file>

<file path=ppt/slides/_rels/slide38.xml.rels><?xml version="1.0" encoding="UTF-8" standalone="yes"?>
<Relationships xmlns="http://schemas.openxmlformats.org/package/2006/relationships"><Relationship Id="rId3" Type="http://schemas.openxmlformats.org/officeDocument/2006/relationships/image" Target="../media/image140.svg"/><Relationship Id="rId7" Type="http://schemas.openxmlformats.org/officeDocument/2006/relationships/image" Target="../media/image144.jpeg"/><Relationship Id="rId2" Type="http://schemas.openxmlformats.org/officeDocument/2006/relationships/image" Target="../media/image139.png"/><Relationship Id="rId1" Type="http://schemas.openxmlformats.org/officeDocument/2006/relationships/slideLayout" Target="../slideLayouts/slideLayout3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5.png"/><Relationship Id="rId1" Type="http://schemas.openxmlformats.org/officeDocument/2006/relationships/slideLayout" Target="../slideLayouts/slideLayout31.xml"/><Relationship Id="rId4" Type="http://schemas.openxmlformats.org/officeDocument/2006/relationships/image" Target="../media/image140.svg"/></Relationships>
</file>

<file path=ppt/slides/_rels/slide4.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3" Type="http://schemas.openxmlformats.org/officeDocument/2006/relationships/tags" Target="../tags/tag17.xml"/><Relationship Id="rId21" Type="http://schemas.openxmlformats.org/officeDocument/2006/relationships/image" Target="../media/image1.emf"/><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notesSlide" Target="../notesSlides/notesSlide3.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10" Type="http://schemas.openxmlformats.org/officeDocument/2006/relationships/tags" Target="../tags/tag24.xml"/><Relationship Id="rId19" Type="http://schemas.openxmlformats.org/officeDocument/2006/relationships/slideLayout" Target="../slideLayouts/slideLayout29.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7.svg"/><Relationship Id="rId7" Type="http://schemas.openxmlformats.org/officeDocument/2006/relationships/diagramQuickStyle" Target="../diagrams/quickStyle2.xml"/><Relationship Id="rId2" Type="http://schemas.openxmlformats.org/officeDocument/2006/relationships/image" Target="../media/image146.png"/><Relationship Id="rId1" Type="http://schemas.openxmlformats.org/officeDocument/2006/relationships/slideLayout" Target="../slideLayouts/slideLayout31.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49.png"/><Relationship Id="rId4" Type="http://schemas.openxmlformats.org/officeDocument/2006/relationships/image" Target="../media/image148.png"/><Relationship Id="rId9" Type="http://schemas.microsoft.com/office/2007/relationships/diagramDrawing" Target="../diagrams/drawing2.xml"/></Relationships>
</file>

<file path=ppt/slides/_rels/slide41.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3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2.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3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1.xml"/><Relationship Id="rId5" Type="http://schemas.openxmlformats.org/officeDocument/2006/relationships/image" Target="../media/image147.svg"/><Relationship Id="rId4" Type="http://schemas.openxmlformats.org/officeDocument/2006/relationships/image" Target="../media/image146.png"/></Relationships>
</file>

<file path=ppt/slides/_rels/slide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58.png"/><Relationship Id="rId1" Type="http://schemas.openxmlformats.org/officeDocument/2006/relationships/slideLayout" Target="../slideLayouts/slideLayout31.xml"/><Relationship Id="rId4" Type="http://schemas.openxmlformats.org/officeDocument/2006/relationships/image" Target="../media/image147.svg"/></Relationships>
</file>

<file path=ppt/slides/_rels/slide45.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31.xml"/><Relationship Id="rId4" Type="http://schemas.openxmlformats.org/officeDocument/2006/relationships/image" Target="../media/image159.png"/></Relationships>
</file>

<file path=ppt/slides/_rels/slide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60.png"/><Relationship Id="rId1" Type="http://schemas.openxmlformats.org/officeDocument/2006/relationships/slideLayout" Target="../slideLayouts/slideLayout29.xml"/><Relationship Id="rId4" Type="http://schemas.openxmlformats.org/officeDocument/2006/relationships/image" Target="../media/image147.svg"/></Relationships>
</file>

<file path=ppt/slides/_rels/slide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61.png"/><Relationship Id="rId1" Type="http://schemas.openxmlformats.org/officeDocument/2006/relationships/slideLayout" Target="../slideLayouts/slideLayout29.xml"/><Relationship Id="rId4" Type="http://schemas.openxmlformats.org/officeDocument/2006/relationships/image" Target="../media/image147.svg"/></Relationships>
</file>

<file path=ppt/slides/_rels/slide48.xml.rels><?xml version="1.0" encoding="UTF-8" standalone="yes"?>
<Relationships xmlns="http://schemas.openxmlformats.org/package/2006/relationships"><Relationship Id="rId3" Type="http://schemas.openxmlformats.org/officeDocument/2006/relationships/hyperlink" Target="https://docs.oracle.com/en-us/iaas/vision/vision/using/home.htm" TargetMode="External"/><Relationship Id="rId2" Type="http://schemas.openxmlformats.org/officeDocument/2006/relationships/image" Target="../media/image162.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hyperlink" Target="https://apexapps.oracle.com/pls/apex/dbpm/r/livelabs/view-workshop?wid=931" TargetMode="External"/><Relationship Id="rId2" Type="http://schemas.openxmlformats.org/officeDocument/2006/relationships/image" Target="../media/image163.png"/><Relationship Id="rId1" Type="http://schemas.openxmlformats.org/officeDocument/2006/relationships/slideLayout" Target="../slideLayouts/slideLayout29.xml"/><Relationship Id="rId4" Type="http://schemas.openxmlformats.org/officeDocument/2006/relationships/hyperlink" Target="https://apexapps.oracle.com/pls/apex/dbpm/r/livelabs/view-workshop?wid=3097&amp;clear=180&amp;session=102164197884303" TargetMode="External"/></Relationships>
</file>

<file path=ppt/slides/_rels/slide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slideLayout" Target="../slideLayouts/slideLayout29.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image" Target="../media/image1.emf"/><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apexapps.oracle.com/pls/apex/dbpm/r/livelabs/view-workshop?wid=931"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5.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tiff"/><Relationship Id="rId23" Type="http://schemas.openxmlformats.org/officeDocument/2006/relationships/image" Target="../media/image45.svg"/><Relationship Id="rId10" Type="http://schemas.openxmlformats.org/officeDocument/2006/relationships/image" Target="../media/image32.sv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7.xml.rels><?xml version="1.0" encoding="UTF-8" standalone="yes"?>
<Relationships xmlns="http://schemas.openxmlformats.org/package/2006/relationships"><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39" Type="http://schemas.openxmlformats.org/officeDocument/2006/relationships/image" Target="../media/image1.emf"/><Relationship Id="rId21" Type="http://schemas.openxmlformats.org/officeDocument/2006/relationships/tags" Target="../tags/tag71.xml"/><Relationship Id="rId34" Type="http://schemas.openxmlformats.org/officeDocument/2006/relationships/image" Target="../media/image49.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33" Type="http://schemas.openxmlformats.org/officeDocument/2006/relationships/image" Target="../media/image48.svg"/><Relationship Id="rId38" Type="http://schemas.openxmlformats.org/officeDocument/2006/relationships/image" Target="../media/image25.png"/><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slideLayout" Target="../slideLayouts/slideLayout29.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openxmlformats.org/officeDocument/2006/relationships/image" Target="../media/image47.png"/><Relationship Id="rId37" Type="http://schemas.openxmlformats.org/officeDocument/2006/relationships/image" Target="../media/image52.svg"/><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36" Type="http://schemas.openxmlformats.org/officeDocument/2006/relationships/image" Target="../media/image51.png"/><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image" Target="../media/image46.jpe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notesSlide" Target="../notesSlides/notesSlide6.xml"/><Relationship Id="rId35" Type="http://schemas.openxmlformats.org/officeDocument/2006/relationships/image" Target="../media/image50.svg"/><Relationship Id="rId8" Type="http://schemas.openxmlformats.org/officeDocument/2006/relationships/tags" Target="../tags/tag58.xml"/><Relationship Id="rId3" Type="http://schemas.openxmlformats.org/officeDocument/2006/relationships/tags" Target="../tags/tag53.xml"/></Relationships>
</file>

<file path=ppt/slides/_rels/slide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3" Type="http://schemas.openxmlformats.org/officeDocument/2006/relationships/tags" Target="../tags/tag84.xml"/><Relationship Id="rId21" Type="http://schemas.openxmlformats.org/officeDocument/2006/relationships/notesSlide" Target="../notesSlides/notesSlide7.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slideLayout" Target="../slideLayouts/slideLayout29.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tags" Target="../tags/tag96.xml"/><Relationship Id="rId10" Type="http://schemas.openxmlformats.org/officeDocument/2006/relationships/tags" Target="../tags/tag91.xml"/><Relationship Id="rId19" Type="http://schemas.openxmlformats.org/officeDocument/2006/relationships/tags" Target="../tags/tag100.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s>
</file>

<file path=ppt/slides/_rels/slide9.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21.xml"/><Relationship Id="rId3" Type="http://schemas.openxmlformats.org/officeDocument/2006/relationships/tags" Target="../tags/tag106.xml"/><Relationship Id="rId21" Type="http://schemas.openxmlformats.org/officeDocument/2006/relationships/notesSlide" Target="../notesSlides/notesSlide8.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slideLayout" Target="../slideLayouts/slideLayout31.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tags" Target="../tags/tag12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 Id="rId22"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400C-60F8-48EE-A725-6A9EBA56B045}"/>
              </a:ext>
            </a:extLst>
          </p:cNvPr>
          <p:cNvSpPr>
            <a:spLocks noGrp="1"/>
          </p:cNvSpPr>
          <p:nvPr>
            <p:ph type="ctrTitle"/>
          </p:nvPr>
        </p:nvSpPr>
        <p:spPr/>
        <p:txBody>
          <a:bodyPr/>
          <a:lstStyle/>
          <a:p>
            <a:r>
              <a:rPr lang="en-US" altLang="ko-KR" dirty="0"/>
              <a:t>AI/</a:t>
            </a:r>
            <a:r>
              <a:rPr lang="ko-KR" altLang="en-US" dirty="0" err="1"/>
              <a:t>머신러닝을</a:t>
            </a:r>
            <a:r>
              <a:rPr lang="ko-KR" altLang="en-US" dirty="0"/>
              <a:t> 활용한 데이터 </a:t>
            </a:r>
            <a:r>
              <a:rPr lang="ko-KR" altLang="en-US" dirty="0" err="1"/>
              <a:t>인사이트</a:t>
            </a:r>
            <a:r>
              <a:rPr lang="ko-KR" altLang="en-US" dirty="0"/>
              <a:t> 활용</a:t>
            </a:r>
            <a:endParaRPr lang="en-US" dirty="0"/>
          </a:p>
        </p:txBody>
      </p:sp>
      <p:sp>
        <p:nvSpPr>
          <p:cNvPr id="3" name="Text Placeholder 2">
            <a:extLst>
              <a:ext uri="{FF2B5EF4-FFF2-40B4-BE49-F238E27FC236}">
                <a16:creationId xmlns:a16="http://schemas.microsoft.com/office/drawing/2014/main" id="{083CB721-0FA7-4804-B150-54F9E533EA20}"/>
              </a:ext>
            </a:extLst>
          </p:cNvPr>
          <p:cNvSpPr>
            <a:spLocks noGrp="1"/>
          </p:cNvSpPr>
          <p:nvPr>
            <p:ph type="body" sz="quarter" idx="33"/>
          </p:nvPr>
        </p:nvSpPr>
        <p:spPr/>
        <p:txBody>
          <a:bodyPr/>
          <a:lstStyle/>
          <a:p>
            <a:r>
              <a:rPr lang="en-US" dirty="0"/>
              <a:t>Oracle Cloud Infrastructure – AI Service &amp; ML Platform</a:t>
            </a:r>
          </a:p>
        </p:txBody>
      </p:sp>
      <p:sp>
        <p:nvSpPr>
          <p:cNvPr id="5" name="Text Placeholder 4">
            <a:extLst>
              <a:ext uri="{FF2B5EF4-FFF2-40B4-BE49-F238E27FC236}">
                <a16:creationId xmlns:a16="http://schemas.microsoft.com/office/drawing/2014/main" id="{62700C42-4178-45BC-BC69-702037AAD5D7}"/>
              </a:ext>
            </a:extLst>
          </p:cNvPr>
          <p:cNvSpPr>
            <a:spLocks noGrp="1"/>
          </p:cNvSpPr>
          <p:nvPr>
            <p:ph type="body" sz="quarter" idx="34"/>
          </p:nvPr>
        </p:nvSpPr>
        <p:spPr/>
        <p:txBody>
          <a:bodyPr/>
          <a:lstStyle/>
          <a:p>
            <a:pPr lvl="0"/>
            <a:r>
              <a:rPr lang="en-US" dirty="0"/>
              <a:t>Principal Cloud Architect</a:t>
            </a:r>
          </a:p>
          <a:p>
            <a:pPr lvl="0"/>
            <a:r>
              <a:rPr lang="en-US" dirty="0"/>
              <a:t>Oracle, Digital Prime Cloud</a:t>
            </a:r>
          </a:p>
          <a:p>
            <a:pPr lvl="0"/>
            <a:r>
              <a:rPr lang="en-US" dirty="0"/>
              <a:t>2022/05/11</a:t>
            </a:r>
          </a:p>
        </p:txBody>
      </p:sp>
      <p:cxnSp>
        <p:nvCxnSpPr>
          <p:cNvPr id="18" name="Accent Mark">
            <a:extLst>
              <a:ext uri="{FF2B5EF4-FFF2-40B4-BE49-F238E27FC236}">
                <a16:creationId xmlns:a16="http://schemas.microsoft.com/office/drawing/2014/main" id="{80B7E62E-E97D-794C-A067-A6C8A18BCCA0}"/>
              </a:ext>
              <a:ext uri="{C183D7F6-B498-43B3-948B-1728B52AA6E4}">
                <adec:decorative xmlns:adec="http://schemas.microsoft.com/office/drawing/2017/decorative" val="1"/>
              </a:ext>
            </a:extLst>
          </p:cNvPr>
          <p:cNvCxnSpPr>
            <a:cxnSpLocks/>
          </p:cNvCxnSpPr>
          <p:nvPr/>
        </p:nvCxnSpPr>
        <p:spPr>
          <a:xfrm flipH="1">
            <a:off x="1023271" y="4187643"/>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FDFD429E-4CBF-4AD5-B5F3-71DD97B52221}"/>
              </a:ext>
            </a:extLst>
          </p:cNvPr>
          <p:cNvSpPr>
            <a:spLocks noGrp="1"/>
          </p:cNvSpPr>
          <p:nvPr>
            <p:ph type="ftr" sz="quarter" idx="3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37DA390-D075-419D-876D-40FECC2BA5C5}"/>
              </a:ext>
            </a:extLst>
          </p:cNvPr>
          <p:cNvSpPr>
            <a:spLocks noGrp="1"/>
          </p:cNvSpPr>
          <p:nvPr>
            <p:ph type="sldNum" sz="quarter" idx="38"/>
          </p:nvPr>
        </p:nvSpPr>
        <p:spPr/>
        <p:txBody>
          <a:bodyPr/>
          <a:lstStyle/>
          <a:p>
            <a:fld id="{345D60D9-5372-5F40-9443-0F9AE5BDC3C8}" type="slidenum">
              <a:rPr lang="en-US" smtClean="0"/>
              <a:pPr/>
              <a:t>1</a:t>
            </a:fld>
            <a:endParaRPr lang="en-US" dirty="0"/>
          </a:p>
        </p:txBody>
      </p:sp>
    </p:spTree>
    <p:extLst>
      <p:ext uri="{BB962C8B-B14F-4D97-AF65-F5344CB8AC3E}">
        <p14:creationId xmlns:p14="http://schemas.microsoft.com/office/powerpoint/2010/main" val="134655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6241FF-7BB3-234C-960F-F8A2C94D5EC9}"/>
              </a:ext>
            </a:extLst>
          </p:cNvPr>
          <p:cNvSpPr>
            <a:spLocks noGrp="1"/>
          </p:cNvSpPr>
          <p:nvPr>
            <p:ph type="title"/>
            <p:custDataLst>
              <p:tags r:id="rId1"/>
            </p:custDataLst>
          </p:nvPr>
        </p:nvSpPr>
        <p:spPr/>
        <p:txBody>
          <a:bodyPr/>
          <a:lstStyle/>
          <a:p>
            <a:r>
              <a:rPr lang="en-US" altLang="ko-KR" dirty="0"/>
              <a:t>1. AI</a:t>
            </a:r>
            <a:r>
              <a:rPr lang="ko-KR" altLang="en-US" dirty="0"/>
              <a:t>서비스 </a:t>
            </a:r>
            <a:r>
              <a:rPr lang="en-US" altLang="ko-KR" dirty="0"/>
              <a:t>: </a:t>
            </a:r>
            <a:r>
              <a:rPr lang="ko-KR" altLang="en-US" dirty="0" err="1"/>
              <a:t>산업특화된</a:t>
            </a:r>
            <a:r>
              <a:rPr lang="ko-KR" altLang="en-US" dirty="0"/>
              <a:t> 강력한 </a:t>
            </a:r>
            <a:r>
              <a:rPr lang="en-US" altLang="ko-KR" dirty="0"/>
              <a:t>AI </a:t>
            </a:r>
            <a:r>
              <a:rPr lang="ko-KR" altLang="en-US" dirty="0"/>
              <a:t>모델의 오라클 </a:t>
            </a:r>
            <a:r>
              <a:rPr lang="en-US" altLang="ko-KR" dirty="0"/>
              <a:t>AI </a:t>
            </a:r>
            <a:r>
              <a:rPr lang="ko-KR" altLang="en-US" dirty="0"/>
              <a:t>서비스</a:t>
            </a:r>
            <a:endParaRPr lang="en-US" dirty="0"/>
          </a:p>
        </p:txBody>
      </p:sp>
      <p:sp>
        <p:nvSpPr>
          <p:cNvPr id="5" name="Footer Placeholder 4">
            <a:extLst>
              <a:ext uri="{FF2B5EF4-FFF2-40B4-BE49-F238E27FC236}">
                <a16:creationId xmlns:a16="http://schemas.microsoft.com/office/drawing/2014/main" id="{143F21CC-2104-4096-A27C-C5ADE7044D63}"/>
              </a:ext>
            </a:extLst>
          </p:cNvPr>
          <p:cNvSpPr>
            <a:spLocks noGrp="1"/>
          </p:cNvSpPr>
          <p:nvPr>
            <p:ph type="ftr" sz="quarter" idx="11"/>
            <p:custDataLst>
              <p:tags r:id="rId2"/>
            </p:custDataLst>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D8C0D553-AFA6-45A5-B5B9-089B22CF15C5}"/>
              </a:ext>
            </a:extLst>
          </p:cNvPr>
          <p:cNvSpPr>
            <a:spLocks noGrp="1"/>
          </p:cNvSpPr>
          <p:nvPr>
            <p:ph type="sldNum" sz="quarter" idx="12"/>
            <p:custDataLst>
              <p:tags r:id="rId3"/>
            </p:custDataLst>
          </p:nvPr>
        </p:nvSpPr>
        <p:spPr/>
        <p:txBody>
          <a:bodyPr/>
          <a:lstStyle/>
          <a:p>
            <a:fld id="{345D60D9-5372-5F40-9443-0F9AE5BDC3C8}" type="slidenum">
              <a:rPr lang="en-US" smtClean="0"/>
              <a:pPr/>
              <a:t>10</a:t>
            </a:fld>
            <a:endParaRPr lang="en-US"/>
          </a:p>
        </p:txBody>
      </p:sp>
      <p:pic>
        <p:nvPicPr>
          <p:cNvPr id="12" name="OTag">
            <a:extLst>
              <a:ext uri="{FF2B5EF4-FFF2-40B4-BE49-F238E27FC236}">
                <a16:creationId xmlns:a16="http://schemas.microsoft.com/office/drawing/2014/main" id="{ABC80C6B-A1F3-B54B-A11A-7B7A974FF569}"/>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grpSp>
        <p:nvGrpSpPr>
          <p:cNvPr id="13" name="그룹 12"/>
          <p:cNvGrpSpPr/>
          <p:nvPr/>
        </p:nvGrpSpPr>
        <p:grpSpPr>
          <a:xfrm>
            <a:off x="762000" y="1233497"/>
            <a:ext cx="10674876" cy="4881553"/>
            <a:chOff x="762000" y="1233497"/>
            <a:chExt cx="10674876" cy="4881553"/>
          </a:xfrm>
        </p:grpSpPr>
        <p:sp>
          <p:nvSpPr>
            <p:cNvPr id="15" name="직사각형 14"/>
            <p:cNvSpPr/>
            <p:nvPr/>
          </p:nvSpPr>
          <p:spPr>
            <a:xfrm>
              <a:off x="762000" y="1233497"/>
              <a:ext cx="5216809" cy="4021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Language(</a:t>
              </a:r>
              <a:r>
                <a:rPr lang="ko-KR" altLang="en-US" dirty="0"/>
                <a:t>언어</a:t>
              </a:r>
              <a:r>
                <a:rPr lang="en-US" altLang="ko-KR" dirty="0"/>
                <a:t>)</a:t>
              </a:r>
              <a:endParaRPr lang="ko-KR" altLang="en-US" dirty="0"/>
            </a:p>
          </p:txBody>
        </p:sp>
        <p:sp>
          <p:nvSpPr>
            <p:cNvPr id="16" name="직사각형 15"/>
            <p:cNvSpPr/>
            <p:nvPr/>
          </p:nvSpPr>
          <p:spPr>
            <a:xfrm>
              <a:off x="762000" y="1645259"/>
              <a:ext cx="5225034" cy="2018404"/>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0000"/>
                </a:lnSpc>
                <a:buFont typeface="Wingdings" panose="05000000000000000000" pitchFamily="2" charset="2"/>
                <a:buChar char="ü"/>
              </a:pPr>
              <a:r>
                <a:rPr lang="ko-KR" altLang="en-US" sz="1600" dirty="0">
                  <a:solidFill>
                    <a:schemeClr val="tx1"/>
                  </a:solidFill>
                </a:rPr>
                <a:t>대규모의 </a:t>
              </a:r>
              <a:r>
                <a:rPr lang="ko-KR" altLang="en-US" sz="1600" b="1" dirty="0">
                  <a:solidFill>
                    <a:schemeClr val="tx1"/>
                  </a:solidFill>
                </a:rPr>
                <a:t>정교한 텍스트 분석</a:t>
              </a:r>
              <a:r>
                <a:rPr lang="ko-KR" altLang="en-US" sz="1600" dirty="0">
                  <a:solidFill>
                    <a:schemeClr val="tx1"/>
                  </a:solidFill>
                </a:rPr>
                <a:t>을 위해 사전 구축된 모델</a:t>
              </a:r>
              <a:endParaRPr lang="en-US" altLang="ko-KR" sz="1600" dirty="0">
                <a:solidFill>
                  <a:schemeClr val="tx1"/>
                </a:solidFill>
              </a:endParaRPr>
            </a:p>
            <a:p>
              <a:pPr marL="285750" indent="-285750">
                <a:lnSpc>
                  <a:spcPct val="100000"/>
                </a:lnSpc>
                <a:buFont typeface="Wingdings" panose="05000000000000000000" pitchFamily="2" charset="2"/>
                <a:buChar char="ü"/>
              </a:pPr>
              <a:r>
                <a:rPr lang="ko-KR" altLang="en-US" sz="1600" b="1" dirty="0">
                  <a:solidFill>
                    <a:schemeClr val="tx1"/>
                  </a:solidFill>
                </a:rPr>
                <a:t>감정 분석</a:t>
              </a:r>
              <a:r>
                <a:rPr lang="en-US" altLang="ko-KR" sz="1600" b="1" dirty="0">
                  <a:solidFill>
                    <a:schemeClr val="tx1"/>
                  </a:solidFill>
                </a:rPr>
                <a:t>, </a:t>
              </a:r>
              <a:r>
                <a:rPr lang="ko-KR" altLang="en-US" sz="1600" b="1" dirty="0">
                  <a:solidFill>
                    <a:schemeClr val="tx1"/>
                  </a:solidFill>
                </a:rPr>
                <a:t>핵심 구문 추출</a:t>
              </a:r>
              <a:r>
                <a:rPr lang="en-US" altLang="ko-KR" sz="1600" b="1" dirty="0">
                  <a:solidFill>
                    <a:schemeClr val="tx1"/>
                  </a:solidFill>
                </a:rPr>
                <a:t>, </a:t>
              </a:r>
              <a:r>
                <a:rPr lang="ko-KR" altLang="en-US" sz="1600" b="1" dirty="0">
                  <a:solidFill>
                    <a:schemeClr val="tx1"/>
                  </a:solidFill>
                </a:rPr>
                <a:t>텍스트 분류</a:t>
              </a:r>
              <a:r>
                <a:rPr lang="en-US" altLang="ko-KR" sz="1600" b="1" dirty="0">
                  <a:solidFill>
                    <a:schemeClr val="tx1"/>
                  </a:solidFill>
                </a:rPr>
                <a:t>, </a:t>
              </a:r>
              <a:r>
                <a:rPr lang="ko-KR" altLang="en-US" sz="1600" b="1" dirty="0">
                  <a:solidFill>
                    <a:schemeClr val="tx1"/>
                  </a:solidFill>
                </a:rPr>
                <a:t>명명된 </a:t>
              </a:r>
              <a:r>
                <a:rPr lang="ko-KR" altLang="en-US" sz="1600" b="1" dirty="0" err="1">
                  <a:solidFill>
                    <a:schemeClr val="tx1"/>
                  </a:solidFill>
                </a:rPr>
                <a:t>엔터티</a:t>
              </a:r>
              <a:r>
                <a:rPr lang="ko-KR" altLang="en-US" sz="1600" b="1" dirty="0">
                  <a:solidFill>
                    <a:schemeClr val="tx1"/>
                  </a:solidFill>
                </a:rPr>
                <a:t> 인식 및 언어 감지</a:t>
              </a:r>
              <a:r>
                <a:rPr lang="ko-KR" altLang="en-US" sz="1600" dirty="0">
                  <a:solidFill>
                    <a:schemeClr val="tx1"/>
                  </a:solidFill>
                </a:rPr>
                <a:t>를 위해 프로덕션 준비가 된 </a:t>
              </a:r>
              <a:r>
                <a:rPr lang="en-US" altLang="ko-KR" sz="1600" dirty="0">
                  <a:solidFill>
                    <a:schemeClr val="tx1"/>
                  </a:solidFill>
                </a:rPr>
                <a:t>OCI Language</a:t>
              </a:r>
              <a:r>
                <a:rPr lang="ko-KR" altLang="en-US" sz="1600" dirty="0">
                  <a:solidFill>
                    <a:schemeClr val="tx1"/>
                  </a:solidFill>
                </a:rPr>
                <a:t> 사용</a:t>
              </a:r>
              <a:endParaRPr lang="en-US" altLang="ko-KR" sz="1600" dirty="0">
                <a:solidFill>
                  <a:schemeClr val="tx1"/>
                </a:solidFill>
              </a:endParaRPr>
            </a:p>
          </p:txBody>
        </p:sp>
        <p:sp>
          <p:nvSpPr>
            <p:cNvPr id="17" name="직사각형 16"/>
            <p:cNvSpPr/>
            <p:nvPr/>
          </p:nvSpPr>
          <p:spPr>
            <a:xfrm>
              <a:off x="6220067" y="1233497"/>
              <a:ext cx="5216809" cy="4021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Anomaly Detection(</a:t>
              </a:r>
              <a:r>
                <a:rPr lang="ko-KR" altLang="en-US" dirty="0"/>
                <a:t>이상 감지</a:t>
              </a:r>
              <a:r>
                <a:rPr lang="en-US" altLang="ko-KR" dirty="0"/>
                <a:t>)</a:t>
              </a:r>
              <a:endParaRPr lang="ko-KR" altLang="en-US" dirty="0"/>
            </a:p>
          </p:txBody>
        </p:sp>
        <p:sp>
          <p:nvSpPr>
            <p:cNvPr id="18" name="직사각형 17"/>
            <p:cNvSpPr/>
            <p:nvPr/>
          </p:nvSpPr>
          <p:spPr>
            <a:xfrm>
              <a:off x="6211842" y="1645259"/>
              <a:ext cx="5225034" cy="2018404"/>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0000"/>
                </a:lnSpc>
                <a:buFont typeface="Wingdings" panose="05000000000000000000" pitchFamily="2" charset="2"/>
                <a:buChar char="ü"/>
              </a:pPr>
              <a:r>
                <a:rPr lang="ko-KR" altLang="en-US" sz="1600" dirty="0">
                  <a:solidFill>
                    <a:schemeClr val="tx1"/>
                  </a:solidFill>
                </a:rPr>
                <a:t>센서 데이터와 같은 </a:t>
              </a:r>
              <a:r>
                <a:rPr lang="ko-KR" altLang="en-US" sz="1600" b="1" dirty="0" err="1">
                  <a:solidFill>
                    <a:schemeClr val="tx1"/>
                  </a:solidFill>
                </a:rPr>
                <a:t>시계열</a:t>
              </a:r>
              <a:r>
                <a:rPr lang="ko-KR" altLang="en-US" sz="1600" b="1" dirty="0">
                  <a:solidFill>
                    <a:schemeClr val="tx1"/>
                  </a:solidFill>
                </a:rPr>
                <a:t> 데이터의 이상 감지</a:t>
              </a:r>
              <a:r>
                <a:rPr lang="ko-KR" altLang="en-US" sz="1600" dirty="0">
                  <a:solidFill>
                    <a:schemeClr val="tx1"/>
                  </a:solidFill>
                </a:rPr>
                <a:t>를 위해 사전 구축된 모델</a:t>
              </a:r>
              <a:endParaRPr lang="en-US" altLang="ko-KR" sz="1600" dirty="0">
                <a:solidFill>
                  <a:schemeClr val="tx1"/>
                </a:solidFill>
              </a:endParaRPr>
            </a:p>
            <a:p>
              <a:pPr marL="285750" indent="-285750">
                <a:lnSpc>
                  <a:spcPct val="100000"/>
                </a:lnSpc>
                <a:buFont typeface="Wingdings" panose="05000000000000000000" pitchFamily="2" charset="2"/>
                <a:buChar char="ü"/>
              </a:pPr>
              <a:r>
                <a:rPr lang="ko-KR" altLang="en-US" sz="1600" dirty="0">
                  <a:solidFill>
                    <a:schemeClr val="tx1"/>
                  </a:solidFill>
                </a:rPr>
                <a:t>고객 데이터를 스스로 학습 가능</a:t>
              </a:r>
              <a:endParaRPr lang="en-US" altLang="ko-KR" sz="1600" dirty="0">
                <a:solidFill>
                  <a:schemeClr val="tx1"/>
                </a:solidFill>
              </a:endParaRPr>
            </a:p>
            <a:p>
              <a:pPr marL="285750" indent="-285750">
                <a:lnSpc>
                  <a:spcPct val="100000"/>
                </a:lnSpc>
                <a:buFont typeface="Wingdings" panose="05000000000000000000" pitchFamily="2" charset="2"/>
                <a:buChar char="ü"/>
              </a:pPr>
              <a:r>
                <a:rPr lang="ko-KR" altLang="en-US" sz="1600" b="1" dirty="0">
                  <a:solidFill>
                    <a:schemeClr val="tx1"/>
                  </a:solidFill>
                </a:rPr>
                <a:t>전문화된 </a:t>
              </a:r>
              <a:r>
                <a:rPr lang="en-US" altLang="ko-KR" sz="1600" b="1" dirty="0">
                  <a:solidFill>
                    <a:schemeClr val="tx1"/>
                  </a:solidFill>
                </a:rPr>
                <a:t>API </a:t>
              </a:r>
              <a:r>
                <a:rPr lang="ko-KR" altLang="en-US" sz="1600" b="1" dirty="0">
                  <a:solidFill>
                    <a:schemeClr val="tx1"/>
                  </a:solidFill>
                </a:rPr>
                <a:t>및 자동화된 모델 선택</a:t>
              </a:r>
              <a:r>
                <a:rPr lang="ko-KR" altLang="en-US" sz="1600" dirty="0">
                  <a:solidFill>
                    <a:schemeClr val="tx1"/>
                  </a:solidFill>
                </a:rPr>
                <a:t>을 통해 애플리케이션 및 운영에 이상 감지를 쉽게 구축</a:t>
              </a:r>
              <a:r>
                <a:rPr lang="en-US" altLang="ko-KR" sz="1600" dirty="0">
                  <a:solidFill>
                    <a:schemeClr val="tx1"/>
                  </a:solidFill>
                </a:rPr>
                <a:t>, </a:t>
              </a:r>
              <a:r>
                <a:rPr lang="ko-KR" altLang="en-US" sz="1600" dirty="0">
                  <a:solidFill>
                    <a:schemeClr val="tx1"/>
                  </a:solidFill>
                </a:rPr>
                <a:t>교육 및 배포</a:t>
              </a:r>
              <a:endParaRPr lang="en-US" altLang="ko-KR" sz="1600" dirty="0">
                <a:solidFill>
                  <a:schemeClr val="tx1"/>
                </a:solidFill>
              </a:endParaRPr>
            </a:p>
          </p:txBody>
        </p:sp>
        <p:sp>
          <p:nvSpPr>
            <p:cNvPr id="19" name="직사각형 18"/>
            <p:cNvSpPr/>
            <p:nvPr/>
          </p:nvSpPr>
          <p:spPr>
            <a:xfrm>
              <a:off x="762000" y="3774123"/>
              <a:ext cx="5216809" cy="4021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Speech(</a:t>
              </a:r>
              <a:r>
                <a:rPr lang="ko-KR" altLang="en-US" dirty="0"/>
                <a:t>음성인식</a:t>
              </a:r>
              <a:r>
                <a:rPr lang="en-US" altLang="ko-KR" dirty="0"/>
                <a:t>)</a:t>
              </a:r>
              <a:endParaRPr lang="ko-KR" altLang="en-US" dirty="0"/>
            </a:p>
          </p:txBody>
        </p:sp>
        <p:sp>
          <p:nvSpPr>
            <p:cNvPr id="20" name="직사각형 19"/>
            <p:cNvSpPr/>
            <p:nvPr/>
          </p:nvSpPr>
          <p:spPr>
            <a:xfrm>
              <a:off x="762000" y="4161878"/>
              <a:ext cx="5225034" cy="1953172"/>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0000"/>
                </a:lnSpc>
                <a:buFont typeface="Wingdings" panose="05000000000000000000" pitchFamily="2" charset="2"/>
                <a:buChar char="ü"/>
              </a:pPr>
              <a:r>
                <a:rPr lang="ko-KR" altLang="en-US" sz="1600" b="1" dirty="0">
                  <a:solidFill>
                    <a:schemeClr val="tx1"/>
                  </a:solidFill>
                </a:rPr>
                <a:t>실시간 음성 인식</a:t>
              </a:r>
              <a:r>
                <a:rPr lang="ko-KR" altLang="en-US" sz="1600" dirty="0">
                  <a:solidFill>
                    <a:schemeClr val="tx1"/>
                  </a:solidFill>
                </a:rPr>
                <a:t>을 위한 사전 구축 모델</a:t>
              </a:r>
              <a:r>
                <a:rPr lang="en-US" altLang="ko-KR" sz="1600" dirty="0">
                  <a:solidFill>
                    <a:schemeClr val="tx1"/>
                  </a:solidFill>
                </a:rPr>
                <a:t>.</a:t>
              </a:r>
            </a:p>
            <a:p>
              <a:pPr marL="285750" indent="-285750">
                <a:lnSpc>
                  <a:spcPct val="100000"/>
                </a:lnSpc>
                <a:buFont typeface="Wingdings" panose="05000000000000000000" pitchFamily="2" charset="2"/>
                <a:buChar char="ü"/>
              </a:pPr>
              <a:r>
                <a:rPr lang="ko-KR" altLang="en-US" sz="1600" dirty="0">
                  <a:solidFill>
                    <a:schemeClr val="tx1"/>
                  </a:solidFill>
                </a:rPr>
                <a:t>사람의 음성이 포함된 스트리밍 또는 파일 기반 </a:t>
              </a:r>
              <a:r>
                <a:rPr lang="ko-KR" altLang="en-US" sz="1600" b="1" dirty="0">
                  <a:solidFill>
                    <a:schemeClr val="tx1"/>
                  </a:solidFill>
                </a:rPr>
                <a:t>오디오 데이터를 텍스트로</a:t>
              </a:r>
              <a:r>
                <a:rPr lang="ko-KR" altLang="en-US" sz="1600" dirty="0">
                  <a:solidFill>
                    <a:schemeClr val="tx1"/>
                  </a:solidFill>
                </a:rPr>
                <a:t> </a:t>
              </a:r>
              <a:r>
                <a:rPr lang="ko-KR" altLang="en-US" sz="1600" b="1" dirty="0">
                  <a:solidFill>
                    <a:schemeClr val="tx1"/>
                  </a:solidFill>
                </a:rPr>
                <a:t>정확하고도 쉽게 변환</a:t>
              </a:r>
              <a:endParaRPr lang="en-US" altLang="ko-KR" sz="1600" dirty="0">
                <a:solidFill>
                  <a:schemeClr val="tx1"/>
                </a:solidFill>
              </a:endParaRPr>
            </a:p>
          </p:txBody>
        </p:sp>
        <p:sp>
          <p:nvSpPr>
            <p:cNvPr id="21" name="직사각형 20"/>
            <p:cNvSpPr/>
            <p:nvPr/>
          </p:nvSpPr>
          <p:spPr>
            <a:xfrm>
              <a:off x="6220067" y="3759733"/>
              <a:ext cx="5216809" cy="4021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Vision(</a:t>
              </a:r>
              <a:r>
                <a:rPr lang="ko-KR" altLang="en-US" dirty="0"/>
                <a:t>이미지 인식</a:t>
              </a:r>
              <a:r>
                <a:rPr lang="en-US" altLang="ko-KR" dirty="0"/>
                <a:t>)</a:t>
              </a:r>
              <a:endParaRPr lang="ko-KR" altLang="en-US" dirty="0"/>
            </a:p>
          </p:txBody>
        </p:sp>
        <p:sp>
          <p:nvSpPr>
            <p:cNvPr id="22" name="직사각형 21"/>
            <p:cNvSpPr/>
            <p:nvPr/>
          </p:nvSpPr>
          <p:spPr>
            <a:xfrm>
              <a:off x="6211842" y="4161878"/>
              <a:ext cx="5225034" cy="1953172"/>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0000"/>
                </a:lnSpc>
                <a:buFont typeface="Wingdings" panose="05000000000000000000" pitchFamily="2" charset="2"/>
                <a:buChar char="ü"/>
              </a:pPr>
              <a:r>
                <a:rPr lang="ko-KR" altLang="en-US" sz="1600" b="1" dirty="0">
                  <a:solidFill>
                    <a:schemeClr val="tx1"/>
                  </a:solidFill>
                </a:rPr>
                <a:t>이미지 인식 </a:t>
              </a:r>
              <a:r>
                <a:rPr lang="ko-KR" altLang="en-US" sz="1600" dirty="0">
                  <a:solidFill>
                    <a:schemeClr val="tx1"/>
                  </a:solidFill>
                </a:rPr>
                <a:t>작업을 위해 사전 훈련된 완전 </a:t>
              </a:r>
              <a:r>
                <a:rPr lang="ko-KR" altLang="en-US" sz="1600" dirty="0" err="1">
                  <a:solidFill>
                    <a:schemeClr val="tx1"/>
                  </a:solidFill>
                </a:rPr>
                <a:t>관리형</a:t>
              </a:r>
              <a:r>
                <a:rPr lang="ko-KR" altLang="en-US" sz="1600" dirty="0">
                  <a:solidFill>
                    <a:schemeClr val="tx1"/>
                  </a:solidFill>
                </a:rPr>
                <a:t> 모델 인프라</a:t>
              </a:r>
              <a:endParaRPr lang="en-US" altLang="ko-KR" sz="1600" dirty="0">
                <a:solidFill>
                  <a:schemeClr val="tx1"/>
                </a:solidFill>
              </a:endParaRPr>
            </a:p>
            <a:p>
              <a:pPr marL="285750" indent="-285750">
                <a:lnSpc>
                  <a:spcPct val="100000"/>
                </a:lnSpc>
                <a:buFont typeface="Wingdings" panose="05000000000000000000" pitchFamily="2" charset="2"/>
                <a:buChar char="ü"/>
              </a:pPr>
              <a:r>
                <a:rPr lang="ko-KR" altLang="en-US" sz="1600" dirty="0">
                  <a:solidFill>
                    <a:schemeClr val="tx1"/>
                  </a:solidFill>
                </a:rPr>
                <a:t>사진에서 개체를 식별하여 </a:t>
              </a:r>
              <a:r>
                <a:rPr lang="en-US" altLang="ko-KR" sz="1600" b="1" dirty="0">
                  <a:solidFill>
                    <a:schemeClr val="tx1"/>
                  </a:solidFill>
                </a:rPr>
                <a:t>Image Detection, Image Classification</a:t>
              </a:r>
              <a:r>
                <a:rPr lang="ko-KR" altLang="en-US" sz="1600" dirty="0">
                  <a:solidFill>
                    <a:schemeClr val="tx1"/>
                  </a:solidFill>
                </a:rPr>
                <a:t> 또는 </a:t>
              </a:r>
              <a:r>
                <a:rPr lang="ko-KR" altLang="en-US" sz="1600" b="1" dirty="0">
                  <a:solidFill>
                    <a:schemeClr val="tx1"/>
                  </a:solidFill>
                </a:rPr>
                <a:t>메타데이터를 생성</a:t>
              </a:r>
              <a:endParaRPr lang="en-US" altLang="ko-KR" sz="1600" b="1" dirty="0">
                <a:solidFill>
                  <a:schemeClr val="tx1"/>
                </a:solidFill>
              </a:endParaRPr>
            </a:p>
            <a:p>
              <a:pPr marL="285750" indent="-285750">
                <a:lnSpc>
                  <a:spcPct val="100000"/>
                </a:lnSpc>
                <a:buFont typeface="Wingdings" panose="05000000000000000000" pitchFamily="2" charset="2"/>
                <a:buChar char="ü"/>
              </a:pPr>
              <a:r>
                <a:rPr lang="ko-KR" altLang="en-US" sz="1600" b="1" dirty="0">
                  <a:solidFill>
                    <a:schemeClr val="tx1"/>
                  </a:solidFill>
                </a:rPr>
                <a:t>이미지를 텍스트로 쉽게 변환</a:t>
              </a:r>
              <a:r>
                <a:rPr lang="ko-KR" altLang="en-US" sz="1600" dirty="0">
                  <a:solidFill>
                    <a:schemeClr val="tx1"/>
                  </a:solidFill>
                </a:rPr>
                <a:t>하고 유형별로 문서를 분류하며 영수증 및 송장과 같은 문서에서 특정 데이터를 지능적으로 추출</a:t>
              </a:r>
              <a:endParaRPr lang="en-US" altLang="ko-KR" sz="1600" dirty="0">
                <a:solidFill>
                  <a:schemeClr val="tx1"/>
                </a:solidFill>
              </a:endParaRPr>
            </a:p>
          </p:txBody>
        </p:sp>
      </p:grpSp>
    </p:spTree>
    <p:extLst>
      <p:ext uri="{BB962C8B-B14F-4D97-AF65-F5344CB8AC3E}">
        <p14:creationId xmlns:p14="http://schemas.microsoft.com/office/powerpoint/2010/main" val="248855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AI</a:t>
            </a:r>
            <a:r>
              <a:rPr lang="ko-KR" altLang="en-US" dirty="0"/>
              <a:t>서비스 </a:t>
            </a:r>
            <a:r>
              <a:rPr lang="en-US" altLang="ko-KR" dirty="0"/>
              <a:t>: Language(</a:t>
            </a:r>
            <a:r>
              <a:rPr lang="ko-KR" altLang="en-US" dirty="0"/>
              <a:t>언어</a:t>
            </a:r>
            <a:r>
              <a:rPr lang="en-US" altLang="ko-KR" dirty="0"/>
              <a:t>) </a:t>
            </a:r>
            <a:r>
              <a:rPr lang="ko-KR" altLang="en-US" dirty="0"/>
              <a:t>기능</a:t>
            </a:r>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11</a:t>
            </a:fld>
            <a:endParaRPr lang="en-US" dirty="0"/>
          </a:p>
        </p:txBody>
      </p:sp>
      <p:sp>
        <p:nvSpPr>
          <p:cNvPr id="6" name="TextBox 5"/>
          <p:cNvSpPr txBox="1"/>
          <p:nvPr/>
        </p:nvSpPr>
        <p:spPr>
          <a:xfrm>
            <a:off x="768875" y="1231171"/>
            <a:ext cx="4737622" cy="4247317"/>
          </a:xfrm>
          <a:prstGeom prst="rect">
            <a:avLst/>
          </a:prstGeom>
          <a:noFill/>
        </p:spPr>
        <p:txBody>
          <a:bodyPr wrap="square" rtlCol="0">
            <a:spAutoFit/>
          </a:bodyPr>
          <a:lstStyle/>
          <a:p>
            <a:pPr marL="285750" indent="-285750">
              <a:buFont typeface="Arial" panose="020B0604020202020204" pitchFamily="34" charset="0"/>
              <a:buChar char="•"/>
            </a:pPr>
            <a:r>
              <a:rPr lang="ko-KR" altLang="en-US" b="1" dirty="0">
                <a:solidFill>
                  <a:schemeClr val="accent5"/>
                </a:solidFill>
              </a:rPr>
              <a:t>언어 감지 </a:t>
            </a:r>
            <a:r>
              <a:rPr lang="en-US" altLang="ko-KR" dirty="0"/>
              <a:t>: 101</a:t>
            </a:r>
            <a:r>
              <a:rPr lang="ko-KR" altLang="en-US" dirty="0"/>
              <a:t>개 언어 지원 </a:t>
            </a:r>
            <a:endParaRPr lang="en-US" altLang="ko-KR" dirty="0"/>
          </a:p>
          <a:p>
            <a:br>
              <a:rPr lang="en-US" altLang="ko-KR" dirty="0"/>
            </a:br>
            <a:r>
              <a:rPr lang="ko-KR" altLang="en-US" dirty="0"/>
              <a:t>활용 사례</a:t>
            </a:r>
            <a:r>
              <a:rPr lang="en-US" altLang="ko-KR" dirty="0"/>
              <a:t>) </a:t>
            </a:r>
          </a:p>
          <a:p>
            <a:r>
              <a:rPr lang="en-US" altLang="ko-KR" dirty="0"/>
              <a:t>SR</a:t>
            </a:r>
            <a:r>
              <a:rPr lang="ko-KR" altLang="en-US" dirty="0"/>
              <a:t>의 언어기반으로 다른 지역의 센터 라 라우팅</a:t>
            </a:r>
            <a:endParaRPr lang="en-US" altLang="ko-KR" dirty="0"/>
          </a:p>
          <a:p>
            <a:r>
              <a:rPr lang="ko-KR" altLang="en-US" dirty="0"/>
              <a:t>언어에 적합한 알고리즘을 사용하여 추가로 처리할 수 있도록 레코드에서 언어 식별</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sp>
        <p:nvSpPr>
          <p:cNvPr id="9" name="Rectangle 6">
            <a:extLst>
              <a:ext uri="{FF2B5EF4-FFF2-40B4-BE49-F238E27FC236}">
                <a16:creationId xmlns:a16="http://schemas.microsoft.com/office/drawing/2014/main" id="{A03F0558-44C6-43DF-BF0D-8F2F2E0FD780}"/>
              </a:ext>
            </a:extLst>
          </p:cNvPr>
          <p:cNvSpPr/>
          <p:nvPr/>
        </p:nvSpPr>
        <p:spPr>
          <a:xfrm>
            <a:off x="2489265" y="4344006"/>
            <a:ext cx="2743200" cy="7405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Service</a:t>
            </a:r>
          </a:p>
        </p:txBody>
      </p:sp>
      <p:sp>
        <p:nvSpPr>
          <p:cNvPr id="10" name="Rectangle 7">
            <a:extLst>
              <a:ext uri="{FF2B5EF4-FFF2-40B4-BE49-F238E27FC236}">
                <a16:creationId xmlns:a16="http://schemas.microsoft.com/office/drawing/2014/main" id="{377692D6-223F-4977-9AAD-DB16538E8FEE}"/>
              </a:ext>
            </a:extLst>
          </p:cNvPr>
          <p:cNvSpPr/>
          <p:nvPr/>
        </p:nvSpPr>
        <p:spPr>
          <a:xfrm>
            <a:off x="2729967" y="3531672"/>
            <a:ext cx="2553199" cy="369332"/>
          </a:xfrm>
          <a:prstGeom prst="rect">
            <a:avLst/>
          </a:prstGeom>
        </p:spPr>
        <p:txBody>
          <a:bodyPr wrap="none">
            <a:spAutoFit/>
          </a:bodyPr>
          <a:lstStyle/>
          <a:p>
            <a:pPr algn="ctr"/>
            <a:r>
              <a:rPr lang="en-US" dirty="0"/>
              <a:t>“Vi </a:t>
            </a:r>
            <a:r>
              <a:rPr lang="en-US" dirty="0" err="1"/>
              <a:t>elsker</a:t>
            </a:r>
            <a:r>
              <a:rPr lang="en-US" dirty="0"/>
              <a:t> </a:t>
            </a:r>
            <a:r>
              <a:rPr lang="en-US" dirty="0" err="1"/>
              <a:t>dette</a:t>
            </a:r>
            <a:r>
              <a:rPr lang="en-US" dirty="0"/>
              <a:t> </a:t>
            </a:r>
            <a:r>
              <a:rPr lang="en-US" dirty="0" err="1"/>
              <a:t>landet</a:t>
            </a:r>
            <a:r>
              <a:rPr lang="en-US" dirty="0"/>
              <a:t>”</a:t>
            </a:r>
          </a:p>
        </p:txBody>
      </p:sp>
      <p:cxnSp>
        <p:nvCxnSpPr>
          <p:cNvPr id="11" name="Straight Arrow Connector 9">
            <a:extLst>
              <a:ext uri="{FF2B5EF4-FFF2-40B4-BE49-F238E27FC236}">
                <a16:creationId xmlns:a16="http://schemas.microsoft.com/office/drawing/2014/main" id="{DBCF1C85-A056-4A44-BF29-BF15917CC268}"/>
              </a:ext>
            </a:extLst>
          </p:cNvPr>
          <p:cNvCxnSpPr/>
          <p:nvPr/>
        </p:nvCxnSpPr>
        <p:spPr>
          <a:xfrm>
            <a:off x="4006566" y="4038889"/>
            <a:ext cx="0" cy="49638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Rectangle 10">
            <a:extLst>
              <a:ext uri="{FF2B5EF4-FFF2-40B4-BE49-F238E27FC236}">
                <a16:creationId xmlns:a16="http://schemas.microsoft.com/office/drawing/2014/main" id="{A10725A1-5832-4804-9AF5-4668D494DC39}"/>
              </a:ext>
            </a:extLst>
          </p:cNvPr>
          <p:cNvSpPr/>
          <p:nvPr/>
        </p:nvSpPr>
        <p:spPr>
          <a:xfrm>
            <a:off x="3199562" y="5498177"/>
            <a:ext cx="1322606" cy="369332"/>
          </a:xfrm>
          <a:prstGeom prst="rect">
            <a:avLst/>
          </a:prstGeom>
        </p:spPr>
        <p:txBody>
          <a:bodyPr wrap="none">
            <a:spAutoFit/>
          </a:bodyPr>
          <a:lstStyle/>
          <a:p>
            <a:pPr algn="ctr"/>
            <a:r>
              <a:rPr lang="en-US" dirty="0"/>
              <a:t>Norwegian</a:t>
            </a:r>
          </a:p>
        </p:txBody>
      </p:sp>
      <p:cxnSp>
        <p:nvCxnSpPr>
          <p:cNvPr id="13" name="Straight Arrow Connector 11">
            <a:extLst>
              <a:ext uri="{FF2B5EF4-FFF2-40B4-BE49-F238E27FC236}">
                <a16:creationId xmlns:a16="http://schemas.microsoft.com/office/drawing/2014/main" id="{043F0EE9-4886-48E7-908C-AB5D4ACD50C1}"/>
              </a:ext>
            </a:extLst>
          </p:cNvPr>
          <p:cNvCxnSpPr/>
          <p:nvPr/>
        </p:nvCxnSpPr>
        <p:spPr>
          <a:xfrm>
            <a:off x="4006566" y="5680349"/>
            <a:ext cx="0" cy="49638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4" name="직사각형 13"/>
          <p:cNvSpPr/>
          <p:nvPr/>
        </p:nvSpPr>
        <p:spPr>
          <a:xfrm>
            <a:off x="6104399" y="1227142"/>
            <a:ext cx="5421060" cy="2862322"/>
          </a:xfrm>
          <a:prstGeom prst="rect">
            <a:avLst/>
          </a:prstGeom>
        </p:spPr>
        <p:txBody>
          <a:bodyPr wrap="square">
            <a:spAutoFit/>
          </a:bodyPr>
          <a:lstStyle/>
          <a:p>
            <a:pPr marL="285750" indent="-285750">
              <a:buFont typeface="Arial" panose="020B0604020202020204" pitchFamily="34" charset="0"/>
              <a:buChar char="•"/>
            </a:pPr>
            <a:r>
              <a:rPr lang="ko-KR" altLang="en-US" b="1" dirty="0">
                <a:solidFill>
                  <a:schemeClr val="accent5"/>
                </a:solidFill>
              </a:rPr>
              <a:t>텍스트 분류 </a:t>
            </a:r>
            <a:r>
              <a:rPr lang="en-US" altLang="ko-KR" dirty="0"/>
              <a:t>: </a:t>
            </a:r>
            <a:r>
              <a:rPr lang="ko-KR" altLang="en-US" dirty="0"/>
              <a:t>다국어 분류 기능</a:t>
            </a:r>
            <a:r>
              <a:rPr lang="en-US" altLang="ko-KR" dirty="0"/>
              <a:t>, </a:t>
            </a:r>
            <a:br>
              <a:rPr lang="en-US" altLang="ko-KR" dirty="0"/>
            </a:br>
            <a:r>
              <a:rPr lang="ko-KR" altLang="en-US" dirty="0"/>
              <a:t>결과 표시는 영어로 지원</a:t>
            </a:r>
            <a:br>
              <a:rPr lang="en-US" altLang="ko-KR" dirty="0"/>
            </a:br>
            <a:endParaRPr lang="en-US" altLang="ko-KR" dirty="0"/>
          </a:p>
          <a:p>
            <a:pPr marL="285750" indent="-285750">
              <a:buFont typeface="Arial" panose="020B0604020202020204" pitchFamily="34" charset="0"/>
              <a:buChar char="•"/>
            </a:pPr>
            <a:r>
              <a:rPr lang="ko-KR" altLang="en-US" dirty="0"/>
              <a:t>텍스트 카테고리</a:t>
            </a:r>
            <a:r>
              <a:rPr lang="en-US" altLang="ko-KR" dirty="0"/>
              <a:t>, </a:t>
            </a:r>
            <a:r>
              <a:rPr lang="ko-KR" altLang="en-US" dirty="0"/>
              <a:t>신뢰도 점수</a:t>
            </a:r>
            <a:r>
              <a:rPr lang="en-US" altLang="ko-KR" dirty="0"/>
              <a:t>, </a:t>
            </a:r>
            <a:r>
              <a:rPr lang="ko-KR" altLang="en-US" dirty="0"/>
              <a:t>영어</a:t>
            </a:r>
            <a:r>
              <a:rPr lang="en-US" altLang="ko-KR" dirty="0"/>
              <a:t>, </a:t>
            </a:r>
            <a:r>
              <a:rPr lang="ko-KR" altLang="en-US" dirty="0"/>
              <a:t>단일 요청으로 결과를 반환</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endParaRPr lang="en-US" altLang="ko-KR" dirty="0"/>
          </a:p>
        </p:txBody>
      </p:sp>
      <p:sp>
        <p:nvSpPr>
          <p:cNvPr id="15" name="아래쪽 화살표 14"/>
          <p:cNvSpPr/>
          <p:nvPr/>
        </p:nvSpPr>
        <p:spPr>
          <a:xfrm>
            <a:off x="3715164" y="3911666"/>
            <a:ext cx="291402" cy="3895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아래쪽 화살표 15"/>
          <p:cNvSpPr/>
          <p:nvPr/>
        </p:nvSpPr>
        <p:spPr>
          <a:xfrm>
            <a:off x="3709334" y="5176349"/>
            <a:ext cx="291402" cy="3895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3"/>
          <a:stretch>
            <a:fillRect/>
          </a:stretch>
        </p:blipFill>
        <p:spPr>
          <a:xfrm>
            <a:off x="714453" y="3437702"/>
            <a:ext cx="1551482" cy="872709"/>
          </a:xfrm>
          <a:prstGeom prst="rect">
            <a:avLst/>
          </a:prstGeom>
        </p:spPr>
      </p:pic>
      <p:pic>
        <p:nvPicPr>
          <p:cNvPr id="7" name="그림 6"/>
          <p:cNvPicPr>
            <a:picLocks noChangeAspect="1"/>
          </p:cNvPicPr>
          <p:nvPr/>
        </p:nvPicPr>
        <p:blipFill>
          <a:blip r:embed="rId4"/>
          <a:stretch>
            <a:fillRect/>
          </a:stretch>
        </p:blipFill>
        <p:spPr>
          <a:xfrm>
            <a:off x="6727818" y="4761843"/>
            <a:ext cx="3696738" cy="1289064"/>
          </a:xfrm>
          <a:prstGeom prst="rect">
            <a:avLst/>
          </a:prstGeom>
        </p:spPr>
      </p:pic>
      <p:pic>
        <p:nvPicPr>
          <p:cNvPr id="8" name="그림 7"/>
          <p:cNvPicPr>
            <a:picLocks noChangeAspect="1"/>
          </p:cNvPicPr>
          <p:nvPr/>
        </p:nvPicPr>
        <p:blipFill>
          <a:blip r:embed="rId5"/>
          <a:stretch>
            <a:fillRect/>
          </a:stretch>
        </p:blipFill>
        <p:spPr>
          <a:xfrm>
            <a:off x="6195667" y="2842204"/>
            <a:ext cx="4932149" cy="1501802"/>
          </a:xfrm>
          <a:prstGeom prst="rect">
            <a:avLst/>
          </a:prstGeom>
        </p:spPr>
      </p:pic>
      <p:sp>
        <p:nvSpPr>
          <p:cNvPr id="27" name="아래쪽 화살표 26"/>
          <p:cNvSpPr/>
          <p:nvPr/>
        </p:nvSpPr>
        <p:spPr>
          <a:xfrm>
            <a:off x="8324455" y="4372301"/>
            <a:ext cx="291402" cy="3895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20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AI</a:t>
            </a:r>
            <a:r>
              <a:rPr lang="ko-KR" altLang="en-US" dirty="0"/>
              <a:t>서비스 </a:t>
            </a:r>
            <a:r>
              <a:rPr lang="en-US" altLang="ko-KR" dirty="0"/>
              <a:t>: Language(</a:t>
            </a:r>
            <a:r>
              <a:rPr lang="ko-KR" altLang="en-US" dirty="0"/>
              <a:t>언어</a:t>
            </a:r>
            <a:r>
              <a:rPr lang="en-US" altLang="ko-KR" dirty="0"/>
              <a:t>) </a:t>
            </a:r>
            <a:r>
              <a:rPr lang="ko-KR" altLang="en-US" dirty="0"/>
              <a:t>기능</a:t>
            </a:r>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12</a:t>
            </a:fld>
            <a:endParaRPr lang="en-US" dirty="0"/>
          </a:p>
        </p:txBody>
      </p:sp>
      <p:sp>
        <p:nvSpPr>
          <p:cNvPr id="6" name="TextBox 5"/>
          <p:cNvSpPr txBox="1"/>
          <p:nvPr/>
        </p:nvSpPr>
        <p:spPr>
          <a:xfrm>
            <a:off x="768875" y="1231171"/>
            <a:ext cx="4252830" cy="3970318"/>
          </a:xfrm>
          <a:prstGeom prst="rect">
            <a:avLst/>
          </a:prstGeom>
          <a:noFill/>
        </p:spPr>
        <p:txBody>
          <a:bodyPr wrap="square" rtlCol="0">
            <a:spAutoFit/>
          </a:bodyPr>
          <a:lstStyle/>
          <a:p>
            <a:pPr marL="285750" indent="-285750">
              <a:buFont typeface="Arial" panose="020B0604020202020204" pitchFamily="34" charset="0"/>
              <a:buChar char="•"/>
            </a:pPr>
            <a:r>
              <a:rPr lang="ko-KR" altLang="en-US" b="1" dirty="0">
                <a:solidFill>
                  <a:schemeClr val="accent5"/>
                </a:solidFill>
              </a:rPr>
              <a:t>명명된 </a:t>
            </a:r>
            <a:r>
              <a:rPr lang="ko-KR" altLang="en-US" b="1" dirty="0" err="1">
                <a:solidFill>
                  <a:schemeClr val="accent5"/>
                </a:solidFill>
              </a:rPr>
              <a:t>엔티티</a:t>
            </a:r>
            <a:r>
              <a:rPr lang="ko-KR" altLang="en-US" b="1" dirty="0">
                <a:solidFill>
                  <a:schemeClr val="accent5"/>
                </a:solidFill>
              </a:rPr>
              <a:t> 인식 </a:t>
            </a:r>
            <a:r>
              <a:rPr lang="en-US" altLang="ko-KR" b="1" dirty="0">
                <a:solidFill>
                  <a:schemeClr val="accent5"/>
                </a:solidFill>
              </a:rPr>
              <a:t>: </a:t>
            </a:r>
            <a:r>
              <a:rPr lang="ko-KR" altLang="en-US" dirty="0"/>
              <a:t>사람</a:t>
            </a:r>
            <a:r>
              <a:rPr lang="en-US" altLang="ko-KR" dirty="0"/>
              <a:t>, </a:t>
            </a:r>
            <a:r>
              <a:rPr lang="ko-KR" altLang="en-US" dirty="0"/>
              <a:t>조직</a:t>
            </a:r>
            <a:r>
              <a:rPr lang="en-US" altLang="ko-KR" dirty="0"/>
              <a:t>, </a:t>
            </a:r>
            <a:r>
              <a:rPr lang="ko-KR" altLang="en-US" dirty="0"/>
              <a:t>위치</a:t>
            </a:r>
            <a:r>
              <a:rPr lang="en-US" altLang="ko-KR" dirty="0"/>
              <a:t>, </a:t>
            </a:r>
            <a:r>
              <a:rPr lang="ko-KR" altLang="en-US" dirty="0"/>
              <a:t>이메일</a:t>
            </a:r>
            <a:r>
              <a:rPr lang="en-US" altLang="ko-KR" dirty="0"/>
              <a:t>, </a:t>
            </a:r>
            <a:r>
              <a:rPr lang="ko-KR" altLang="en-US" dirty="0"/>
              <a:t>언어</a:t>
            </a:r>
            <a:r>
              <a:rPr lang="en-US" altLang="ko-KR" dirty="0"/>
              <a:t>, </a:t>
            </a:r>
            <a:r>
              <a:rPr lang="ko-KR" altLang="en-US" dirty="0"/>
              <a:t>통화</a:t>
            </a:r>
            <a:r>
              <a:rPr lang="en-US" altLang="ko-KR" dirty="0"/>
              <a:t>, </a:t>
            </a:r>
            <a:r>
              <a:rPr lang="ko-KR" altLang="en-US" dirty="0"/>
              <a:t>제품</a:t>
            </a:r>
            <a:r>
              <a:rPr lang="en-US" altLang="ko-KR" dirty="0"/>
              <a:t>, </a:t>
            </a:r>
            <a:r>
              <a:rPr lang="ko-KR" altLang="en-US" dirty="0"/>
              <a:t>수량</a:t>
            </a:r>
            <a:r>
              <a:rPr lang="en-US" altLang="ko-KR" dirty="0"/>
              <a:t>, URL, IP</a:t>
            </a:r>
            <a:r>
              <a:rPr lang="ko-KR" altLang="en-US" dirty="0"/>
              <a:t>주소</a:t>
            </a:r>
            <a:r>
              <a:rPr lang="en-US" altLang="ko-KR" dirty="0"/>
              <a:t>, </a:t>
            </a:r>
            <a:r>
              <a:rPr lang="ko-KR" altLang="en-US" dirty="0"/>
              <a:t>전화번호</a:t>
            </a:r>
            <a:r>
              <a:rPr lang="en-US" altLang="ko-KR" dirty="0"/>
              <a:t>, </a:t>
            </a:r>
            <a:r>
              <a:rPr lang="ko-KR" altLang="en-US" dirty="0"/>
              <a:t>날짜 및 시간 같은 특정 </a:t>
            </a:r>
            <a:r>
              <a:rPr lang="ko-KR" altLang="en-US" dirty="0" err="1"/>
              <a:t>엔티티를</a:t>
            </a:r>
            <a:r>
              <a:rPr lang="ko-KR" altLang="en-US" dirty="0"/>
              <a:t> 식별</a:t>
            </a:r>
            <a:endParaRPr lang="en-US" altLang="ko-KR" dirty="0"/>
          </a:p>
          <a:p>
            <a:pPr marL="285750" indent="-285750">
              <a:buFont typeface="Arial" panose="020B0604020202020204" pitchFamily="34" charset="0"/>
              <a:buChar char="•"/>
            </a:pPr>
            <a:endParaRPr lang="en-US" altLang="ko-KR" dirty="0"/>
          </a:p>
          <a:p>
            <a:r>
              <a:rPr lang="en-US" altLang="ko-KR" dirty="0"/>
              <a:t>     </a:t>
            </a:r>
            <a:r>
              <a:rPr lang="ko-KR" altLang="en-US" dirty="0"/>
              <a:t>각 </a:t>
            </a:r>
            <a:r>
              <a:rPr lang="ko-KR" altLang="en-US" dirty="0" err="1"/>
              <a:t>엔티티와</a:t>
            </a:r>
            <a:r>
              <a:rPr lang="ko-KR" altLang="en-US" dirty="0"/>
              <a:t> 신뢰도 점수를 함께 반환</a:t>
            </a:r>
            <a:endParaRPr lang="en-US" altLang="ko-KR" dirty="0"/>
          </a:p>
          <a:p>
            <a:endParaRPr lang="en-US" altLang="ko-KR" dirty="0"/>
          </a:p>
          <a:p>
            <a:endParaRPr lang="en-US" altLang="ko-KR" dirty="0"/>
          </a:p>
          <a:p>
            <a:r>
              <a:rPr lang="ko-KR" altLang="en-US" dirty="0"/>
              <a:t>활용 사례</a:t>
            </a:r>
            <a:r>
              <a:rPr lang="en-US" altLang="ko-KR" dirty="0"/>
              <a:t>) </a:t>
            </a:r>
          </a:p>
          <a:p>
            <a:pPr marL="285750" indent="-285750">
              <a:buFont typeface="Wingdings" panose="05000000000000000000" pitchFamily="2" charset="2"/>
              <a:buChar char="ü"/>
            </a:pPr>
            <a:r>
              <a:rPr lang="ko-KR" altLang="en-US" dirty="0"/>
              <a:t>뉴스 제공자를 위한 콘텐츠 분류</a:t>
            </a:r>
            <a:endParaRPr lang="en-US" altLang="ko-KR" dirty="0"/>
          </a:p>
          <a:p>
            <a:pPr marL="285750" indent="-285750">
              <a:buFont typeface="Wingdings" panose="05000000000000000000" pitchFamily="2" charset="2"/>
              <a:buChar char="ü"/>
            </a:pPr>
            <a:r>
              <a:rPr lang="ko-KR" altLang="en-US" dirty="0"/>
              <a:t>고객지원</a:t>
            </a:r>
            <a:endParaRPr lang="en-US" altLang="ko-KR" dirty="0"/>
          </a:p>
          <a:p>
            <a:pPr marL="285750" indent="-285750">
              <a:buFont typeface="Wingdings" panose="05000000000000000000" pitchFamily="2" charset="2"/>
              <a:buChar char="ü"/>
            </a:pPr>
            <a:r>
              <a:rPr lang="ko-KR" altLang="en-US" dirty="0"/>
              <a:t>효율적인 검색 알고리즘</a:t>
            </a:r>
            <a:endParaRPr lang="en-US" altLang="ko-KR" dirty="0"/>
          </a:p>
          <a:p>
            <a:pPr marL="285750" indent="-285750">
              <a:buFont typeface="Wingdings" panose="05000000000000000000" pitchFamily="2" charset="2"/>
              <a:buChar char="ü"/>
            </a:pPr>
            <a:r>
              <a:rPr lang="ko-KR" altLang="en-US" dirty="0"/>
              <a:t>콘텐츠 추천</a:t>
            </a:r>
            <a:endParaRPr lang="en-US" altLang="ko-KR" dirty="0"/>
          </a:p>
          <a:p>
            <a:pPr marL="285750" indent="-285750">
              <a:buFont typeface="Wingdings" panose="05000000000000000000" pitchFamily="2" charset="2"/>
              <a:buChar char="ü"/>
            </a:pPr>
            <a:r>
              <a:rPr lang="ko-KR" altLang="en-US" dirty="0"/>
              <a:t>구직자 자동 요약</a:t>
            </a:r>
            <a:endParaRPr lang="en-US" altLang="ko-KR" dirty="0"/>
          </a:p>
        </p:txBody>
      </p:sp>
      <p:pic>
        <p:nvPicPr>
          <p:cNvPr id="31" name="그림 30"/>
          <p:cNvPicPr>
            <a:picLocks noChangeAspect="1"/>
          </p:cNvPicPr>
          <p:nvPr/>
        </p:nvPicPr>
        <p:blipFill>
          <a:blip r:embed="rId3"/>
          <a:stretch>
            <a:fillRect/>
          </a:stretch>
        </p:blipFill>
        <p:spPr>
          <a:xfrm>
            <a:off x="5456421" y="3160458"/>
            <a:ext cx="5983502" cy="3134106"/>
          </a:xfrm>
          <a:prstGeom prst="rect">
            <a:avLst/>
          </a:prstGeom>
        </p:spPr>
      </p:pic>
      <p:pic>
        <p:nvPicPr>
          <p:cNvPr id="18" name="그림 17"/>
          <p:cNvPicPr>
            <a:picLocks noChangeAspect="1"/>
          </p:cNvPicPr>
          <p:nvPr/>
        </p:nvPicPr>
        <p:blipFill>
          <a:blip r:embed="rId4"/>
          <a:stretch>
            <a:fillRect/>
          </a:stretch>
        </p:blipFill>
        <p:spPr>
          <a:xfrm>
            <a:off x="5456420" y="1297172"/>
            <a:ext cx="5992630" cy="1733873"/>
          </a:xfrm>
          <a:prstGeom prst="rect">
            <a:avLst/>
          </a:prstGeom>
        </p:spPr>
      </p:pic>
    </p:spTree>
    <p:extLst>
      <p:ext uri="{BB962C8B-B14F-4D97-AF65-F5344CB8AC3E}">
        <p14:creationId xmlns:p14="http://schemas.microsoft.com/office/powerpoint/2010/main" val="295359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AI</a:t>
            </a:r>
            <a:r>
              <a:rPr lang="ko-KR" altLang="en-US" dirty="0"/>
              <a:t>서비스 </a:t>
            </a:r>
            <a:r>
              <a:rPr lang="en-US" altLang="ko-KR" dirty="0"/>
              <a:t>: Language(</a:t>
            </a:r>
            <a:r>
              <a:rPr lang="ko-KR" altLang="en-US" dirty="0"/>
              <a:t>언어</a:t>
            </a:r>
            <a:r>
              <a:rPr lang="en-US" altLang="ko-KR" dirty="0"/>
              <a:t>) </a:t>
            </a:r>
            <a:r>
              <a:rPr lang="ko-KR" altLang="en-US" dirty="0"/>
              <a:t>기능</a:t>
            </a:r>
          </a:p>
        </p:txBody>
      </p:sp>
      <p:sp>
        <p:nvSpPr>
          <p:cNvPr id="4" name="바닥글 개체 틀 3"/>
          <p:cNvSpPr>
            <a:spLocks noGrp="1"/>
          </p:cNvSpPr>
          <p:nvPr>
            <p:ph type="ftr" sz="quarter" idx="11"/>
          </p:nvPr>
        </p:nvSpPr>
        <p:spPr/>
        <p:txBody>
          <a:bodyPr/>
          <a:lstStyle/>
          <a:p>
            <a:r>
              <a:rPr lang="en-US" dirty="0"/>
              <a:t>Copyright © 2021, Oracle and/or its affiliates  |  Confidential: Internal/Restricted/Highly Restricted</a:t>
            </a:r>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13</a:t>
            </a:fld>
            <a:endParaRPr lang="en-US" dirty="0"/>
          </a:p>
        </p:txBody>
      </p:sp>
      <p:sp>
        <p:nvSpPr>
          <p:cNvPr id="6" name="TextBox 5"/>
          <p:cNvSpPr txBox="1"/>
          <p:nvPr/>
        </p:nvSpPr>
        <p:spPr>
          <a:xfrm>
            <a:off x="768875" y="1231171"/>
            <a:ext cx="5335524" cy="3416320"/>
          </a:xfrm>
          <a:prstGeom prst="rect">
            <a:avLst/>
          </a:prstGeom>
          <a:noFill/>
        </p:spPr>
        <p:txBody>
          <a:bodyPr wrap="square" rtlCol="0">
            <a:spAutoFit/>
          </a:bodyPr>
          <a:lstStyle/>
          <a:p>
            <a:pPr marL="285750" indent="-285750">
              <a:buFont typeface="Arial" panose="020B0604020202020204" pitchFamily="34" charset="0"/>
              <a:buChar char="•"/>
            </a:pPr>
            <a:r>
              <a:rPr lang="ko-KR" altLang="en-US" b="1" dirty="0">
                <a:solidFill>
                  <a:schemeClr val="accent5"/>
                </a:solidFill>
              </a:rPr>
              <a:t>핵심 문구 추출 </a:t>
            </a:r>
            <a:r>
              <a:rPr lang="en-US" altLang="ko-KR" dirty="0"/>
              <a:t>: </a:t>
            </a:r>
            <a:r>
              <a:rPr lang="ko-KR" altLang="en-US" dirty="0"/>
              <a:t>핵심 문구</a:t>
            </a:r>
            <a:r>
              <a:rPr lang="en-US" altLang="ko-KR" dirty="0"/>
              <a:t>, </a:t>
            </a:r>
            <a:r>
              <a:rPr lang="ko-KR" altLang="en-US" dirty="0" err="1"/>
              <a:t>신뢰점수</a:t>
            </a:r>
            <a:r>
              <a:rPr lang="en-US" altLang="ko-KR" dirty="0"/>
              <a:t>, </a:t>
            </a:r>
            <a:r>
              <a:rPr lang="ko-KR" altLang="en-US" dirty="0"/>
              <a:t>영어로 표시</a:t>
            </a:r>
            <a:endParaRPr lang="en-US" altLang="ko-KR" dirty="0"/>
          </a:p>
          <a:p>
            <a:br>
              <a:rPr lang="en-US" altLang="ko-KR" dirty="0"/>
            </a:br>
            <a:r>
              <a:rPr lang="ko-KR" altLang="en-US" dirty="0"/>
              <a:t>활용 사례</a:t>
            </a:r>
            <a:r>
              <a:rPr lang="en-US" altLang="ko-KR" dirty="0"/>
              <a:t>) </a:t>
            </a:r>
          </a:p>
          <a:p>
            <a:pPr marL="285750" indent="-285750">
              <a:buFont typeface="Wingdings" panose="05000000000000000000" pitchFamily="2" charset="2"/>
              <a:buChar char="ü"/>
            </a:pPr>
            <a:r>
              <a:rPr lang="ko-KR" altLang="en-US" dirty="0"/>
              <a:t>브랜드 모니터링</a:t>
            </a:r>
            <a:endParaRPr lang="en-US" altLang="ko-KR" dirty="0"/>
          </a:p>
          <a:p>
            <a:pPr marL="285750" indent="-285750">
              <a:buFont typeface="Wingdings" panose="05000000000000000000" pitchFamily="2" charset="2"/>
              <a:buChar char="ü"/>
            </a:pPr>
            <a:r>
              <a:rPr lang="ko-KR" altLang="en-US" dirty="0"/>
              <a:t>시장조사 모니터링</a:t>
            </a:r>
            <a:endParaRPr lang="en-US" altLang="ko-KR" dirty="0"/>
          </a:p>
          <a:p>
            <a:pPr marL="285750" indent="-285750">
              <a:buFont typeface="Wingdings" panose="05000000000000000000" pitchFamily="2" charset="2"/>
              <a:buChar char="ü"/>
            </a:pPr>
            <a:r>
              <a:rPr lang="ko-KR" altLang="en-US" dirty="0"/>
              <a:t>경쟁사 분석</a:t>
            </a:r>
            <a:endParaRPr lang="en-US" altLang="ko-KR" dirty="0"/>
          </a:p>
          <a:p>
            <a:pPr marL="285750" indent="-285750">
              <a:buFont typeface="Wingdings" panose="05000000000000000000" pitchFamily="2" charset="2"/>
              <a:buChar char="ü"/>
            </a:pPr>
            <a:r>
              <a:rPr lang="ko-KR" altLang="en-US" dirty="0"/>
              <a:t>고객지원 티켓</a:t>
            </a:r>
            <a:endParaRPr lang="en-US" altLang="ko-KR" dirty="0"/>
          </a:p>
          <a:p>
            <a:pPr marL="285750" indent="-285750">
              <a:buFont typeface="Wingdings" panose="05000000000000000000" pitchFamily="2" charset="2"/>
              <a:buChar char="ü"/>
            </a:pPr>
            <a:r>
              <a:rPr lang="ko-KR" altLang="en-US" dirty="0"/>
              <a:t>직원 피드백 분석</a:t>
            </a:r>
            <a:endParaRPr lang="en-US" altLang="ko-KR" dirty="0"/>
          </a:p>
          <a:p>
            <a:pPr marL="285750" indent="-285750">
              <a:buFont typeface="Wingdings" panose="05000000000000000000" pitchFamily="2" charset="2"/>
              <a:buChar char="ü"/>
            </a:pPr>
            <a:r>
              <a:rPr lang="ko-KR" altLang="en-US" dirty="0"/>
              <a:t>고객 리뷰 분석</a:t>
            </a:r>
            <a:endParaRPr lang="en-US" altLang="ko-KR" dirty="0"/>
          </a:p>
          <a:p>
            <a:pPr marL="285750" indent="-285750">
              <a:buFont typeface="Wingdings" panose="05000000000000000000" pitchFamily="2" charset="2"/>
              <a:buChar char="ü"/>
            </a:pPr>
            <a:r>
              <a:rPr lang="ko-KR" altLang="en-US" dirty="0"/>
              <a:t>이메일 분석</a:t>
            </a:r>
            <a:endParaRPr lang="en-US" altLang="ko-KR" dirty="0"/>
          </a:p>
          <a:p>
            <a:pPr marL="285750" indent="-285750">
              <a:buFont typeface="Arial" panose="020B0604020202020204" pitchFamily="34" charset="0"/>
              <a:buChar char="•"/>
            </a:pPr>
            <a:endParaRPr lang="en-US" altLang="ko-KR" b="1" dirty="0">
              <a:solidFill>
                <a:schemeClr val="accent5"/>
              </a:solidFill>
            </a:endParaRPr>
          </a:p>
        </p:txBody>
      </p:sp>
      <p:sp>
        <p:nvSpPr>
          <p:cNvPr id="25" name="Rectangle 6">
            <a:extLst>
              <a:ext uri="{FF2B5EF4-FFF2-40B4-BE49-F238E27FC236}">
                <a16:creationId xmlns:a16="http://schemas.microsoft.com/office/drawing/2014/main" id="{F4D5F1BA-F1D2-4ED1-B684-82BC971E2282}"/>
              </a:ext>
            </a:extLst>
          </p:cNvPr>
          <p:cNvSpPr/>
          <p:nvPr/>
        </p:nvSpPr>
        <p:spPr>
          <a:xfrm>
            <a:off x="4029675" y="4207025"/>
            <a:ext cx="1400812" cy="3421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Service</a:t>
            </a:r>
          </a:p>
        </p:txBody>
      </p:sp>
      <p:cxnSp>
        <p:nvCxnSpPr>
          <p:cNvPr id="27" name="Straight Arrow Connector 8">
            <a:extLst>
              <a:ext uri="{FF2B5EF4-FFF2-40B4-BE49-F238E27FC236}">
                <a16:creationId xmlns:a16="http://schemas.microsoft.com/office/drawing/2014/main" id="{69772E6A-F7BC-4CAF-A2E2-E68ADFB697FD}"/>
              </a:ext>
            </a:extLst>
          </p:cNvPr>
          <p:cNvCxnSpPr>
            <a:cxnSpLocks/>
            <a:stCxn id="29" idx="2"/>
            <a:endCxn id="25" idx="0"/>
          </p:cNvCxnSpPr>
          <p:nvPr/>
        </p:nvCxnSpPr>
        <p:spPr>
          <a:xfrm flipH="1">
            <a:off x="4730081" y="3877429"/>
            <a:ext cx="1" cy="329596"/>
          </a:xfrm>
          <a:prstGeom prst="straightConnector1">
            <a:avLst/>
          </a:prstGeom>
          <a:ln w="381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8" name="Rectangle 9">
            <a:extLst>
              <a:ext uri="{FF2B5EF4-FFF2-40B4-BE49-F238E27FC236}">
                <a16:creationId xmlns:a16="http://schemas.microsoft.com/office/drawing/2014/main" id="{911667B3-0B96-493A-9C8B-86F3010B4282}"/>
              </a:ext>
            </a:extLst>
          </p:cNvPr>
          <p:cNvSpPr/>
          <p:nvPr/>
        </p:nvSpPr>
        <p:spPr>
          <a:xfrm>
            <a:off x="3364162" y="4878760"/>
            <a:ext cx="2731838" cy="1323439"/>
          </a:xfrm>
          <a:prstGeom prst="rect">
            <a:avLst/>
          </a:prstGeom>
        </p:spPr>
        <p:txBody>
          <a:bodyPr wrap="none">
            <a:spAutoFit/>
          </a:bodyPr>
          <a:lstStyle/>
          <a:p>
            <a:r>
              <a:rPr lang="en-US" sz="1600" dirty="0"/>
              <a:t>Cities		   (0.99)</a:t>
            </a:r>
          </a:p>
          <a:p>
            <a:r>
              <a:rPr lang="en-US" sz="1600" dirty="0"/>
              <a:t>Summertime heat      (0.99)</a:t>
            </a:r>
          </a:p>
          <a:p>
            <a:r>
              <a:rPr lang="en-US" sz="1600" dirty="0"/>
              <a:t>Giant swings 	   (0.98)</a:t>
            </a:r>
          </a:p>
          <a:p>
            <a:r>
              <a:rPr lang="en-US" sz="1600" dirty="0"/>
              <a:t>Heat waves 	   (0.98)</a:t>
            </a:r>
            <a:br>
              <a:rPr lang="en-US" sz="1600" dirty="0"/>
            </a:br>
            <a:r>
              <a:rPr lang="en-US" sz="1600" dirty="0"/>
              <a:t>Lot of concrete 	   (0.86)</a:t>
            </a:r>
          </a:p>
        </p:txBody>
      </p:sp>
      <p:pic>
        <p:nvPicPr>
          <p:cNvPr id="29" name="Picture 12">
            <a:extLst>
              <a:ext uri="{FF2B5EF4-FFF2-40B4-BE49-F238E27FC236}">
                <a16:creationId xmlns:a16="http://schemas.microsoft.com/office/drawing/2014/main" id="{B549383D-0AE8-484F-870D-2D091107EDD6}"/>
              </a:ext>
            </a:extLst>
          </p:cNvPr>
          <p:cNvPicPr>
            <a:picLocks noChangeAspect="1"/>
          </p:cNvPicPr>
          <p:nvPr/>
        </p:nvPicPr>
        <p:blipFill>
          <a:blip r:embed="rId3"/>
          <a:stretch>
            <a:fillRect/>
          </a:stretch>
        </p:blipFill>
        <p:spPr>
          <a:xfrm>
            <a:off x="3775138" y="1730628"/>
            <a:ext cx="1909887" cy="2146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0" name="Straight Arrow Connector 15">
            <a:extLst>
              <a:ext uri="{FF2B5EF4-FFF2-40B4-BE49-F238E27FC236}">
                <a16:creationId xmlns:a16="http://schemas.microsoft.com/office/drawing/2014/main" id="{DAE1BC92-87F5-47A6-9099-469AF66BF68F}"/>
              </a:ext>
            </a:extLst>
          </p:cNvPr>
          <p:cNvCxnSpPr>
            <a:cxnSpLocks/>
            <a:stCxn id="25" idx="2"/>
            <a:endCxn id="28" idx="0"/>
          </p:cNvCxnSpPr>
          <p:nvPr/>
        </p:nvCxnSpPr>
        <p:spPr>
          <a:xfrm>
            <a:off x="4730081" y="4549164"/>
            <a:ext cx="0" cy="329596"/>
          </a:xfrm>
          <a:prstGeom prst="straightConnector1">
            <a:avLst/>
          </a:prstGeom>
          <a:ln w="381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12" name="직사각형 11"/>
          <p:cNvSpPr/>
          <p:nvPr/>
        </p:nvSpPr>
        <p:spPr>
          <a:xfrm>
            <a:off x="6104399" y="1227142"/>
            <a:ext cx="5421060" cy="5078313"/>
          </a:xfrm>
          <a:prstGeom prst="rect">
            <a:avLst/>
          </a:prstGeom>
        </p:spPr>
        <p:txBody>
          <a:bodyPr wrap="square">
            <a:spAutoFit/>
          </a:bodyPr>
          <a:lstStyle/>
          <a:p>
            <a:pPr marL="285750" indent="-285750">
              <a:buFont typeface="Arial" panose="020B0604020202020204" pitchFamily="34" charset="0"/>
              <a:buChar char="•"/>
            </a:pPr>
            <a:r>
              <a:rPr lang="ko-KR" altLang="en-US" b="1" dirty="0">
                <a:solidFill>
                  <a:schemeClr val="accent5"/>
                </a:solidFill>
              </a:rPr>
              <a:t>감성 분석 </a:t>
            </a:r>
            <a:r>
              <a:rPr lang="en-US" altLang="ko-KR" dirty="0"/>
              <a:t>: </a:t>
            </a:r>
            <a:r>
              <a:rPr lang="ko-KR" altLang="en-US" dirty="0"/>
              <a:t>기분</a:t>
            </a:r>
            <a:r>
              <a:rPr lang="en-US" altLang="ko-KR" dirty="0"/>
              <a:t>, </a:t>
            </a:r>
            <a:r>
              <a:rPr lang="ko-KR" altLang="en-US" dirty="0"/>
              <a:t>어조의 척도로 긍정</a:t>
            </a:r>
            <a:r>
              <a:rPr lang="en-US" altLang="ko-KR" dirty="0"/>
              <a:t>, </a:t>
            </a:r>
            <a:r>
              <a:rPr lang="ko-KR" altLang="en-US" dirty="0"/>
              <a:t>중립 및 부정적 감성에 대한 신뢰도를 점수로 분류</a:t>
            </a:r>
            <a:endParaRPr lang="en-US" altLang="ko-KR" dirty="0"/>
          </a:p>
          <a:p>
            <a:pPr marL="285750" indent="-285750">
              <a:buFont typeface="Arial" panose="020B0604020202020204" pitchFamily="34" charset="0"/>
              <a:buChar char="•"/>
            </a:pPr>
            <a:endParaRPr lang="en-US" altLang="ko-KR" dirty="0"/>
          </a:p>
          <a:p>
            <a:r>
              <a:rPr lang="ko-KR" altLang="en-US" dirty="0"/>
              <a:t>활용 사례</a:t>
            </a:r>
            <a:r>
              <a:rPr lang="en-US" altLang="ko-KR" dirty="0"/>
              <a:t>) </a:t>
            </a:r>
          </a:p>
          <a:p>
            <a:pPr marL="285750" indent="-285750">
              <a:buFont typeface="Wingdings" panose="05000000000000000000" pitchFamily="2" charset="2"/>
              <a:buChar char="ü"/>
            </a:pPr>
            <a:r>
              <a:rPr lang="ko-KR" altLang="en-US" dirty="0"/>
              <a:t>브랜드 모니터링</a:t>
            </a:r>
            <a:endParaRPr lang="en-US" altLang="ko-KR" dirty="0"/>
          </a:p>
          <a:p>
            <a:pPr marL="285750" indent="-285750">
              <a:buFont typeface="Wingdings" panose="05000000000000000000" pitchFamily="2" charset="2"/>
              <a:buChar char="ü"/>
            </a:pPr>
            <a:r>
              <a:rPr lang="ko-KR" altLang="en-US" dirty="0"/>
              <a:t>시장조사</a:t>
            </a:r>
            <a:endParaRPr lang="en-US" altLang="ko-KR" dirty="0"/>
          </a:p>
          <a:p>
            <a:pPr marL="285750" indent="-285750">
              <a:buFont typeface="Wingdings" panose="05000000000000000000" pitchFamily="2" charset="2"/>
              <a:buChar char="ü"/>
            </a:pPr>
            <a:r>
              <a:rPr lang="ko-KR" altLang="en-US" dirty="0"/>
              <a:t>제품 설문조사</a:t>
            </a:r>
            <a:endParaRPr lang="en-US" altLang="ko-KR" dirty="0"/>
          </a:p>
          <a:p>
            <a:pPr marL="285750" indent="-285750">
              <a:buFont typeface="Wingdings" panose="05000000000000000000" pitchFamily="2" charset="2"/>
              <a:buChar char="ü"/>
            </a:pPr>
            <a:r>
              <a:rPr lang="ko-KR" altLang="en-US" dirty="0"/>
              <a:t>고객 리뷰</a:t>
            </a:r>
            <a:endParaRPr lang="en-US" altLang="ko-KR" dirty="0"/>
          </a:p>
          <a:p>
            <a:pPr marL="285750" indent="-285750">
              <a:buFont typeface="Wingdings" panose="05000000000000000000" pitchFamily="2" charset="2"/>
              <a:buChar char="ü"/>
            </a:pPr>
            <a:r>
              <a:rPr lang="ko-KR" altLang="en-US" dirty="0"/>
              <a:t>고객 이메일 분석</a:t>
            </a:r>
            <a:endParaRPr lang="en-US" altLang="ko-KR" dirty="0"/>
          </a:p>
          <a:p>
            <a:pPr marL="285750" indent="-285750">
              <a:buFont typeface="Wingdings" panose="05000000000000000000" pitchFamily="2" charset="2"/>
              <a:buChar char="ü"/>
            </a:pPr>
            <a:r>
              <a:rPr lang="ko-KR" altLang="en-US" dirty="0"/>
              <a:t>직원 </a:t>
            </a:r>
            <a:r>
              <a:rPr lang="ko-KR" altLang="en-US" dirty="0" err="1"/>
              <a:t>피트백</a:t>
            </a:r>
            <a:r>
              <a:rPr lang="ko-KR" altLang="en-US" dirty="0"/>
              <a:t> 분석</a:t>
            </a:r>
            <a:endParaRPr lang="en-US" altLang="ko-KR" dirty="0"/>
          </a:p>
          <a:p>
            <a:pPr marL="285750" indent="-285750">
              <a:buFont typeface="Wingdings" panose="05000000000000000000" pitchFamily="2" charset="2"/>
              <a:buChar char="ü"/>
            </a:pPr>
            <a:endParaRPr lang="en-US" altLang="ko-KR" dirty="0"/>
          </a:p>
          <a:p>
            <a:pPr marL="285750" indent="-285750">
              <a:buFont typeface="Wingdings" panose="05000000000000000000" pitchFamily="2" charset="2"/>
              <a:buChar char="ü"/>
            </a:pPr>
            <a:endParaRPr lang="en-US" altLang="ko-KR" dirty="0"/>
          </a:p>
          <a:p>
            <a:pPr marL="285750" indent="-285750">
              <a:buFont typeface="Arial" panose="020B0604020202020204" pitchFamily="34" charset="0"/>
              <a:buChar char="•"/>
            </a:pPr>
            <a:r>
              <a:rPr lang="en-US" altLang="ko-KR" dirty="0"/>
              <a:t>REST API, 7</a:t>
            </a:r>
            <a:r>
              <a:rPr lang="ko-KR" altLang="en-US" dirty="0"/>
              <a:t>종류의 </a:t>
            </a:r>
            <a:r>
              <a:rPr lang="en-US" altLang="ko-KR" dirty="0"/>
              <a:t>SDK(Python, C# </a:t>
            </a:r>
            <a:r>
              <a:rPr lang="ko-KR" altLang="en-US" dirty="0"/>
              <a:t>및 </a:t>
            </a:r>
            <a:r>
              <a:rPr lang="en-US" altLang="ko-KR" dirty="0"/>
              <a:t>Java </a:t>
            </a:r>
            <a:r>
              <a:rPr lang="ko-KR" altLang="en-US" dirty="0"/>
              <a:t>포함</a:t>
            </a:r>
            <a:r>
              <a:rPr lang="en-US" altLang="ko-KR" dirty="0"/>
              <a:t>) </a:t>
            </a:r>
            <a:r>
              <a:rPr lang="ko-KR" altLang="en-US" dirty="0"/>
              <a:t>및 </a:t>
            </a:r>
            <a:r>
              <a:rPr lang="en-US" altLang="ko-KR" dirty="0"/>
              <a:t>CLI</a:t>
            </a:r>
            <a:r>
              <a:rPr lang="ko-KR" altLang="en-US" dirty="0"/>
              <a:t>를 통한 </a:t>
            </a:r>
            <a:r>
              <a:rPr lang="en-US" altLang="ko-KR" dirty="0"/>
              <a:t>AI </a:t>
            </a:r>
            <a:r>
              <a:rPr lang="ko-KR" altLang="en-US" dirty="0"/>
              <a:t>서비스 활용</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ko-KR" altLang="en-US" dirty="0"/>
              <a:t>개발자들은 데이터 사이언스나 </a:t>
            </a:r>
            <a:r>
              <a:rPr lang="en-US" altLang="ko-KR" dirty="0"/>
              <a:t>ML </a:t>
            </a:r>
            <a:r>
              <a:rPr lang="ko-KR" altLang="en-US" dirty="0"/>
              <a:t>전문 지식 없이도 언어 서비스를 쉽게 배포</a:t>
            </a:r>
            <a:endParaRPr lang="en-US" altLang="ko-KR" dirty="0"/>
          </a:p>
          <a:p>
            <a:endParaRPr lang="en-US" altLang="ko-KR" dirty="0"/>
          </a:p>
        </p:txBody>
      </p:sp>
      <p:grpSp>
        <p:nvGrpSpPr>
          <p:cNvPr id="13" name="그룹 12"/>
          <p:cNvGrpSpPr/>
          <p:nvPr/>
        </p:nvGrpSpPr>
        <p:grpSpPr>
          <a:xfrm>
            <a:off x="8385278" y="1571673"/>
            <a:ext cx="3140181" cy="2490212"/>
            <a:chOff x="7771659" y="2648618"/>
            <a:chExt cx="3691292" cy="2805410"/>
          </a:xfrm>
        </p:grpSpPr>
        <p:sp>
          <p:nvSpPr>
            <p:cNvPr id="14" name="Block Arc 14">
              <a:extLst>
                <a:ext uri="{FF2B5EF4-FFF2-40B4-BE49-F238E27FC236}">
                  <a16:creationId xmlns:a16="http://schemas.microsoft.com/office/drawing/2014/main" id="{8275D23F-0117-4C39-9BC3-BDF21ABD2017}"/>
                </a:ext>
              </a:extLst>
            </p:cNvPr>
            <p:cNvSpPr/>
            <p:nvPr/>
          </p:nvSpPr>
          <p:spPr>
            <a:xfrm>
              <a:off x="8644694" y="3259469"/>
              <a:ext cx="1941066" cy="2194559"/>
            </a:xfrm>
            <a:prstGeom prst="blockArc">
              <a:avLst>
                <a:gd name="adj1" fmla="val 10717201"/>
                <a:gd name="adj2" fmla="val 14932713"/>
                <a:gd name="adj3" fmla="val 982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lock Arc 12">
              <a:extLst>
                <a:ext uri="{FF2B5EF4-FFF2-40B4-BE49-F238E27FC236}">
                  <a16:creationId xmlns:a16="http://schemas.microsoft.com/office/drawing/2014/main" id="{12F55665-8C8D-4866-A650-F8D36250D94D}"/>
                </a:ext>
              </a:extLst>
            </p:cNvPr>
            <p:cNvSpPr/>
            <p:nvPr/>
          </p:nvSpPr>
          <p:spPr>
            <a:xfrm>
              <a:off x="8646069" y="3259469"/>
              <a:ext cx="1941066" cy="2194559"/>
            </a:xfrm>
            <a:prstGeom prst="blockArc">
              <a:avLst>
                <a:gd name="adj1" fmla="val 17474434"/>
                <a:gd name="adj2" fmla="val 84884"/>
                <a:gd name="adj3" fmla="val 917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Graphic 11" descr="Gauge">
              <a:extLst>
                <a:ext uri="{FF2B5EF4-FFF2-40B4-BE49-F238E27FC236}">
                  <a16:creationId xmlns:a16="http://schemas.microsoft.com/office/drawing/2014/main" id="{3B215393-5EC3-4087-9B56-67C7C13BBC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0608" y="2648618"/>
              <a:ext cx="2313394" cy="2313394"/>
            </a:xfrm>
            <a:prstGeom prst="rect">
              <a:avLst/>
            </a:prstGeom>
          </p:spPr>
        </p:pic>
        <p:pic>
          <p:nvPicPr>
            <p:cNvPr id="17" name="Graphic 7" descr="Smiling face with no fill">
              <a:extLst>
                <a:ext uri="{FF2B5EF4-FFF2-40B4-BE49-F238E27FC236}">
                  <a16:creationId xmlns:a16="http://schemas.microsoft.com/office/drawing/2014/main" id="{B2E9E4EC-1906-4D55-98AB-A6E22314475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4002" y="3805314"/>
              <a:ext cx="688949" cy="688949"/>
            </a:xfrm>
            <a:prstGeom prst="rect">
              <a:avLst/>
            </a:prstGeom>
          </p:spPr>
        </p:pic>
        <p:pic>
          <p:nvPicPr>
            <p:cNvPr id="18" name="Graphic 9" descr="Sad face with no fill">
              <a:extLst>
                <a:ext uri="{FF2B5EF4-FFF2-40B4-BE49-F238E27FC236}">
                  <a16:creationId xmlns:a16="http://schemas.microsoft.com/office/drawing/2014/main" id="{BEBF15F3-F512-468D-A641-E4B9FE2F34D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1659" y="3805314"/>
              <a:ext cx="688949" cy="688949"/>
            </a:xfrm>
            <a:prstGeom prst="rect">
              <a:avLst/>
            </a:prstGeom>
          </p:spPr>
        </p:pic>
      </p:grpSp>
    </p:spTree>
    <p:extLst>
      <p:ext uri="{BB962C8B-B14F-4D97-AF65-F5344CB8AC3E}">
        <p14:creationId xmlns:p14="http://schemas.microsoft.com/office/powerpoint/2010/main" val="362867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2F63007C-4218-41CC-9E9E-7B04D7ADEE1F}"/>
              </a:ext>
            </a:extLst>
          </p:cNvPr>
          <p:cNvPicPr>
            <a:picLocks noChangeAspect="1"/>
          </p:cNvPicPr>
          <p:nvPr/>
        </p:nvPicPr>
        <p:blipFill>
          <a:blip r:embed="rId2"/>
          <a:stretch>
            <a:fillRect/>
          </a:stretch>
        </p:blipFill>
        <p:spPr>
          <a:xfrm>
            <a:off x="768875" y="1089999"/>
            <a:ext cx="2468880" cy="1366513"/>
          </a:xfrm>
          <a:prstGeom prst="rect">
            <a:avLst/>
          </a:prstGeom>
        </p:spPr>
      </p:pic>
      <p:grpSp>
        <p:nvGrpSpPr>
          <p:cNvPr id="16" name="Group 11">
            <a:extLst>
              <a:ext uri="{FF2B5EF4-FFF2-40B4-BE49-F238E27FC236}">
                <a16:creationId xmlns:a16="http://schemas.microsoft.com/office/drawing/2014/main" id="{FEEE1262-04E7-4FDB-B42E-497C8FF07E9C}"/>
              </a:ext>
            </a:extLst>
          </p:cNvPr>
          <p:cNvGrpSpPr/>
          <p:nvPr/>
        </p:nvGrpSpPr>
        <p:grpSpPr>
          <a:xfrm>
            <a:off x="1197179" y="2552096"/>
            <a:ext cx="3558663" cy="1297576"/>
            <a:chOff x="1251368" y="3971109"/>
            <a:chExt cx="3558663" cy="1297576"/>
          </a:xfrm>
        </p:grpSpPr>
        <p:sp>
          <p:nvSpPr>
            <p:cNvPr id="17" name="Rectangle: Rounded Corners 7">
              <a:extLst>
                <a:ext uri="{FF2B5EF4-FFF2-40B4-BE49-F238E27FC236}">
                  <a16:creationId xmlns:a16="http://schemas.microsoft.com/office/drawing/2014/main" id="{B95960F0-4A10-457E-9274-C1A6F5754D43}"/>
                </a:ext>
              </a:extLst>
            </p:cNvPr>
            <p:cNvSpPr/>
            <p:nvPr/>
          </p:nvSpPr>
          <p:spPr>
            <a:xfrm>
              <a:off x="1512625" y="3971109"/>
              <a:ext cx="1489166" cy="261257"/>
            </a:xfrm>
            <a:prstGeom prst="roundRect">
              <a:avLst/>
            </a:prstGeom>
            <a:solidFill>
              <a:srgbClr val="92D05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8">
              <a:extLst>
                <a:ext uri="{FF2B5EF4-FFF2-40B4-BE49-F238E27FC236}">
                  <a16:creationId xmlns:a16="http://schemas.microsoft.com/office/drawing/2014/main" id="{5FC3CD84-F54C-4210-B395-22E66E1B4475}"/>
                </a:ext>
              </a:extLst>
            </p:cNvPr>
            <p:cNvSpPr/>
            <p:nvPr/>
          </p:nvSpPr>
          <p:spPr>
            <a:xfrm>
              <a:off x="1251368" y="4247364"/>
              <a:ext cx="1005840" cy="261257"/>
            </a:xfrm>
            <a:prstGeom prst="roundRect">
              <a:avLst/>
            </a:prstGeom>
            <a:solidFill>
              <a:srgbClr val="FF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9">
              <a:extLst>
                <a:ext uri="{FF2B5EF4-FFF2-40B4-BE49-F238E27FC236}">
                  <a16:creationId xmlns:a16="http://schemas.microsoft.com/office/drawing/2014/main" id="{6870D76B-8A59-41F7-AFE2-7A08D154AC5C}"/>
                </a:ext>
              </a:extLst>
            </p:cNvPr>
            <p:cNvSpPr/>
            <p:nvPr/>
          </p:nvSpPr>
          <p:spPr>
            <a:xfrm>
              <a:off x="3407952" y="4746171"/>
              <a:ext cx="1402079" cy="261257"/>
            </a:xfrm>
            <a:prstGeom prst="roundRect">
              <a:avLst/>
            </a:prstGeom>
            <a:solidFill>
              <a:srgbClr val="FF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0">
              <a:extLst>
                <a:ext uri="{FF2B5EF4-FFF2-40B4-BE49-F238E27FC236}">
                  <a16:creationId xmlns:a16="http://schemas.microsoft.com/office/drawing/2014/main" id="{21D8BA8B-A4E5-42E3-9A65-245EDBD95511}"/>
                </a:ext>
              </a:extLst>
            </p:cNvPr>
            <p:cNvSpPr/>
            <p:nvPr/>
          </p:nvSpPr>
          <p:spPr>
            <a:xfrm>
              <a:off x="1292734" y="5007428"/>
              <a:ext cx="923107" cy="261257"/>
            </a:xfrm>
            <a:prstGeom prst="roundRect">
              <a:avLst/>
            </a:prstGeom>
            <a:solidFill>
              <a:srgbClr val="FF0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Content Placeholder 2">
            <a:extLst>
              <a:ext uri="{FF2B5EF4-FFF2-40B4-BE49-F238E27FC236}">
                <a16:creationId xmlns:a16="http://schemas.microsoft.com/office/drawing/2014/main" id="{9A0D3C07-4C0D-40B0-A5F3-AE411837E357}"/>
              </a:ext>
            </a:extLst>
          </p:cNvPr>
          <p:cNvSpPr txBox="1">
            <a:spLocks/>
          </p:cNvSpPr>
          <p:nvPr/>
        </p:nvSpPr>
        <p:spPr>
          <a:xfrm>
            <a:off x="762000" y="1163538"/>
            <a:ext cx="5259392" cy="4277080"/>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r>
              <a:rPr lang="en-US" dirty="0">
                <a:solidFill>
                  <a:srgbClr val="AE562C"/>
                </a:solidFill>
              </a:rPr>
              <a:t>Verified Purchase</a:t>
            </a:r>
          </a:p>
          <a:p>
            <a:r>
              <a:rPr lang="en-US" dirty="0"/>
              <a:t>Great non-stick pan and just the size I need. BUT the drop pan is way too small. I have to empty it a few times when cooking bacon and it is super inconvenient. Get rid of the warming tray and make the drip tray bigger. Wish I could return.</a:t>
            </a:r>
          </a:p>
          <a:p>
            <a:r>
              <a:rPr lang="en-US" dirty="0"/>
              <a:t>-John Doe</a:t>
            </a:r>
          </a:p>
        </p:txBody>
      </p:sp>
      <p:sp>
        <p:nvSpPr>
          <p:cNvPr id="2" name="제목 1"/>
          <p:cNvSpPr>
            <a:spLocks noGrp="1"/>
          </p:cNvSpPr>
          <p:nvPr>
            <p:ph type="title"/>
          </p:nvPr>
        </p:nvSpPr>
        <p:spPr/>
        <p:txBody>
          <a:bodyPr/>
          <a:lstStyle/>
          <a:p>
            <a:r>
              <a:rPr lang="en-US" altLang="ko-KR" dirty="0"/>
              <a:t>1. AI</a:t>
            </a:r>
            <a:r>
              <a:rPr lang="ko-KR" altLang="en-US" dirty="0"/>
              <a:t>서비스 </a:t>
            </a:r>
            <a:r>
              <a:rPr lang="en-US" altLang="ko-KR" dirty="0"/>
              <a:t>: Language(</a:t>
            </a:r>
            <a:r>
              <a:rPr lang="ko-KR" altLang="en-US" dirty="0"/>
              <a:t>언어</a:t>
            </a:r>
            <a:r>
              <a:rPr lang="en-US" altLang="ko-KR" dirty="0"/>
              <a:t>) </a:t>
            </a:r>
            <a:r>
              <a:rPr lang="ko-KR" altLang="en-US" dirty="0"/>
              <a:t>활용</a:t>
            </a:r>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14</a:t>
            </a:fld>
            <a:endParaRPr lang="en-US" dirty="0"/>
          </a:p>
        </p:txBody>
      </p:sp>
      <p:pic>
        <p:nvPicPr>
          <p:cNvPr id="24" name="그림 23"/>
          <p:cNvPicPr>
            <a:picLocks noChangeAspect="1"/>
          </p:cNvPicPr>
          <p:nvPr/>
        </p:nvPicPr>
        <p:blipFill>
          <a:blip r:embed="rId3"/>
          <a:stretch>
            <a:fillRect/>
          </a:stretch>
        </p:blipFill>
        <p:spPr>
          <a:xfrm>
            <a:off x="3034394" y="3884816"/>
            <a:ext cx="2923517" cy="2538844"/>
          </a:xfrm>
          <a:prstGeom prst="rect">
            <a:avLst/>
          </a:prstGeom>
        </p:spPr>
      </p:pic>
      <p:cxnSp>
        <p:nvCxnSpPr>
          <p:cNvPr id="26" name="구부러진 연결선 25"/>
          <p:cNvCxnSpPr>
            <a:endCxn id="24" idx="1"/>
          </p:cNvCxnSpPr>
          <p:nvPr/>
        </p:nvCxnSpPr>
        <p:spPr>
          <a:xfrm rot="16200000" flipH="1">
            <a:off x="2185699" y="4305543"/>
            <a:ext cx="961546" cy="735843"/>
          </a:xfrm>
          <a:prstGeom prst="curved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p:cNvGrpSpPr/>
          <p:nvPr/>
        </p:nvGrpSpPr>
        <p:grpSpPr>
          <a:xfrm>
            <a:off x="6326959" y="301050"/>
            <a:ext cx="5175568" cy="6255900"/>
            <a:chOff x="6359736" y="37704"/>
            <a:chExt cx="4138930" cy="5883024"/>
          </a:xfrm>
        </p:grpSpPr>
        <p:pic>
          <p:nvPicPr>
            <p:cNvPr id="32" name="그림 31"/>
            <p:cNvPicPr>
              <a:picLocks noChangeAspect="1"/>
            </p:cNvPicPr>
            <p:nvPr/>
          </p:nvPicPr>
          <p:blipFill>
            <a:blip r:embed="rId4"/>
            <a:stretch>
              <a:fillRect/>
            </a:stretch>
          </p:blipFill>
          <p:spPr>
            <a:xfrm>
              <a:off x="6359736" y="37704"/>
              <a:ext cx="4132157" cy="4154987"/>
            </a:xfrm>
            <a:prstGeom prst="rect">
              <a:avLst/>
            </a:prstGeom>
          </p:spPr>
        </p:pic>
        <p:pic>
          <p:nvPicPr>
            <p:cNvPr id="33" name="그림 32"/>
            <p:cNvPicPr>
              <a:picLocks noChangeAspect="1"/>
            </p:cNvPicPr>
            <p:nvPr/>
          </p:nvPicPr>
          <p:blipFill>
            <a:blip r:embed="rId5"/>
            <a:stretch>
              <a:fillRect/>
            </a:stretch>
          </p:blipFill>
          <p:spPr>
            <a:xfrm>
              <a:off x="6366509" y="4130127"/>
              <a:ext cx="4132157" cy="1790601"/>
            </a:xfrm>
            <a:prstGeom prst="rect">
              <a:avLst/>
            </a:prstGeom>
          </p:spPr>
        </p:pic>
      </p:grpSp>
      <p:sp>
        <p:nvSpPr>
          <p:cNvPr id="35" name="오른쪽 화살표 34"/>
          <p:cNvSpPr/>
          <p:nvPr/>
        </p:nvSpPr>
        <p:spPr>
          <a:xfrm>
            <a:off x="6020515" y="5032587"/>
            <a:ext cx="243840" cy="19642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5083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AI</a:t>
            </a:r>
            <a:r>
              <a:rPr lang="ko-KR" altLang="en-US" dirty="0"/>
              <a:t>서비스 </a:t>
            </a:r>
            <a:r>
              <a:rPr lang="en-US" altLang="ko-KR" dirty="0"/>
              <a:t>: Anomaly Detection(</a:t>
            </a:r>
            <a:r>
              <a:rPr lang="ko-KR" altLang="en-US" dirty="0"/>
              <a:t>이상</a:t>
            </a:r>
            <a:r>
              <a:rPr lang="en-US" altLang="ko-KR" dirty="0"/>
              <a:t> </a:t>
            </a:r>
            <a:r>
              <a:rPr lang="ko-KR" altLang="en-US" dirty="0"/>
              <a:t>감지</a:t>
            </a:r>
            <a:r>
              <a:rPr lang="en-US" altLang="ko-KR" dirty="0"/>
              <a:t>)</a:t>
            </a:r>
            <a:endParaRPr lang="ko-KR" altLang="en-US" dirty="0"/>
          </a:p>
        </p:txBody>
      </p:sp>
      <p:sp>
        <p:nvSpPr>
          <p:cNvPr id="3" name="날짜 개체 틀 2"/>
          <p:cNvSpPr>
            <a:spLocks noGrp="1"/>
          </p:cNvSpPr>
          <p:nvPr>
            <p:ph type="dt" sz="half" idx="10"/>
          </p:nvPr>
        </p:nvSpPr>
        <p:spPr/>
        <p:txBody>
          <a:bodyPr/>
          <a:lstStyle/>
          <a:p>
            <a:r>
              <a:rPr lang="en-US"/>
              <a:t>[Date]</a:t>
            </a:r>
            <a:endParaRPr lang="en-US" dirty="0"/>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15</a:t>
            </a:fld>
            <a:endParaRPr lang="en-US" dirty="0"/>
          </a:p>
        </p:txBody>
      </p:sp>
      <p:sp>
        <p:nvSpPr>
          <p:cNvPr id="6" name="TextBox 5"/>
          <p:cNvSpPr txBox="1"/>
          <p:nvPr/>
        </p:nvSpPr>
        <p:spPr>
          <a:xfrm>
            <a:off x="777274" y="3626499"/>
            <a:ext cx="5327125" cy="2031325"/>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t>데이터</a:t>
            </a:r>
            <a:r>
              <a:rPr lang="en-US" altLang="ko-KR" dirty="0"/>
              <a:t> </a:t>
            </a:r>
            <a:r>
              <a:rPr lang="ko-KR" altLang="en-US" dirty="0"/>
              <a:t>전처리 및 최상의 </a:t>
            </a:r>
            <a:r>
              <a:rPr lang="ko-KR" altLang="en-US" dirty="0" err="1"/>
              <a:t>모델생성을</a:t>
            </a:r>
            <a:r>
              <a:rPr lang="ko-KR" altLang="en-US" dirty="0"/>
              <a:t> 자동화하여 확장 가능한 시스템 모니터링 및 진달 솔루션 개발을 단순화</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150</a:t>
            </a:r>
            <a:r>
              <a:rPr lang="ko-KR" altLang="en-US" dirty="0"/>
              <a:t>여개 이상 특허 받은 오라클 </a:t>
            </a:r>
            <a:r>
              <a:rPr lang="en-US" altLang="ko-KR" dirty="0"/>
              <a:t>MSET2 </a:t>
            </a:r>
            <a:r>
              <a:rPr lang="ko-KR" altLang="en-US" dirty="0"/>
              <a:t>알고리즘을 사용하여 최소한의 잘못된 경보로 가장 빠른 시간이 이상 징후 감지</a:t>
            </a:r>
            <a:endParaRPr lang="en-US" altLang="ko-KR" dirty="0"/>
          </a:p>
        </p:txBody>
      </p:sp>
      <p:pic>
        <p:nvPicPr>
          <p:cNvPr id="7" name="Content Placeholder 5">
            <a:extLst>
              <a:ext uri="{FF2B5EF4-FFF2-40B4-BE49-F238E27FC236}">
                <a16:creationId xmlns:a16="http://schemas.microsoft.com/office/drawing/2014/main" id="{5E467B78-B794-1444-B7AA-CCF70AC2F3DB}"/>
              </a:ext>
            </a:extLst>
          </p:cNvPr>
          <p:cNvPicPr>
            <a:picLocks noChangeAspect="1"/>
          </p:cNvPicPr>
          <p:nvPr/>
        </p:nvPicPr>
        <p:blipFill>
          <a:blip r:embed="rId2"/>
          <a:stretch>
            <a:fillRect/>
          </a:stretch>
        </p:blipFill>
        <p:spPr>
          <a:xfrm>
            <a:off x="6104399" y="3485456"/>
            <a:ext cx="5051903" cy="2607178"/>
          </a:xfrm>
          <a:prstGeom prst="rect">
            <a:avLst/>
          </a:prstGeom>
          <a:noFill/>
          <a:ln>
            <a:noFill/>
          </a:ln>
          <a:effectLst>
            <a:outerShdw blurRad="50800" dist="38100" dir="2700000" algn="tl" rotWithShape="0">
              <a:prstClr val="black">
                <a:alpha val="40000"/>
              </a:prstClr>
            </a:outerShdw>
          </a:effectLst>
        </p:spPr>
      </p:pic>
      <p:sp>
        <p:nvSpPr>
          <p:cNvPr id="8" name="Text Placeholder 9">
            <a:extLst>
              <a:ext uri="{FF2B5EF4-FFF2-40B4-BE49-F238E27FC236}">
                <a16:creationId xmlns:a16="http://schemas.microsoft.com/office/drawing/2014/main" id="{CAB09042-0306-40E2-AC74-5C05686F3E72}"/>
              </a:ext>
            </a:extLst>
          </p:cNvPr>
          <p:cNvSpPr txBox="1">
            <a:spLocks/>
          </p:cNvSpPr>
          <p:nvPr/>
        </p:nvSpPr>
        <p:spPr>
          <a:xfrm>
            <a:off x="1334670" y="2518451"/>
            <a:ext cx="1920231" cy="499533"/>
          </a:xfrm>
          <a:prstGeom prst="rect">
            <a:avLst/>
          </a:prstGeom>
        </p:spPr>
        <p:txBody>
          <a:bodyP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b="1" dirty="0"/>
              <a:t>자동화된 데이터 </a:t>
            </a:r>
            <a:r>
              <a:rPr lang="ko-KR" altLang="en-US" b="1" dirty="0" err="1"/>
              <a:t>프로세싱</a:t>
            </a:r>
            <a:endParaRPr lang="en-US" b="1" dirty="0"/>
          </a:p>
        </p:txBody>
      </p:sp>
      <p:sp>
        <p:nvSpPr>
          <p:cNvPr id="9" name="Text Placeholder 10">
            <a:extLst>
              <a:ext uri="{FF2B5EF4-FFF2-40B4-BE49-F238E27FC236}">
                <a16:creationId xmlns:a16="http://schemas.microsoft.com/office/drawing/2014/main" id="{9D0E5DD9-C7BB-4925-8D30-EDFFA671C993}"/>
              </a:ext>
            </a:extLst>
          </p:cNvPr>
          <p:cNvSpPr txBox="1">
            <a:spLocks/>
          </p:cNvSpPr>
          <p:nvPr/>
        </p:nvSpPr>
        <p:spPr>
          <a:xfrm>
            <a:off x="7334957" y="2503819"/>
            <a:ext cx="4114093" cy="499534"/>
          </a:xfrm>
          <a:prstGeom prst="rect">
            <a:avLst/>
          </a:prstGeom>
        </p:spPr>
        <p:txBody>
          <a:bodyP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b="1" dirty="0"/>
              <a:t>이상 점수를 사용하여 즉각적인 조치를 위한 비즈니스 워크플로 자동화</a:t>
            </a:r>
            <a:endParaRPr lang="en-GB" b="1" dirty="0"/>
          </a:p>
        </p:txBody>
      </p:sp>
      <p:sp>
        <p:nvSpPr>
          <p:cNvPr id="10" name="Text Placeholder 9">
            <a:extLst>
              <a:ext uri="{FF2B5EF4-FFF2-40B4-BE49-F238E27FC236}">
                <a16:creationId xmlns:a16="http://schemas.microsoft.com/office/drawing/2014/main" id="{0BE6C8F4-B69D-4D28-8031-1837D90DA7A3}"/>
              </a:ext>
            </a:extLst>
          </p:cNvPr>
          <p:cNvSpPr txBox="1">
            <a:spLocks/>
          </p:cNvSpPr>
          <p:nvPr/>
        </p:nvSpPr>
        <p:spPr>
          <a:xfrm>
            <a:off x="3606390" y="2518451"/>
            <a:ext cx="3377079" cy="499533"/>
          </a:xfrm>
          <a:prstGeom prst="rect">
            <a:avLst/>
          </a:prstGeom>
        </p:spPr>
        <p:txBody>
          <a:bodyPr vert="horz" lIns="91440" tIns="45720" rIns="91440" bIns="45720" rtlCol="0">
            <a:noAutofit/>
          </a:bodyPr>
          <a:lstStyle>
            <a:lvl1pPr marL="0" indent="0" algn="l" defTabSz="914652" rtl="0" eaLnBrk="1" latinLnBrk="0" hangingPunct="1">
              <a:lnSpc>
                <a:spcPct val="90000"/>
              </a:lnSpc>
              <a:spcBef>
                <a:spcPts val="1000"/>
              </a:spcBef>
              <a:buFont typeface="Arial" panose="020B0604020202020204" pitchFamily="34" charset="0"/>
              <a:buNone/>
              <a:defRPr sz="2801" b="1" kern="1200">
                <a:solidFill>
                  <a:srgbClr val="312D2A"/>
                </a:solidFill>
                <a:latin typeface="Oracle Sans" panose="020B0503020204020204" pitchFamily="34" charset="0"/>
                <a:ea typeface="+mn-ea"/>
                <a:cs typeface="Oracle Sans" panose="020B0503020204020204" pitchFamily="34" charset="0"/>
              </a:defRPr>
            </a:lvl1pPr>
            <a:lvl2pPr marL="457326" indent="0" algn="l" defTabSz="914652" rtl="0" eaLnBrk="1" latinLnBrk="0" hangingPunct="1">
              <a:lnSpc>
                <a:spcPct val="90000"/>
              </a:lnSpc>
              <a:spcBef>
                <a:spcPts val="500"/>
              </a:spcBef>
              <a:buFont typeface="Arial" panose="020B0604020202020204" pitchFamily="34" charset="0"/>
              <a:buNone/>
              <a:defRPr sz="2401" b="1" kern="1200">
                <a:solidFill>
                  <a:schemeClr val="tx1"/>
                </a:solidFill>
                <a:latin typeface="Oracle Sans" panose="020B0503020204020204" pitchFamily="34" charset="0"/>
                <a:ea typeface="+mn-ea"/>
                <a:cs typeface="Oracle Sans" panose="020B0503020204020204" pitchFamily="34" charset="0"/>
              </a:defRPr>
            </a:lvl2pPr>
            <a:lvl3pPr marL="914650" indent="0" algn="l" defTabSz="914652" rtl="0" eaLnBrk="1" latinLnBrk="0" hangingPunct="1">
              <a:lnSpc>
                <a:spcPct val="90000"/>
              </a:lnSpc>
              <a:spcBef>
                <a:spcPts val="500"/>
              </a:spcBef>
              <a:buFont typeface="Arial" panose="020B0604020202020204" pitchFamily="34" charset="0"/>
              <a:buNone/>
              <a:defRPr sz="2001" b="1" kern="1200">
                <a:solidFill>
                  <a:schemeClr val="tx1"/>
                </a:solidFill>
                <a:latin typeface="Oracle Sans" panose="020B0503020204020204" pitchFamily="34" charset="0"/>
                <a:ea typeface="+mn-ea"/>
                <a:cs typeface="Oracle Sans" panose="020B0503020204020204" pitchFamily="34" charset="0"/>
              </a:defRPr>
            </a:lvl3pPr>
            <a:lvl4pPr marL="1371976" indent="0" algn="l" defTabSz="914652" rtl="0" eaLnBrk="1" latinLnBrk="0" hangingPunct="1">
              <a:lnSpc>
                <a:spcPct val="90000"/>
              </a:lnSpc>
              <a:spcBef>
                <a:spcPts val="500"/>
              </a:spcBef>
              <a:buFont typeface="Arial" panose="020B0604020202020204" pitchFamily="34" charset="0"/>
              <a:buNone/>
              <a:defRPr sz="1801" b="1" kern="1200">
                <a:solidFill>
                  <a:schemeClr val="tx1"/>
                </a:solidFill>
                <a:latin typeface="Oracle Sans" panose="020B0503020204020204" pitchFamily="34" charset="0"/>
                <a:ea typeface="+mn-ea"/>
                <a:cs typeface="Oracle Sans" panose="020B0503020204020204" pitchFamily="34" charset="0"/>
              </a:defRPr>
            </a:lvl4pPr>
            <a:lvl5pPr marL="1829302" indent="0" algn="l" defTabSz="914652" rtl="0" eaLnBrk="1" latinLnBrk="0" hangingPunct="1">
              <a:lnSpc>
                <a:spcPct val="90000"/>
              </a:lnSpc>
              <a:spcBef>
                <a:spcPts val="500"/>
              </a:spcBef>
              <a:buFont typeface="Arial" panose="020B0604020202020204" pitchFamily="34" charset="0"/>
              <a:buNone/>
              <a:defRPr sz="1801" b="1" kern="1200">
                <a:solidFill>
                  <a:schemeClr val="tx1"/>
                </a:solidFill>
                <a:latin typeface="Oracle Sans" panose="020B0503020204020204" pitchFamily="34" charset="0"/>
                <a:ea typeface="+mn-ea"/>
                <a:cs typeface="Oracle Sans" panose="020B0503020204020204" pitchFamily="34" charset="0"/>
              </a:defRPr>
            </a:lvl5pPr>
            <a:lvl6pPr marL="2515292" indent="-228664" algn="l" defTabSz="91465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618" indent="-228664" algn="l" defTabSz="91465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944" indent="-228664" algn="l" defTabSz="91465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269" indent="-228664" algn="l" defTabSz="91465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algn="ctr"/>
            <a:r>
              <a:rPr lang="ko-KR" altLang="en-US" sz="1800" dirty="0">
                <a:solidFill>
                  <a:schemeClr val="tx1"/>
                </a:solidFill>
              </a:rPr>
              <a:t>데이터 사이언스를 자동화하는 개발자 중심의 </a:t>
            </a:r>
            <a:r>
              <a:rPr lang="en-US" altLang="ko-KR" sz="1800" dirty="0">
                <a:solidFill>
                  <a:schemeClr val="tx1"/>
                </a:solidFill>
              </a:rPr>
              <a:t>AI </a:t>
            </a:r>
            <a:r>
              <a:rPr lang="ko-KR" altLang="en-US" sz="1800" dirty="0">
                <a:solidFill>
                  <a:schemeClr val="tx1"/>
                </a:solidFill>
              </a:rPr>
              <a:t>서비스</a:t>
            </a:r>
            <a:endParaRPr lang="en-US" sz="1800" dirty="0">
              <a:solidFill>
                <a:schemeClr val="tx1"/>
              </a:solidFill>
            </a:endParaRPr>
          </a:p>
        </p:txBody>
      </p:sp>
      <p:pic>
        <p:nvPicPr>
          <p:cNvPr id="11" name="Picture 2">
            <a:extLst>
              <a:ext uri="{FF2B5EF4-FFF2-40B4-BE49-F238E27FC236}">
                <a16:creationId xmlns:a16="http://schemas.microsoft.com/office/drawing/2014/main" id="{F9FBD41E-1A10-E844-B540-A77425BB0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895" y="1289821"/>
            <a:ext cx="1103780" cy="1103780"/>
          </a:xfrm>
          <a:prstGeom prst="rect">
            <a:avLst/>
          </a:prstGeom>
        </p:spPr>
      </p:pic>
      <p:pic>
        <p:nvPicPr>
          <p:cNvPr id="12" name="Picture 4">
            <a:extLst>
              <a:ext uri="{FF2B5EF4-FFF2-40B4-BE49-F238E27FC236}">
                <a16:creationId xmlns:a16="http://schemas.microsoft.com/office/drawing/2014/main" id="{C151F84F-654B-F64C-BDAB-881A37660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5198" y="1262063"/>
            <a:ext cx="1103780" cy="1103780"/>
          </a:xfrm>
          <a:prstGeom prst="rect">
            <a:avLst/>
          </a:prstGeom>
        </p:spPr>
      </p:pic>
      <p:pic>
        <p:nvPicPr>
          <p:cNvPr id="13" name="Picture 6">
            <a:extLst>
              <a:ext uri="{FF2B5EF4-FFF2-40B4-BE49-F238E27FC236}">
                <a16:creationId xmlns:a16="http://schemas.microsoft.com/office/drawing/2014/main" id="{7D4BE1DA-BE0F-924D-B119-C0154F9E1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9391" y="1233554"/>
            <a:ext cx="1155119" cy="1103780"/>
          </a:xfrm>
          <a:prstGeom prst="rect">
            <a:avLst/>
          </a:prstGeom>
        </p:spPr>
      </p:pic>
    </p:spTree>
    <p:extLst>
      <p:ext uri="{BB962C8B-B14F-4D97-AF65-F5344CB8AC3E}">
        <p14:creationId xmlns:p14="http://schemas.microsoft.com/office/powerpoint/2010/main" val="33275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7">
            <a:extLst>
              <a:ext uri="{FF2B5EF4-FFF2-40B4-BE49-F238E27FC236}">
                <a16:creationId xmlns:a16="http://schemas.microsoft.com/office/drawing/2014/main" id="{A4EE2763-FB7E-489B-922C-A0CF63BF595E}"/>
              </a:ext>
            </a:extLst>
          </p:cNvPr>
          <p:cNvSpPr txBox="1"/>
          <p:nvPr>
            <p:custDataLst>
              <p:tags r:id="rId1"/>
            </p:custDataLst>
          </p:nvPr>
        </p:nvSpPr>
        <p:spPr>
          <a:xfrm>
            <a:off x="762000" y="1280388"/>
            <a:ext cx="4971288" cy="1055274"/>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600" b="1" dirty="0"/>
              <a:t>도전과제</a:t>
            </a:r>
            <a:r>
              <a:rPr lang="en-US" sz="1600" b="1" dirty="0"/>
              <a:t>:</a:t>
            </a:r>
          </a:p>
          <a:p>
            <a:pPr marL="171450" indent="-171450">
              <a:buFont typeface="Arial" panose="020B0604020202020204" pitchFamily="34" charset="0"/>
              <a:buChar char="•"/>
            </a:pPr>
            <a:r>
              <a:rPr lang="en-US" sz="1400" dirty="0"/>
              <a:t>SS </a:t>
            </a:r>
            <a:r>
              <a:rPr lang="ko-KR" altLang="en-US" sz="1400" dirty="0"/>
              <a:t>글로벌의 운송 부문 고객은 차량</a:t>
            </a:r>
            <a:r>
              <a:rPr lang="en-US" altLang="ko-KR" sz="1400" dirty="0"/>
              <a:t>, </a:t>
            </a:r>
            <a:r>
              <a:rPr lang="ko-KR" altLang="en-US" sz="1400" dirty="0"/>
              <a:t>화물</a:t>
            </a:r>
            <a:r>
              <a:rPr lang="en-US" altLang="ko-KR" sz="1400" dirty="0"/>
              <a:t>, </a:t>
            </a:r>
            <a:r>
              <a:rPr lang="ko-KR" altLang="en-US" sz="1400" dirty="0"/>
              <a:t>운전자 및 기타 환경조건 데이터</a:t>
            </a:r>
            <a:r>
              <a:rPr lang="en-US" altLang="ko-KR" sz="1400" dirty="0"/>
              <a:t>(</a:t>
            </a:r>
            <a:r>
              <a:rPr lang="ko-KR" altLang="en-US" sz="1400" dirty="0"/>
              <a:t>교통량 등</a:t>
            </a:r>
            <a:r>
              <a:rPr lang="en-US" altLang="ko-KR" sz="1400" dirty="0"/>
              <a:t>)</a:t>
            </a:r>
            <a:r>
              <a:rPr lang="ko-KR" altLang="en-US" sz="1400" dirty="0"/>
              <a:t>를 수집</a:t>
            </a:r>
            <a:endParaRPr lang="en-US" altLang="ko-KR" sz="1400" dirty="0"/>
          </a:p>
          <a:p>
            <a:pPr marL="171450" indent="-171450">
              <a:buFont typeface="Arial" panose="020B0604020202020204" pitchFamily="34" charset="0"/>
              <a:buChar char="•"/>
            </a:pPr>
            <a:r>
              <a:rPr lang="ko-KR" altLang="en-US" sz="1400" dirty="0"/>
              <a:t>실시간으로 이상 징후를 식별하는 것이 원하는 서비스 수준을 제공하는데 중요</a:t>
            </a:r>
            <a:endParaRPr lang="en-US" altLang="ko-KR" sz="1400" dirty="0"/>
          </a:p>
          <a:p>
            <a:pPr marL="171450" indent="-171450">
              <a:buFont typeface="Arial" panose="020B0604020202020204" pitchFamily="34" charset="0"/>
              <a:buChar char="•"/>
            </a:pPr>
            <a:r>
              <a:rPr lang="en-US" altLang="ko-KR" sz="1400" dirty="0"/>
              <a:t>SS Global</a:t>
            </a:r>
            <a:r>
              <a:rPr lang="ko-KR" altLang="en-US" sz="1400" dirty="0"/>
              <a:t>은 강력한 이상 감지 솔루션이 필요</a:t>
            </a:r>
            <a:endParaRPr lang="en-US" sz="1400" dirty="0"/>
          </a:p>
        </p:txBody>
      </p:sp>
      <p:pic>
        <p:nvPicPr>
          <p:cNvPr id="7" name="Picture 6" descr="Graphical user interface, application&#10;&#10;Description automatically generated">
            <a:extLst>
              <a:ext uri="{FF2B5EF4-FFF2-40B4-BE49-F238E27FC236}">
                <a16:creationId xmlns:a16="http://schemas.microsoft.com/office/drawing/2014/main" id="{03DB60B0-1B5E-45FF-AD54-6FFEAD790E6C}"/>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5850841" y="1665944"/>
            <a:ext cx="5835191" cy="4329322"/>
          </a:xfrm>
          <a:prstGeom prst="rect">
            <a:avLst/>
          </a:prstGeom>
          <a:ln>
            <a:solidFill>
              <a:schemeClr val="tx1">
                <a:lumMod val="25000"/>
                <a:lumOff val="75000"/>
              </a:schemeClr>
            </a:solidFill>
          </a:ln>
        </p:spPr>
      </p:pic>
      <p:sp>
        <p:nvSpPr>
          <p:cNvPr id="13" name="Title 12">
            <a:extLst>
              <a:ext uri="{FF2B5EF4-FFF2-40B4-BE49-F238E27FC236}">
                <a16:creationId xmlns:a16="http://schemas.microsoft.com/office/drawing/2014/main" id="{BD068F5E-8245-644F-AA5D-ECD4EEE4C3AE}"/>
              </a:ext>
            </a:extLst>
          </p:cNvPr>
          <p:cNvSpPr>
            <a:spLocks noGrp="1"/>
          </p:cNvSpPr>
          <p:nvPr>
            <p:ph type="title"/>
            <p:custDataLst>
              <p:tags r:id="rId3"/>
            </p:custDataLst>
          </p:nvPr>
        </p:nvSpPr>
        <p:spPr/>
        <p:txBody>
          <a:bodyPr/>
          <a:lstStyle/>
          <a:p>
            <a:r>
              <a:rPr lang="en-US" altLang="ko-KR" dirty="0"/>
              <a:t>1. AI</a:t>
            </a:r>
            <a:r>
              <a:rPr lang="ko-KR" altLang="en-US" dirty="0"/>
              <a:t>서비스 </a:t>
            </a:r>
            <a:r>
              <a:rPr lang="en-US" altLang="ko-KR" dirty="0"/>
              <a:t>: Anomaly Detection(</a:t>
            </a:r>
            <a:r>
              <a:rPr lang="ko-KR" altLang="en-US" dirty="0"/>
              <a:t>이상</a:t>
            </a:r>
            <a:r>
              <a:rPr lang="en-US" altLang="ko-KR" dirty="0"/>
              <a:t> </a:t>
            </a:r>
            <a:r>
              <a:rPr lang="ko-KR" altLang="en-US" dirty="0"/>
              <a:t>감지</a:t>
            </a:r>
            <a:r>
              <a:rPr lang="en-US" altLang="ko-KR" dirty="0"/>
              <a:t>) </a:t>
            </a:r>
            <a:r>
              <a:rPr lang="ko-KR" altLang="en-US" dirty="0"/>
              <a:t>활용</a:t>
            </a:r>
            <a:endParaRPr lang="en-US" dirty="0"/>
          </a:p>
        </p:txBody>
      </p:sp>
      <p:sp>
        <p:nvSpPr>
          <p:cNvPr id="8" name="Footer Placeholder 7">
            <a:extLst>
              <a:ext uri="{FF2B5EF4-FFF2-40B4-BE49-F238E27FC236}">
                <a16:creationId xmlns:a16="http://schemas.microsoft.com/office/drawing/2014/main" id="{B24906DB-3DF4-4DC9-ACE5-7241CA201131}"/>
              </a:ext>
            </a:extLst>
          </p:cNvPr>
          <p:cNvSpPr>
            <a:spLocks noGrp="1"/>
          </p:cNvSpPr>
          <p:nvPr>
            <p:ph type="ftr" sz="quarter" idx="11"/>
            <p:custDataLst>
              <p:tags r:id="rId4"/>
            </p:custDataLst>
          </p:nvPr>
        </p:nvSpPr>
        <p:spPr/>
        <p:txBody>
          <a:bodyPr/>
          <a:lstStyle/>
          <a:p>
            <a:r>
              <a:rPr lang="en-US" dirty="0"/>
              <a:t>Copyright © 2021, Oracle and/or its affiliates</a:t>
            </a:r>
          </a:p>
        </p:txBody>
      </p:sp>
      <p:sp>
        <p:nvSpPr>
          <p:cNvPr id="9" name="Slide Number Placeholder 8">
            <a:extLst>
              <a:ext uri="{FF2B5EF4-FFF2-40B4-BE49-F238E27FC236}">
                <a16:creationId xmlns:a16="http://schemas.microsoft.com/office/drawing/2014/main" id="{BAA5F95E-1050-4BBF-863C-01DF8FD632AB}"/>
              </a:ext>
            </a:extLst>
          </p:cNvPr>
          <p:cNvSpPr>
            <a:spLocks noGrp="1"/>
          </p:cNvSpPr>
          <p:nvPr>
            <p:ph type="sldNum" sz="quarter" idx="12"/>
            <p:custDataLst>
              <p:tags r:id="rId5"/>
            </p:custDataLst>
          </p:nvPr>
        </p:nvSpPr>
        <p:spPr/>
        <p:txBody>
          <a:bodyPr/>
          <a:lstStyle/>
          <a:p>
            <a:fld id="{345D60D9-5372-5F40-9443-0F9AE5BDC3C8}" type="slidenum">
              <a:rPr lang="en-US" smtClean="0"/>
              <a:t>16</a:t>
            </a:fld>
            <a:endParaRPr lang="en-US"/>
          </a:p>
        </p:txBody>
      </p:sp>
      <p:sp>
        <p:nvSpPr>
          <p:cNvPr id="27" name="Text Placeholder 29">
            <a:extLst>
              <a:ext uri="{FF2B5EF4-FFF2-40B4-BE49-F238E27FC236}">
                <a16:creationId xmlns:a16="http://schemas.microsoft.com/office/drawing/2014/main" id="{1E3D8BD7-A53A-1449-8F2A-6EB4748C8979}"/>
              </a:ext>
            </a:extLst>
          </p:cNvPr>
          <p:cNvSpPr txBox="1"/>
          <p:nvPr>
            <p:custDataLst>
              <p:tags r:id="rId6"/>
            </p:custDataLst>
          </p:nvPr>
        </p:nvSpPr>
        <p:spPr>
          <a:xfrm>
            <a:off x="762000" y="2915594"/>
            <a:ext cx="4800546" cy="1651824"/>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ko-KR" altLang="en-US" sz="1600" b="1" dirty="0"/>
              <a:t>결과</a:t>
            </a:r>
            <a:r>
              <a:rPr lang="en-US" sz="1600" dirty="0"/>
              <a:t>:</a:t>
            </a:r>
          </a:p>
          <a:p>
            <a:pPr>
              <a:lnSpc>
                <a:spcPct val="110000"/>
              </a:lnSpc>
            </a:pPr>
            <a:r>
              <a:rPr lang="ko-KR" altLang="en-US" sz="1400" dirty="0"/>
              <a:t>이 어플리케이션은 현재 다양한 센서를 통해 타이어 공기 누출 및 트렌드를 포함한 </a:t>
            </a:r>
            <a:r>
              <a:rPr lang="ko-KR" altLang="en-US" sz="1400" b="1" dirty="0"/>
              <a:t>타이어 및 차량상태를 모니터링</a:t>
            </a:r>
            <a:endParaRPr lang="en-US" altLang="ko-KR" sz="1400" b="1" dirty="0"/>
          </a:p>
          <a:p>
            <a:pPr>
              <a:lnSpc>
                <a:spcPct val="110000"/>
              </a:lnSpc>
            </a:pPr>
            <a:r>
              <a:rPr lang="ko-KR" altLang="en-US" sz="1400" dirty="0"/>
              <a:t>최첨단 </a:t>
            </a:r>
            <a:r>
              <a:rPr lang="ko-KR" altLang="en-US" sz="1400" dirty="0" err="1"/>
              <a:t>다변수</a:t>
            </a:r>
            <a:r>
              <a:rPr lang="ko-KR" altLang="en-US" sz="1400" dirty="0"/>
              <a:t> </a:t>
            </a:r>
            <a:r>
              <a:rPr lang="ko-KR" altLang="en-US" sz="1400" dirty="0" err="1"/>
              <a:t>이상감지</a:t>
            </a:r>
            <a:r>
              <a:rPr lang="ko-KR" altLang="en-US" sz="1400" dirty="0"/>
              <a:t> 알고리즘을 적용하는 </a:t>
            </a:r>
            <a:r>
              <a:rPr lang="en-US" altLang="ko-KR" sz="1400" dirty="0"/>
              <a:t>OCI </a:t>
            </a:r>
            <a:r>
              <a:rPr lang="ko-KR" altLang="en-US" sz="1400" dirty="0"/>
              <a:t>이상 감지 서비스를 사용하여 차량 및 타이어 상태의 이상을 식별</a:t>
            </a:r>
            <a:endParaRPr lang="en-US" altLang="ko-KR" sz="1400" dirty="0"/>
          </a:p>
          <a:p>
            <a:pPr>
              <a:lnSpc>
                <a:spcPct val="110000"/>
              </a:lnSpc>
            </a:pPr>
            <a:r>
              <a:rPr lang="ko-KR" altLang="en-US" sz="1400" dirty="0"/>
              <a:t>경고 생성</a:t>
            </a:r>
            <a:r>
              <a:rPr lang="en-US" altLang="ko-KR" sz="1400" dirty="0"/>
              <a:t>,</a:t>
            </a:r>
            <a:r>
              <a:rPr lang="ko-KR" altLang="en-US" sz="1400" dirty="0"/>
              <a:t> 차량이 목적지에 도달할 수 있는지 여부를 결정</a:t>
            </a:r>
            <a:endParaRPr lang="en-US" sz="1600" dirty="0"/>
          </a:p>
        </p:txBody>
      </p:sp>
      <p:sp>
        <p:nvSpPr>
          <p:cNvPr id="28" name="Text Placeholder 28">
            <a:extLst>
              <a:ext uri="{FF2B5EF4-FFF2-40B4-BE49-F238E27FC236}">
                <a16:creationId xmlns:a16="http://schemas.microsoft.com/office/drawing/2014/main" id="{2F440B2B-5472-E34C-959A-10C15E41949A}"/>
              </a:ext>
            </a:extLst>
          </p:cNvPr>
          <p:cNvSpPr txBox="1"/>
          <p:nvPr>
            <p:custDataLst>
              <p:tags r:id="rId7"/>
            </p:custDataLst>
          </p:nvPr>
        </p:nvSpPr>
        <p:spPr>
          <a:xfrm>
            <a:off x="803096" y="4831775"/>
            <a:ext cx="4800546" cy="1283275"/>
          </a:xfrm>
          <a:prstGeom prst="rect">
            <a:avLst/>
          </a:prstGeom>
          <a:solidFill>
            <a:schemeClr val="tx2">
              <a:lumMod val="10000"/>
              <a:lumOff val="90000"/>
            </a:schemeClr>
          </a:solidFill>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indent="-90488" algn="ctr">
              <a:lnSpc>
                <a:spcPct val="110000"/>
              </a:lnSpc>
            </a:pPr>
            <a:r>
              <a:rPr lang="en-US" sz="1200" dirty="0"/>
              <a:t>“We chose OCI Anomaly Detection service for its capability to determine anomalies in </a:t>
            </a:r>
            <a:r>
              <a:rPr lang="en-US" sz="1200" b="1" dirty="0"/>
              <a:t>multivariate complex datasets and for the significant investment Oracle </a:t>
            </a:r>
            <a:r>
              <a:rPr lang="en-US" sz="1200" dirty="0"/>
              <a:t>is making in this AI service.” </a:t>
            </a:r>
            <a:br>
              <a:rPr lang="en-US" sz="1200" dirty="0"/>
            </a:br>
            <a:br>
              <a:rPr lang="en-US" sz="1200" dirty="0"/>
            </a:br>
            <a:r>
              <a:rPr lang="en-US" sz="1200" dirty="0"/>
              <a:t>Sunil Sharma</a:t>
            </a:r>
            <a:br>
              <a:rPr lang="en-US" sz="1200" dirty="0"/>
            </a:br>
            <a:r>
              <a:rPr lang="en-US" sz="1200" dirty="0"/>
              <a:t>CEO, SS Global LLC</a:t>
            </a:r>
          </a:p>
        </p:txBody>
      </p:sp>
      <p:pic>
        <p:nvPicPr>
          <p:cNvPr id="14" name="OTag">
            <a:extLst>
              <a:ext uri="{FF2B5EF4-FFF2-40B4-BE49-F238E27FC236}">
                <a16:creationId xmlns:a16="http://schemas.microsoft.com/office/drawing/2014/main" id="{76EDF6E2-C805-4340-954B-F864F3D33115}"/>
              </a:ext>
              <a:ext uri="{C183D7F6-B498-43B3-948B-1728B52AA6E4}">
                <adec:decorative xmlns:adec="http://schemas.microsoft.com/office/drawing/2017/decorative" val="1"/>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5" name="Straight Connector 14">
            <a:extLst>
              <a:ext uri="{FF2B5EF4-FFF2-40B4-BE49-F238E27FC236}">
                <a16:creationId xmlns:a16="http://schemas.microsoft.com/office/drawing/2014/main" id="{F60AA68D-0CCB-4A4D-A307-67A4008F92BF}"/>
              </a:ext>
            </a:extLst>
          </p:cNvPr>
          <p:cNvCxnSpPr/>
          <p:nvPr>
            <p:custDataLst>
              <p:tags r:id="rId9"/>
            </p:custDataLst>
          </p:nvPr>
        </p:nvCxnSpPr>
        <p:spPr>
          <a:xfrm flipH="1">
            <a:off x="5733289" y="1854978"/>
            <a:ext cx="0" cy="4023375"/>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DF9EA8B-58E8-8342-8429-8FBBF13443EF}"/>
              </a:ext>
            </a:extLst>
          </p:cNvPr>
          <p:cNvPicPr>
            <a:picLocks noChangeAspect="1"/>
          </p:cNvPicPr>
          <p:nvPr>
            <p:custDataLst>
              <p:tags r:id="rId10"/>
            </p:custDataLst>
          </p:nvPr>
        </p:nvPicPr>
        <p:blipFill>
          <a:blip r:embed="rId15"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049371" y="1262063"/>
            <a:ext cx="1399679" cy="271324"/>
          </a:xfrm>
          <a:prstGeom prst="rect">
            <a:avLst/>
          </a:prstGeom>
        </p:spPr>
      </p:pic>
      <p:sp>
        <p:nvSpPr>
          <p:cNvPr id="2" name="직사각형 1"/>
          <p:cNvSpPr/>
          <p:nvPr/>
        </p:nvSpPr>
        <p:spPr>
          <a:xfrm>
            <a:off x="7203046" y="6023507"/>
            <a:ext cx="3546164" cy="307777"/>
          </a:xfrm>
          <a:prstGeom prst="rect">
            <a:avLst/>
          </a:prstGeom>
        </p:spPr>
        <p:txBody>
          <a:bodyPr wrap="none">
            <a:spAutoFit/>
          </a:bodyPr>
          <a:lstStyle/>
          <a:p>
            <a:r>
              <a:rPr lang="ko-KR" altLang="en-US" sz="1400" dirty="0">
                <a:solidFill>
                  <a:srgbClr val="000000"/>
                </a:solidFill>
                <a:cs typeface="Arial" panose="020B0604020202020204" pitchFamily="34" charset="0"/>
              </a:rPr>
              <a:t>코딩없이</a:t>
            </a:r>
            <a:r>
              <a:rPr lang="en-US" altLang="ko-KR" sz="1400" dirty="0">
                <a:solidFill>
                  <a:srgbClr val="000000"/>
                </a:solidFill>
                <a:cs typeface="Arial" panose="020B0604020202020204" pitchFamily="34" charset="0"/>
              </a:rPr>
              <a:t> </a:t>
            </a:r>
            <a:r>
              <a:rPr lang="ko-KR" altLang="en-US" sz="1400" dirty="0">
                <a:solidFill>
                  <a:srgbClr val="000000"/>
                </a:solidFill>
                <a:cs typeface="Arial" panose="020B0604020202020204" pitchFamily="34" charset="0"/>
              </a:rPr>
              <a:t>어플리케이션에 </a:t>
            </a:r>
            <a:r>
              <a:rPr lang="ko-KR" altLang="en-US" sz="1400" dirty="0" err="1">
                <a:solidFill>
                  <a:srgbClr val="000000"/>
                </a:solidFill>
                <a:cs typeface="Arial" panose="020B0604020202020204" pitchFamily="34" charset="0"/>
              </a:rPr>
              <a:t>인텔리젼스</a:t>
            </a:r>
            <a:r>
              <a:rPr lang="ko-KR" altLang="en-US" sz="1400" dirty="0">
                <a:solidFill>
                  <a:srgbClr val="000000"/>
                </a:solidFill>
                <a:cs typeface="Arial" panose="020B0604020202020204" pitchFamily="34" charset="0"/>
              </a:rPr>
              <a:t> 추가</a:t>
            </a:r>
            <a:endParaRPr lang="ko-KR" altLang="en-US" sz="1400" dirty="0"/>
          </a:p>
        </p:txBody>
      </p:sp>
    </p:spTree>
    <p:extLst>
      <p:ext uri="{BB962C8B-B14F-4D97-AF65-F5344CB8AC3E}">
        <p14:creationId xmlns:p14="http://schemas.microsoft.com/office/powerpoint/2010/main" val="160783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AI</a:t>
            </a:r>
            <a:r>
              <a:rPr lang="ko-KR" altLang="en-US" dirty="0"/>
              <a:t>서비스 </a:t>
            </a:r>
            <a:r>
              <a:rPr lang="en-US" altLang="ko-KR" dirty="0"/>
              <a:t>: Speech(</a:t>
            </a:r>
            <a:r>
              <a:rPr lang="ko-KR" altLang="en-US" dirty="0"/>
              <a:t>음성인식</a:t>
            </a:r>
            <a:r>
              <a:rPr lang="en-US" altLang="ko-KR" dirty="0"/>
              <a:t>) </a:t>
            </a:r>
            <a:r>
              <a:rPr lang="ko-KR" altLang="en-US" dirty="0"/>
              <a:t>기능</a:t>
            </a:r>
          </a:p>
        </p:txBody>
      </p:sp>
      <p:sp>
        <p:nvSpPr>
          <p:cNvPr id="3" name="날짜 개체 틀 2"/>
          <p:cNvSpPr>
            <a:spLocks noGrp="1"/>
          </p:cNvSpPr>
          <p:nvPr>
            <p:ph type="dt" sz="half" idx="10"/>
          </p:nvPr>
        </p:nvSpPr>
        <p:spPr/>
        <p:txBody>
          <a:bodyPr/>
          <a:lstStyle/>
          <a:p>
            <a:r>
              <a:rPr lang="en-US"/>
              <a:t>[Date]</a:t>
            </a:r>
            <a:endParaRPr lang="en-US" dirty="0"/>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17</a:t>
            </a:fld>
            <a:endParaRPr lang="en-US" dirty="0"/>
          </a:p>
        </p:txBody>
      </p:sp>
      <p:sp>
        <p:nvSpPr>
          <p:cNvPr id="6" name="TextBox 5"/>
          <p:cNvSpPr txBox="1"/>
          <p:nvPr/>
        </p:nvSpPr>
        <p:spPr>
          <a:xfrm>
            <a:off x="762000" y="1262063"/>
            <a:ext cx="4971289" cy="1077218"/>
          </a:xfrm>
          <a:prstGeom prst="rect">
            <a:avLst/>
          </a:prstGeom>
          <a:noFill/>
        </p:spPr>
        <p:txBody>
          <a:bodyPr wrap="square" rtlCol="0">
            <a:spAutoFit/>
          </a:bodyPr>
          <a:lstStyle/>
          <a:p>
            <a:pPr marL="285750" indent="-285750">
              <a:buFont typeface="Arial" panose="020B0604020202020204" pitchFamily="34" charset="0"/>
              <a:buChar char="•"/>
            </a:pPr>
            <a:r>
              <a:rPr lang="ko-KR" altLang="en-US" sz="1600" dirty="0"/>
              <a:t>오라클의 입증된 고급 </a:t>
            </a:r>
            <a:r>
              <a:rPr lang="ko-KR" altLang="en-US" sz="1600" dirty="0" err="1"/>
              <a:t>딥러닝</a:t>
            </a:r>
            <a:r>
              <a:rPr lang="ko-KR" altLang="en-US" sz="1600" dirty="0"/>
              <a:t> 신경망 알고리즘을 기반으로 자동 음성인식 수행</a:t>
            </a:r>
            <a:endParaRPr lang="en-US" altLang="ko-KR" sz="1600" dirty="0"/>
          </a:p>
          <a:p>
            <a:pPr marL="285750" indent="-285750">
              <a:buFont typeface="Arial" panose="020B0604020202020204" pitchFamily="34" charset="0"/>
              <a:buChar char="•"/>
            </a:pPr>
            <a:r>
              <a:rPr lang="ko-KR" altLang="en-US" sz="1600" dirty="0"/>
              <a:t>오디오를 처리하고</a:t>
            </a:r>
            <a:r>
              <a:rPr lang="en-US" altLang="ko-KR" sz="1600" dirty="0"/>
              <a:t>, </a:t>
            </a:r>
            <a:r>
              <a:rPr lang="ko-KR" altLang="en-US" sz="1600" dirty="0"/>
              <a:t>사람의 말을 정확한 단어 수준으로 변환</a:t>
            </a:r>
            <a:endParaRPr lang="en-US" altLang="ko-KR" sz="1600" dirty="0"/>
          </a:p>
        </p:txBody>
      </p:sp>
      <p:pic>
        <p:nvPicPr>
          <p:cNvPr id="8" name="Picture 2" descr="Understanding Audio data, Fourier Transform, FFT and Spectrogram features  for a Speech Recognition System | by Kartik Chaudhary | Towards Data Science">
            <a:extLst>
              <a:ext uri="{FF2B5EF4-FFF2-40B4-BE49-F238E27FC236}">
                <a16:creationId xmlns:a16="http://schemas.microsoft.com/office/drawing/2014/main" id="{842615B4-D1C7-ED40-AC68-3C141BF65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991" y="2322704"/>
            <a:ext cx="2743200" cy="1388962"/>
          </a:xfrm>
          <a:prstGeom prst="rect">
            <a:avLst/>
          </a:prstGeom>
          <a:noFill/>
          <a:ln>
            <a:solidFill>
              <a:schemeClr val="dk1"/>
            </a:solidFill>
          </a:ln>
          <a:extLst>
            <a:ext uri="{909E8E84-426E-40DD-AFC4-6F175D3DCCD1}">
              <a14:hiddenFill xmlns:a14="http://schemas.microsoft.com/office/drawing/2010/main">
                <a:solidFill>
                  <a:srgbClr val="FFFFFF"/>
                </a:solidFill>
              </a14:hiddenFill>
            </a:ext>
          </a:extLst>
        </p:spPr>
      </p:pic>
      <p:sp>
        <p:nvSpPr>
          <p:cNvPr id="9" name="Rectangle 21">
            <a:extLst>
              <a:ext uri="{FF2B5EF4-FFF2-40B4-BE49-F238E27FC236}">
                <a16:creationId xmlns:a16="http://schemas.microsoft.com/office/drawing/2014/main" id="{5AE9E424-7E03-844A-BCC7-0315D5E2DBA6}"/>
              </a:ext>
            </a:extLst>
          </p:cNvPr>
          <p:cNvSpPr/>
          <p:nvPr/>
        </p:nvSpPr>
        <p:spPr>
          <a:xfrm>
            <a:off x="1364146" y="4554824"/>
            <a:ext cx="1614684" cy="115416"/>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Automatic Speech Recognition</a:t>
            </a:r>
          </a:p>
        </p:txBody>
      </p:sp>
      <p:pic>
        <p:nvPicPr>
          <p:cNvPr id="10" name="Picture 12">
            <a:extLst>
              <a:ext uri="{FF2B5EF4-FFF2-40B4-BE49-F238E27FC236}">
                <a16:creationId xmlns:a16="http://schemas.microsoft.com/office/drawing/2014/main" id="{920BFAA3-BFB9-0A4F-AFB2-3A77791A3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91" y="4758768"/>
            <a:ext cx="2743201" cy="1170177"/>
          </a:xfrm>
          <a:prstGeom prst="rect">
            <a:avLst/>
          </a:prstGeom>
          <a:ln>
            <a:solidFill>
              <a:schemeClr val="dk1"/>
            </a:solidFill>
          </a:ln>
        </p:spPr>
      </p:pic>
      <p:pic>
        <p:nvPicPr>
          <p:cNvPr id="11" name="Graphic 23" descr="Unicorn outline">
            <a:extLst>
              <a:ext uri="{FF2B5EF4-FFF2-40B4-BE49-F238E27FC236}">
                <a16:creationId xmlns:a16="http://schemas.microsoft.com/office/drawing/2014/main" id="{D1DD3527-71AB-614A-86D5-CDA0C7C7EFC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2728" y="3765332"/>
            <a:ext cx="717521" cy="717521"/>
          </a:xfrm>
          <a:prstGeom prst="rect">
            <a:avLst/>
          </a:prstGeom>
        </p:spPr>
      </p:pic>
      <p:sp>
        <p:nvSpPr>
          <p:cNvPr id="13" name="TextBox 12"/>
          <p:cNvSpPr txBox="1"/>
          <p:nvPr/>
        </p:nvSpPr>
        <p:spPr>
          <a:xfrm>
            <a:off x="3883838" y="2775767"/>
            <a:ext cx="1164101" cy="369332"/>
          </a:xfrm>
          <a:prstGeom prst="rect">
            <a:avLst/>
          </a:prstGeom>
          <a:noFill/>
        </p:spPr>
        <p:txBody>
          <a:bodyPr wrap="none" rtlCol="0">
            <a:spAutoFit/>
          </a:bodyPr>
          <a:lstStyle/>
          <a:p>
            <a:pPr algn="ctr"/>
            <a:r>
              <a:rPr lang="ko-KR" altLang="en-US" dirty="0"/>
              <a:t>음성 신호</a:t>
            </a:r>
          </a:p>
        </p:txBody>
      </p:sp>
      <p:sp>
        <p:nvSpPr>
          <p:cNvPr id="14" name="아래쪽 화살표 13"/>
          <p:cNvSpPr/>
          <p:nvPr/>
        </p:nvSpPr>
        <p:spPr>
          <a:xfrm>
            <a:off x="4370611" y="3209296"/>
            <a:ext cx="190554" cy="635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3366068" y="3908493"/>
            <a:ext cx="2199641" cy="646331"/>
          </a:xfrm>
          <a:prstGeom prst="rect">
            <a:avLst/>
          </a:prstGeom>
          <a:noFill/>
        </p:spPr>
        <p:txBody>
          <a:bodyPr wrap="none" rtlCol="0">
            <a:spAutoFit/>
          </a:bodyPr>
          <a:lstStyle/>
          <a:p>
            <a:pPr algn="ctr"/>
            <a:r>
              <a:rPr lang="ko-KR" altLang="en-US" dirty="0"/>
              <a:t>자동화된 음성 인식 </a:t>
            </a:r>
            <a:br>
              <a:rPr lang="en-US" altLang="ko-KR" dirty="0"/>
            </a:br>
            <a:r>
              <a:rPr lang="ko-KR" altLang="en-US" dirty="0"/>
              <a:t>및 전사</a:t>
            </a:r>
          </a:p>
        </p:txBody>
      </p:sp>
      <p:sp>
        <p:nvSpPr>
          <p:cNvPr id="16" name="아래쪽 화살표 15"/>
          <p:cNvSpPr/>
          <p:nvPr/>
        </p:nvSpPr>
        <p:spPr>
          <a:xfrm>
            <a:off x="4370611" y="4619021"/>
            <a:ext cx="190554" cy="635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710662" y="5318219"/>
            <a:ext cx="1510453" cy="369332"/>
          </a:xfrm>
          <a:prstGeom prst="rect">
            <a:avLst/>
          </a:prstGeom>
          <a:noFill/>
        </p:spPr>
        <p:txBody>
          <a:bodyPr wrap="square" rtlCol="0">
            <a:spAutoFit/>
          </a:bodyPr>
          <a:lstStyle/>
          <a:p>
            <a:pPr algn="ctr"/>
            <a:r>
              <a:rPr lang="ko-KR" altLang="en-US" dirty="0"/>
              <a:t>텍스트 파일</a:t>
            </a:r>
          </a:p>
        </p:txBody>
      </p:sp>
      <p:sp>
        <p:nvSpPr>
          <p:cNvPr id="18" name="Text Placeholder 9">
            <a:extLst>
              <a:ext uri="{FF2B5EF4-FFF2-40B4-BE49-F238E27FC236}">
                <a16:creationId xmlns:a16="http://schemas.microsoft.com/office/drawing/2014/main" id="{CAB09042-0306-40E2-AC74-5C05686F3E72}"/>
              </a:ext>
            </a:extLst>
          </p:cNvPr>
          <p:cNvSpPr txBox="1">
            <a:spLocks/>
          </p:cNvSpPr>
          <p:nvPr/>
        </p:nvSpPr>
        <p:spPr>
          <a:xfrm>
            <a:off x="6098144" y="2038565"/>
            <a:ext cx="2785495" cy="1010625"/>
          </a:xfrm>
          <a:prstGeom prst="rect">
            <a:avLst/>
          </a:prstGeom>
        </p:spPr>
        <p:txBody>
          <a:bodyP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b="1" dirty="0"/>
              <a:t>오디오</a:t>
            </a:r>
            <a:r>
              <a:rPr lang="en-US" altLang="ko-KR" b="1" dirty="0"/>
              <a:t>, </a:t>
            </a:r>
            <a:r>
              <a:rPr lang="ko-KR" altLang="en-US" b="1" dirty="0"/>
              <a:t>비디오 파일의 오프라인 전사</a:t>
            </a:r>
            <a:endParaRPr lang="en-US" altLang="ko-KR" sz="2400" dirty="0"/>
          </a:p>
          <a:p>
            <a:pPr marL="285750" indent="-285750">
              <a:buFontTx/>
              <a:buChar char="-"/>
            </a:pPr>
            <a:r>
              <a:rPr lang="ko-KR" altLang="en-US" sz="1400" dirty="0"/>
              <a:t>오디오에서 텍스트 추출</a:t>
            </a:r>
            <a:endParaRPr lang="en-US" altLang="ko-KR" sz="1400" dirty="0"/>
          </a:p>
          <a:p>
            <a:pPr marL="285750" indent="-285750">
              <a:buFontTx/>
              <a:buChar char="-"/>
            </a:pPr>
            <a:r>
              <a:rPr lang="ko-KR" altLang="en-US" sz="1400" dirty="0"/>
              <a:t>비디오 자막 추가</a:t>
            </a:r>
            <a:endParaRPr lang="en-US" altLang="ko-KR" sz="1400" dirty="0"/>
          </a:p>
          <a:p>
            <a:pPr marL="285750" indent="-285750">
              <a:buFontTx/>
              <a:buChar char="-"/>
            </a:pPr>
            <a:r>
              <a:rPr lang="ko-KR" altLang="en-US" sz="1400" dirty="0"/>
              <a:t>타임 스탬프 전사 </a:t>
            </a:r>
            <a:endParaRPr lang="en-US" altLang="ko-KR" sz="1400" dirty="0"/>
          </a:p>
          <a:p>
            <a:pPr marL="285750" indent="-285750">
              <a:buFontTx/>
              <a:buChar char="-"/>
            </a:pPr>
            <a:r>
              <a:rPr lang="ko-KR" altLang="en-US" sz="1400" dirty="0"/>
              <a:t>쉬운 검색을 위한 오디오</a:t>
            </a:r>
            <a:r>
              <a:rPr lang="en-US" altLang="ko-KR" sz="1400" dirty="0"/>
              <a:t>, </a:t>
            </a:r>
            <a:r>
              <a:rPr lang="ko-KR" altLang="en-US" sz="1400" dirty="0"/>
              <a:t>비디오 색인</a:t>
            </a:r>
            <a:endParaRPr lang="en-US" altLang="ko-KR" sz="1400" dirty="0"/>
          </a:p>
          <a:p>
            <a:pPr marL="285750" indent="-285750">
              <a:buFontTx/>
              <a:buChar char="-"/>
            </a:pPr>
            <a:r>
              <a:rPr lang="ko-KR" altLang="en-US" sz="1400" dirty="0"/>
              <a:t>감성 분석 등 추가 </a:t>
            </a:r>
            <a:r>
              <a:rPr lang="ko-KR" altLang="en-US" sz="1400" dirty="0" err="1"/>
              <a:t>인사이트를</a:t>
            </a:r>
            <a:r>
              <a:rPr lang="ko-KR" altLang="en-US" sz="1400" dirty="0"/>
              <a:t> 위한 다른 서비스와 함께 활용</a:t>
            </a:r>
          </a:p>
        </p:txBody>
      </p:sp>
      <p:sp>
        <p:nvSpPr>
          <p:cNvPr id="19" name="Text Placeholder 10">
            <a:extLst>
              <a:ext uri="{FF2B5EF4-FFF2-40B4-BE49-F238E27FC236}">
                <a16:creationId xmlns:a16="http://schemas.microsoft.com/office/drawing/2014/main" id="{9D0E5DD9-C7BB-4925-8D30-EDFFA671C993}"/>
              </a:ext>
            </a:extLst>
          </p:cNvPr>
          <p:cNvSpPr txBox="1">
            <a:spLocks/>
          </p:cNvSpPr>
          <p:nvPr/>
        </p:nvSpPr>
        <p:spPr>
          <a:xfrm>
            <a:off x="6960898" y="4918344"/>
            <a:ext cx="4182083" cy="1009737"/>
          </a:xfrm>
          <a:prstGeom prst="rect">
            <a:avLst/>
          </a:prstGeom>
        </p:spPr>
        <p:txBody>
          <a:bodyP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b="1" dirty="0"/>
              <a:t>디지털 </a:t>
            </a:r>
            <a:r>
              <a:rPr lang="ko-KR" altLang="en-US" b="1" dirty="0" err="1"/>
              <a:t>챗봇</a:t>
            </a:r>
            <a:r>
              <a:rPr lang="en-US" sz="1400" b="1" dirty="0"/>
              <a:t>(ODA, Alexa, Siri)</a:t>
            </a:r>
            <a:endParaRPr lang="en-US" altLang="ko-KR" dirty="0"/>
          </a:p>
          <a:p>
            <a:pPr marL="285750" indent="-285750">
              <a:buFontTx/>
              <a:buChar char="-"/>
            </a:pPr>
            <a:r>
              <a:rPr lang="ko-KR" altLang="en-US" sz="1400" dirty="0"/>
              <a:t>기업에서 실시간 담당자의 시간과 비용 없이 개인적인 방식으로 고객과 직원 연결</a:t>
            </a:r>
            <a:endParaRPr lang="en-GB" sz="1400" b="1" dirty="0"/>
          </a:p>
        </p:txBody>
      </p:sp>
      <p:sp>
        <p:nvSpPr>
          <p:cNvPr id="20" name="Text Placeholder 9">
            <a:extLst>
              <a:ext uri="{FF2B5EF4-FFF2-40B4-BE49-F238E27FC236}">
                <a16:creationId xmlns:a16="http://schemas.microsoft.com/office/drawing/2014/main" id="{0BE6C8F4-B69D-4D28-8031-1837D90DA7A3}"/>
              </a:ext>
            </a:extLst>
          </p:cNvPr>
          <p:cNvSpPr txBox="1">
            <a:spLocks/>
          </p:cNvSpPr>
          <p:nvPr/>
        </p:nvSpPr>
        <p:spPr>
          <a:xfrm>
            <a:off x="9234161" y="2074557"/>
            <a:ext cx="2174378" cy="1623278"/>
          </a:xfrm>
          <a:prstGeom prst="rect">
            <a:avLst/>
          </a:prstGeom>
        </p:spPr>
        <p:txBody>
          <a:bodyPr vert="horz" lIns="91440" tIns="45720" rIns="91440" bIns="45720" rtlCol="0">
            <a:noAutofit/>
          </a:bodyPr>
          <a:lstStyle>
            <a:lvl1pPr marL="0" indent="0" algn="l" defTabSz="914652" rtl="0" eaLnBrk="1" latinLnBrk="0" hangingPunct="1">
              <a:lnSpc>
                <a:spcPct val="90000"/>
              </a:lnSpc>
              <a:spcBef>
                <a:spcPts val="1000"/>
              </a:spcBef>
              <a:buFont typeface="Arial" panose="020B0604020202020204" pitchFamily="34" charset="0"/>
              <a:buNone/>
              <a:defRPr sz="2801" b="1" kern="1200">
                <a:solidFill>
                  <a:srgbClr val="312D2A"/>
                </a:solidFill>
                <a:latin typeface="Oracle Sans" panose="020B0503020204020204" pitchFamily="34" charset="0"/>
                <a:ea typeface="+mn-ea"/>
                <a:cs typeface="Oracle Sans" panose="020B0503020204020204" pitchFamily="34" charset="0"/>
              </a:defRPr>
            </a:lvl1pPr>
            <a:lvl2pPr marL="457326" indent="0" algn="l" defTabSz="914652" rtl="0" eaLnBrk="1" latinLnBrk="0" hangingPunct="1">
              <a:lnSpc>
                <a:spcPct val="90000"/>
              </a:lnSpc>
              <a:spcBef>
                <a:spcPts val="500"/>
              </a:spcBef>
              <a:buFont typeface="Arial" panose="020B0604020202020204" pitchFamily="34" charset="0"/>
              <a:buNone/>
              <a:defRPr sz="2401" b="1" kern="1200">
                <a:solidFill>
                  <a:schemeClr val="tx1"/>
                </a:solidFill>
                <a:latin typeface="Oracle Sans" panose="020B0503020204020204" pitchFamily="34" charset="0"/>
                <a:ea typeface="+mn-ea"/>
                <a:cs typeface="Oracle Sans" panose="020B0503020204020204" pitchFamily="34" charset="0"/>
              </a:defRPr>
            </a:lvl2pPr>
            <a:lvl3pPr marL="914650" indent="0" algn="l" defTabSz="914652" rtl="0" eaLnBrk="1" latinLnBrk="0" hangingPunct="1">
              <a:lnSpc>
                <a:spcPct val="90000"/>
              </a:lnSpc>
              <a:spcBef>
                <a:spcPts val="500"/>
              </a:spcBef>
              <a:buFont typeface="Arial" panose="020B0604020202020204" pitchFamily="34" charset="0"/>
              <a:buNone/>
              <a:defRPr sz="2001" b="1" kern="1200">
                <a:solidFill>
                  <a:schemeClr val="tx1"/>
                </a:solidFill>
                <a:latin typeface="Oracle Sans" panose="020B0503020204020204" pitchFamily="34" charset="0"/>
                <a:ea typeface="+mn-ea"/>
                <a:cs typeface="Oracle Sans" panose="020B0503020204020204" pitchFamily="34" charset="0"/>
              </a:defRPr>
            </a:lvl3pPr>
            <a:lvl4pPr marL="1371976" indent="0" algn="l" defTabSz="914652" rtl="0" eaLnBrk="1" latinLnBrk="0" hangingPunct="1">
              <a:lnSpc>
                <a:spcPct val="90000"/>
              </a:lnSpc>
              <a:spcBef>
                <a:spcPts val="500"/>
              </a:spcBef>
              <a:buFont typeface="Arial" panose="020B0604020202020204" pitchFamily="34" charset="0"/>
              <a:buNone/>
              <a:defRPr sz="1801" b="1" kern="1200">
                <a:solidFill>
                  <a:schemeClr val="tx1"/>
                </a:solidFill>
                <a:latin typeface="Oracle Sans" panose="020B0503020204020204" pitchFamily="34" charset="0"/>
                <a:ea typeface="+mn-ea"/>
                <a:cs typeface="Oracle Sans" panose="020B0503020204020204" pitchFamily="34" charset="0"/>
              </a:defRPr>
            </a:lvl4pPr>
            <a:lvl5pPr marL="1829302" indent="0" algn="l" defTabSz="914652" rtl="0" eaLnBrk="1" latinLnBrk="0" hangingPunct="1">
              <a:lnSpc>
                <a:spcPct val="90000"/>
              </a:lnSpc>
              <a:spcBef>
                <a:spcPts val="500"/>
              </a:spcBef>
              <a:buFont typeface="Arial" panose="020B0604020202020204" pitchFamily="34" charset="0"/>
              <a:buNone/>
              <a:defRPr sz="1801" b="1" kern="1200">
                <a:solidFill>
                  <a:schemeClr val="tx1"/>
                </a:solidFill>
                <a:latin typeface="Oracle Sans" panose="020B0503020204020204" pitchFamily="34" charset="0"/>
                <a:ea typeface="+mn-ea"/>
                <a:cs typeface="Oracle Sans" panose="020B0503020204020204" pitchFamily="34" charset="0"/>
              </a:defRPr>
            </a:lvl5pPr>
            <a:lvl6pPr marL="2515292" indent="-228664" algn="l" defTabSz="91465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618" indent="-228664" algn="l" defTabSz="91465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944" indent="-228664" algn="l" defTabSz="91465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7269" indent="-228664" algn="l" defTabSz="91465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algn="ctr"/>
            <a:r>
              <a:rPr lang="ko-KR" altLang="en-US" sz="1800" dirty="0">
                <a:solidFill>
                  <a:schemeClr val="tx1"/>
                </a:solidFill>
              </a:rPr>
              <a:t>실시간 변환</a:t>
            </a:r>
            <a:endParaRPr lang="en-US" altLang="ko-KR" sz="1800" dirty="0">
              <a:solidFill>
                <a:schemeClr val="tx1"/>
              </a:solidFill>
            </a:endParaRPr>
          </a:p>
          <a:p>
            <a:pPr marL="285750" indent="-285750">
              <a:buFontTx/>
              <a:buChar char="-"/>
            </a:pPr>
            <a:r>
              <a:rPr lang="ko-KR" altLang="en-US" sz="1400" b="0" dirty="0">
                <a:solidFill>
                  <a:schemeClr val="tx1"/>
                </a:solidFill>
              </a:rPr>
              <a:t>실시간 비디오 자막</a:t>
            </a:r>
            <a:endParaRPr lang="en-US" altLang="ko-KR" sz="1400" b="0" dirty="0">
              <a:solidFill>
                <a:schemeClr val="tx1"/>
              </a:solidFill>
            </a:endParaRPr>
          </a:p>
          <a:p>
            <a:pPr marL="285750" indent="-285750">
              <a:buFontTx/>
              <a:buChar char="-"/>
            </a:pPr>
            <a:r>
              <a:rPr lang="ko-KR" altLang="en-US" sz="1400" b="0" dirty="0">
                <a:solidFill>
                  <a:schemeClr val="tx1"/>
                </a:solidFill>
              </a:rPr>
              <a:t>실시간 회의 번역</a:t>
            </a:r>
            <a:endParaRPr lang="en-US" altLang="ko-KR" sz="1400" b="0" dirty="0">
              <a:solidFill>
                <a:schemeClr val="tx1"/>
              </a:solidFill>
            </a:endParaRPr>
          </a:p>
          <a:p>
            <a:pPr marL="285750" indent="-285750">
              <a:buFontTx/>
              <a:buChar char="-"/>
            </a:pPr>
            <a:r>
              <a:rPr lang="ko-KR" altLang="en-US" sz="1400" b="0" dirty="0">
                <a:solidFill>
                  <a:schemeClr val="tx1"/>
                </a:solidFill>
              </a:rPr>
              <a:t>이상징후 감지 및 경고</a:t>
            </a:r>
            <a:endParaRPr lang="en-US" sz="1400" b="0" dirty="0">
              <a:solidFill>
                <a:schemeClr val="tx1"/>
              </a:solidFill>
            </a:endParaRPr>
          </a:p>
        </p:txBody>
      </p:sp>
      <p:pic>
        <p:nvPicPr>
          <p:cNvPr id="21" name="Picture 2">
            <a:extLst>
              <a:ext uri="{FF2B5EF4-FFF2-40B4-BE49-F238E27FC236}">
                <a16:creationId xmlns:a16="http://schemas.microsoft.com/office/drawing/2014/main" id="{F9FBD41E-1A10-E844-B540-A77425BB01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8940" y="1243560"/>
            <a:ext cx="753132" cy="753132"/>
          </a:xfrm>
          <a:prstGeom prst="rect">
            <a:avLst/>
          </a:prstGeom>
        </p:spPr>
      </p:pic>
      <p:pic>
        <p:nvPicPr>
          <p:cNvPr id="22" name="Picture 4">
            <a:extLst>
              <a:ext uri="{FF2B5EF4-FFF2-40B4-BE49-F238E27FC236}">
                <a16:creationId xmlns:a16="http://schemas.microsoft.com/office/drawing/2014/main" id="{C151F84F-654B-F64C-BDAB-881A376609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4784" y="1243560"/>
            <a:ext cx="753132" cy="753132"/>
          </a:xfrm>
          <a:prstGeom prst="rect">
            <a:avLst/>
          </a:prstGeom>
        </p:spPr>
      </p:pic>
      <p:pic>
        <p:nvPicPr>
          <p:cNvPr id="23" name="Picture 6">
            <a:extLst>
              <a:ext uri="{FF2B5EF4-FFF2-40B4-BE49-F238E27FC236}">
                <a16:creationId xmlns:a16="http://schemas.microsoft.com/office/drawing/2014/main" id="{7D4BE1DA-BE0F-924D-B119-C0154F9E1D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8144" y="4925017"/>
            <a:ext cx="788162" cy="753132"/>
          </a:xfrm>
          <a:prstGeom prst="rect">
            <a:avLst/>
          </a:prstGeom>
        </p:spPr>
      </p:pic>
      <p:cxnSp>
        <p:nvCxnSpPr>
          <p:cNvPr id="25" name="Straight Connector 14">
            <a:extLst>
              <a:ext uri="{FF2B5EF4-FFF2-40B4-BE49-F238E27FC236}">
                <a16:creationId xmlns:a16="http://schemas.microsoft.com/office/drawing/2014/main" id="{F60AA68D-0CCB-4A4D-A307-67A4008F92BF}"/>
              </a:ext>
            </a:extLst>
          </p:cNvPr>
          <p:cNvCxnSpPr/>
          <p:nvPr>
            <p:custDataLst>
              <p:tags r:id="rId1"/>
            </p:custDataLst>
          </p:nvPr>
        </p:nvCxnSpPr>
        <p:spPr>
          <a:xfrm flipH="1">
            <a:off x="5733289" y="1854978"/>
            <a:ext cx="0" cy="4023375"/>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5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AI</a:t>
            </a:r>
            <a:r>
              <a:rPr lang="ko-KR" altLang="en-US" dirty="0"/>
              <a:t>서비스 </a:t>
            </a:r>
            <a:r>
              <a:rPr lang="en-US" altLang="ko-KR" dirty="0"/>
              <a:t>: Speech(</a:t>
            </a:r>
            <a:r>
              <a:rPr lang="ko-KR" altLang="en-US" dirty="0"/>
              <a:t>음성인식</a:t>
            </a:r>
            <a:r>
              <a:rPr lang="en-US" altLang="ko-KR" dirty="0"/>
              <a:t>)</a:t>
            </a:r>
            <a:r>
              <a:rPr lang="ko-KR" altLang="en-US" dirty="0"/>
              <a:t>의 활용</a:t>
            </a:r>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18</a:t>
            </a:fld>
            <a:endParaRPr lang="en-US" dirty="0"/>
          </a:p>
        </p:txBody>
      </p:sp>
      <p:pic>
        <p:nvPicPr>
          <p:cNvPr id="6" name="Picture 9">
            <a:extLst>
              <a:ext uri="{FF2B5EF4-FFF2-40B4-BE49-F238E27FC236}">
                <a16:creationId xmlns:a16="http://schemas.microsoft.com/office/drawing/2014/main" id="{E3C0B788-91F9-BB49-9B50-2A0B8243D896}"/>
              </a:ext>
            </a:extLst>
          </p:cNvPr>
          <p:cNvPicPr>
            <a:picLocks noChangeAspect="1"/>
          </p:cNvPicPr>
          <p:nvPr/>
        </p:nvPicPr>
        <p:blipFill>
          <a:blip r:embed="rId2"/>
          <a:stretch>
            <a:fillRect/>
          </a:stretch>
        </p:blipFill>
        <p:spPr>
          <a:xfrm>
            <a:off x="852851" y="3429000"/>
            <a:ext cx="5128072" cy="2779988"/>
          </a:xfrm>
          <a:prstGeom prst="rect">
            <a:avLst/>
          </a:prstGeom>
        </p:spPr>
      </p:pic>
      <p:sp>
        <p:nvSpPr>
          <p:cNvPr id="7" name="TextBox 6"/>
          <p:cNvSpPr txBox="1"/>
          <p:nvPr/>
        </p:nvSpPr>
        <p:spPr>
          <a:xfrm>
            <a:off x="725030" y="1262063"/>
            <a:ext cx="5370970" cy="2031325"/>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t>파일 기반 변환스크립트를 위한 </a:t>
            </a:r>
            <a:r>
              <a:rPr lang="en-US" altLang="ko-KR" dirty="0"/>
              <a:t>REST API, SDK </a:t>
            </a:r>
            <a:r>
              <a:rPr lang="ko-KR" altLang="en-US" dirty="0"/>
              <a:t>및 </a:t>
            </a:r>
            <a:r>
              <a:rPr lang="en-US" altLang="ko-KR" dirty="0"/>
              <a:t>CLI </a:t>
            </a:r>
            <a:r>
              <a:rPr lang="ko-KR" altLang="en-US" dirty="0"/>
              <a:t>지원</a:t>
            </a:r>
            <a:endParaRPr lang="en-US" altLang="ko-KR" dirty="0"/>
          </a:p>
          <a:p>
            <a:pPr marL="285750" indent="-285750">
              <a:buFont typeface="Arial" panose="020B0604020202020204" pitchFamily="34" charset="0"/>
              <a:buChar char="•"/>
            </a:pPr>
            <a:r>
              <a:rPr lang="ko-KR" altLang="en-US" dirty="0"/>
              <a:t>사전 제작된 음향 모델</a:t>
            </a:r>
            <a:endParaRPr lang="en-US" altLang="ko-KR" dirty="0"/>
          </a:p>
          <a:p>
            <a:pPr marL="285750" indent="-285750">
              <a:buFont typeface="Arial" panose="020B0604020202020204" pitchFamily="34" charset="0"/>
              <a:buChar char="•"/>
            </a:pPr>
            <a:r>
              <a:rPr lang="ko-KR" altLang="en-US" dirty="0"/>
              <a:t>기업용 오픈 도메인을 위한 사전 구축된 언어</a:t>
            </a:r>
            <a:endParaRPr lang="en-US" altLang="ko-KR" dirty="0"/>
          </a:p>
          <a:p>
            <a:pPr marL="285750" indent="-285750">
              <a:buFont typeface="Arial" panose="020B0604020202020204" pitchFamily="34" charset="0"/>
              <a:buChar char="•"/>
            </a:pPr>
            <a:r>
              <a:rPr lang="ko-KR" altLang="en-US" dirty="0"/>
              <a:t>사용자 친화적인 정규화 및 욕설 </a:t>
            </a:r>
            <a:r>
              <a:rPr lang="ko-KR" altLang="en-US" dirty="0" err="1"/>
              <a:t>필터링</a:t>
            </a:r>
            <a:endParaRPr lang="en-US" altLang="ko-KR" dirty="0"/>
          </a:p>
          <a:p>
            <a:pPr marL="285750" indent="-285750">
              <a:buFont typeface="Arial" panose="020B0604020202020204" pitchFamily="34" charset="0"/>
              <a:buChar char="•"/>
            </a:pPr>
            <a:r>
              <a:rPr lang="ko-KR" altLang="en-US" dirty="0"/>
              <a:t>영어</a:t>
            </a:r>
            <a:r>
              <a:rPr lang="en-US" altLang="ko-KR" dirty="0"/>
              <a:t>, </a:t>
            </a:r>
            <a:r>
              <a:rPr lang="ko-KR" altLang="en-US" dirty="0"/>
              <a:t>스페인어</a:t>
            </a:r>
            <a:r>
              <a:rPr lang="en-US" altLang="ko-KR" dirty="0"/>
              <a:t>, </a:t>
            </a:r>
            <a:r>
              <a:rPr lang="ko-KR" altLang="en-US" dirty="0"/>
              <a:t>포르투칼어를 제공하며</a:t>
            </a:r>
            <a:r>
              <a:rPr lang="en-US" altLang="ko-KR" dirty="0"/>
              <a:t>, </a:t>
            </a:r>
            <a:r>
              <a:rPr lang="ko-KR" altLang="en-US" dirty="0"/>
              <a:t>빠르게 다른 언어들을 추가 제공 예정</a:t>
            </a:r>
            <a:endParaRPr lang="en-US" altLang="ko-KR" dirty="0"/>
          </a:p>
        </p:txBody>
      </p:sp>
      <p:sp>
        <p:nvSpPr>
          <p:cNvPr id="8" name="TextBox 7"/>
          <p:cNvSpPr txBox="1"/>
          <p:nvPr/>
        </p:nvSpPr>
        <p:spPr>
          <a:xfrm>
            <a:off x="6424374" y="1329298"/>
            <a:ext cx="5015549" cy="4247317"/>
          </a:xfrm>
          <a:prstGeom prst="rect">
            <a:avLst/>
          </a:prstGeom>
          <a:noFill/>
        </p:spPr>
        <p:txBody>
          <a:bodyPr wrap="square" rtlCol="0">
            <a:spAutoFit/>
          </a:bodyPr>
          <a:lstStyle/>
          <a:p>
            <a:r>
              <a:rPr lang="ko-KR" altLang="en-US" dirty="0"/>
              <a:t>콜센터</a:t>
            </a:r>
            <a:r>
              <a:rPr lang="en-US" altLang="ko-KR" dirty="0"/>
              <a:t> </a:t>
            </a:r>
          </a:p>
          <a:p>
            <a:pPr marL="285750" indent="-285750">
              <a:buFontTx/>
              <a:buChar char="-"/>
            </a:pPr>
            <a:r>
              <a:rPr lang="ko-KR" altLang="en-US" dirty="0"/>
              <a:t>교육</a:t>
            </a:r>
            <a:r>
              <a:rPr lang="en-US" altLang="ko-KR" dirty="0"/>
              <a:t>, </a:t>
            </a:r>
            <a:r>
              <a:rPr lang="ko-KR" altLang="en-US" dirty="0"/>
              <a:t>태그 지정 및 쉬운 검색을 위해 통화 오디오 기록</a:t>
            </a:r>
            <a:endParaRPr lang="en-US" altLang="ko-KR" dirty="0"/>
          </a:p>
          <a:p>
            <a:pPr marL="285750" indent="-285750">
              <a:buFontTx/>
              <a:buChar char="-"/>
            </a:pPr>
            <a:r>
              <a:rPr lang="ko-KR" altLang="en-US" dirty="0" err="1"/>
              <a:t>이탈감지를</a:t>
            </a:r>
            <a:r>
              <a:rPr lang="ko-KR" altLang="en-US" dirty="0"/>
              <a:t> 위해 언어 </a:t>
            </a:r>
            <a:r>
              <a:rPr lang="ko-KR" altLang="en-US" dirty="0" err="1"/>
              <a:t>감정분석과</a:t>
            </a:r>
            <a:r>
              <a:rPr lang="ko-KR" altLang="en-US" dirty="0"/>
              <a:t> 함께 활용</a:t>
            </a:r>
            <a:endParaRPr lang="en-US" altLang="ko-KR" dirty="0"/>
          </a:p>
          <a:p>
            <a:pPr marL="285750" indent="-285750">
              <a:buFontTx/>
              <a:buChar char="-"/>
            </a:pPr>
            <a:endParaRPr lang="en-US" altLang="ko-KR" dirty="0"/>
          </a:p>
          <a:p>
            <a:r>
              <a:rPr lang="ko-KR" altLang="en-US" dirty="0"/>
              <a:t>미디어 및 방송</a:t>
            </a:r>
            <a:endParaRPr lang="en-US" altLang="ko-KR" dirty="0"/>
          </a:p>
          <a:p>
            <a:pPr marL="285750" indent="-285750">
              <a:buFontTx/>
              <a:buChar char="-"/>
            </a:pPr>
            <a:r>
              <a:rPr lang="ko-KR" altLang="en-US" dirty="0"/>
              <a:t>비디오 파일에 자막 추가</a:t>
            </a:r>
            <a:endParaRPr lang="en-US" altLang="ko-KR" dirty="0"/>
          </a:p>
          <a:p>
            <a:pPr marL="285750" indent="-285750">
              <a:buFontTx/>
              <a:buChar char="-"/>
            </a:pPr>
            <a:r>
              <a:rPr lang="ko-KR" altLang="en-US" dirty="0"/>
              <a:t>비디오 파일 번역</a:t>
            </a:r>
            <a:endParaRPr lang="en-US" altLang="ko-KR" dirty="0"/>
          </a:p>
          <a:p>
            <a:pPr marL="285750" indent="-285750">
              <a:buFontTx/>
              <a:buChar char="-"/>
            </a:pPr>
            <a:r>
              <a:rPr lang="ko-KR" altLang="en-US" dirty="0"/>
              <a:t>콘텐츠로 미디어 자산 찾기</a:t>
            </a:r>
            <a:r>
              <a:rPr lang="en-US" altLang="ko-KR" dirty="0"/>
              <a:t>(</a:t>
            </a:r>
            <a:r>
              <a:rPr lang="ko-KR" altLang="en-US" dirty="0"/>
              <a:t>외부 메타데이터로 확장</a:t>
            </a:r>
            <a:r>
              <a:rPr lang="en-US" altLang="ko-KR" dirty="0"/>
              <a:t>)</a:t>
            </a:r>
          </a:p>
          <a:p>
            <a:pPr marL="285750" indent="-285750">
              <a:buFontTx/>
              <a:buChar char="-"/>
            </a:pPr>
            <a:endParaRPr lang="en-US" altLang="ko-KR" dirty="0"/>
          </a:p>
          <a:p>
            <a:r>
              <a:rPr lang="ko-KR" altLang="en-US" dirty="0"/>
              <a:t>회의</a:t>
            </a:r>
            <a:endParaRPr lang="en-US" altLang="ko-KR" dirty="0"/>
          </a:p>
          <a:p>
            <a:pPr marL="285750" indent="-285750">
              <a:buFontTx/>
              <a:buChar char="-"/>
            </a:pPr>
            <a:r>
              <a:rPr lang="ko-KR" altLang="en-US" dirty="0"/>
              <a:t>미팅 기록</a:t>
            </a:r>
            <a:endParaRPr lang="en-US" altLang="ko-KR" dirty="0"/>
          </a:p>
          <a:p>
            <a:pPr marL="285750" indent="-285750">
              <a:buFontTx/>
              <a:buChar char="-"/>
            </a:pPr>
            <a:r>
              <a:rPr lang="ko-KR" altLang="en-US" dirty="0"/>
              <a:t>오프라인</a:t>
            </a:r>
            <a:r>
              <a:rPr lang="en-US" altLang="ko-KR" dirty="0"/>
              <a:t> </a:t>
            </a:r>
            <a:r>
              <a:rPr lang="ko-KR" altLang="en-US" dirty="0"/>
              <a:t>및 온라인 번역</a:t>
            </a:r>
            <a:endParaRPr lang="en-US" altLang="ko-KR" dirty="0"/>
          </a:p>
          <a:p>
            <a:pPr marL="285750" indent="-285750">
              <a:buFontTx/>
              <a:buChar char="-"/>
            </a:pPr>
            <a:r>
              <a:rPr lang="ko-KR" altLang="en-US" dirty="0"/>
              <a:t>회의 및 콜 데이터 검색</a:t>
            </a:r>
          </a:p>
        </p:txBody>
      </p:sp>
    </p:spTree>
    <p:extLst>
      <p:ext uri="{BB962C8B-B14F-4D97-AF65-F5344CB8AC3E}">
        <p14:creationId xmlns:p14="http://schemas.microsoft.com/office/powerpoint/2010/main" val="20873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AI </a:t>
            </a:r>
            <a:r>
              <a:rPr lang="ko-KR" altLang="en-US" dirty="0"/>
              <a:t>서비스 </a:t>
            </a:r>
            <a:r>
              <a:rPr lang="en-US" altLang="ko-KR" dirty="0"/>
              <a:t>: Vision(</a:t>
            </a:r>
            <a:r>
              <a:rPr lang="ko-KR" altLang="en-US" dirty="0"/>
              <a:t>이미지 인식</a:t>
            </a:r>
            <a:r>
              <a:rPr lang="en-US" altLang="ko-KR" dirty="0"/>
              <a:t>)</a:t>
            </a:r>
            <a:endParaRPr lang="ko-KR" altLang="en-US" dirty="0"/>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19</a:t>
            </a:fld>
            <a:endParaRPr lang="en-US" dirty="0"/>
          </a:p>
        </p:txBody>
      </p:sp>
      <p:sp>
        <p:nvSpPr>
          <p:cNvPr id="6" name="TextBox 5"/>
          <p:cNvSpPr txBox="1"/>
          <p:nvPr/>
        </p:nvSpPr>
        <p:spPr>
          <a:xfrm>
            <a:off x="725029" y="1262063"/>
            <a:ext cx="10058117" cy="4524315"/>
          </a:xfrm>
          <a:prstGeom prst="rect">
            <a:avLst/>
          </a:prstGeom>
          <a:noFill/>
        </p:spPr>
        <p:txBody>
          <a:bodyPr wrap="square" rtlCol="0">
            <a:spAutoFit/>
          </a:bodyPr>
          <a:lstStyle/>
          <a:p>
            <a:pPr marL="285750" indent="-285750">
              <a:buFont typeface="Arial" panose="020B0604020202020204" pitchFamily="34" charset="0"/>
              <a:buChar char="•"/>
            </a:pPr>
            <a:r>
              <a:rPr lang="ko-KR" altLang="en-US" b="1" dirty="0"/>
              <a:t>이미지 분류 </a:t>
            </a:r>
            <a:r>
              <a:rPr lang="en-US" altLang="ko-KR" dirty="0"/>
              <a:t>: </a:t>
            </a:r>
            <a:r>
              <a:rPr lang="ko-KR" altLang="en-US" dirty="0"/>
              <a:t>분류</a:t>
            </a:r>
            <a:r>
              <a:rPr lang="en-US" altLang="ko-KR" dirty="0"/>
              <a:t> </a:t>
            </a:r>
            <a:r>
              <a:rPr lang="ko-KR" altLang="en-US" dirty="0"/>
              <a:t>모델로 </a:t>
            </a:r>
            <a:r>
              <a:rPr lang="en-US" altLang="ko-KR" dirty="0" err="1"/>
              <a:t>EfficientNet</a:t>
            </a:r>
            <a:r>
              <a:rPr lang="en-US" altLang="ko-KR" dirty="0"/>
              <a:t> </a:t>
            </a:r>
            <a:r>
              <a:rPr lang="ko-KR" altLang="en-US" dirty="0" err="1"/>
              <a:t>제품군</a:t>
            </a:r>
            <a:r>
              <a:rPr lang="ko-KR" altLang="en-US" dirty="0"/>
              <a:t> 사용</a:t>
            </a:r>
            <a:endParaRPr lang="en-US" altLang="ko-KR" dirty="0"/>
          </a:p>
          <a:p>
            <a:pPr marL="285750" indent="-285750">
              <a:buFont typeface="Arial" panose="020B0604020202020204" pitchFamily="34" charset="0"/>
              <a:buChar char="•"/>
            </a:pPr>
            <a:r>
              <a:rPr lang="ko-KR" altLang="en-US" b="1" dirty="0"/>
              <a:t>객체 감지 </a:t>
            </a:r>
            <a:r>
              <a:rPr lang="en-US" altLang="ko-KR" dirty="0"/>
              <a:t>: </a:t>
            </a:r>
            <a:r>
              <a:rPr lang="ko-KR" altLang="en-US" dirty="0"/>
              <a:t>분류 모델로 </a:t>
            </a:r>
            <a:r>
              <a:rPr lang="en-US" altLang="ko-KR" dirty="0"/>
              <a:t>Yolov5 </a:t>
            </a:r>
            <a:r>
              <a:rPr lang="ko-KR" altLang="en-US" dirty="0" err="1"/>
              <a:t>제품군</a:t>
            </a:r>
            <a:endParaRPr lang="en-US" altLang="ko-KR" dirty="0"/>
          </a:p>
          <a:p>
            <a:pPr marL="285750" indent="-285750">
              <a:buFont typeface="Arial" panose="020B0604020202020204" pitchFamily="34" charset="0"/>
              <a:buChar char="•"/>
            </a:pPr>
            <a:r>
              <a:rPr lang="en-US" altLang="ko-KR" b="1" dirty="0"/>
              <a:t>Document AI </a:t>
            </a:r>
            <a:r>
              <a:rPr lang="ko-KR" altLang="en-US" dirty="0"/>
              <a:t>이미지 기반 및 텍스트 기반의 딥러닝을 활용한 하이브리드 모델 접근 방식</a:t>
            </a:r>
            <a:endParaRPr lang="en-US" altLang="ko-KR" dirty="0"/>
          </a:p>
          <a:p>
            <a:endParaRPr lang="en-US" altLang="ko-KR" dirty="0"/>
          </a:p>
          <a:p>
            <a:pPr marL="742950" lvl="1" indent="-285750">
              <a:buFont typeface="Wingdings" panose="05000000000000000000" pitchFamily="2" charset="2"/>
              <a:buChar char="ü"/>
            </a:pPr>
            <a:r>
              <a:rPr lang="en-US" altLang="ko-KR" b="1" dirty="0"/>
              <a:t>Text Recognition </a:t>
            </a:r>
            <a:r>
              <a:rPr lang="en-US" altLang="ko-KR" dirty="0"/>
              <a:t>(also known as Optical Character Recognition) means Vision can detect and recognize text in a document. Vision draws bounding boxes around the printed or hand-written text it locates in an image, and digitizes the text.</a:t>
            </a:r>
          </a:p>
          <a:p>
            <a:pPr marL="742950" lvl="1" indent="-285750">
              <a:buFont typeface="Wingdings" panose="05000000000000000000" pitchFamily="2" charset="2"/>
              <a:buChar char="ü"/>
            </a:pPr>
            <a:r>
              <a:rPr lang="en-US" altLang="ko-KR" b="1" dirty="0"/>
              <a:t>Document classification</a:t>
            </a:r>
            <a:r>
              <a:rPr lang="en-US" altLang="ko-KR" dirty="0"/>
              <a:t>: OCI Vision can classify a document, for example, whether the document is a tax form, an invoice, or a receipt.</a:t>
            </a:r>
          </a:p>
          <a:p>
            <a:pPr marL="742950" lvl="1" indent="-285750">
              <a:buFont typeface="Wingdings" panose="05000000000000000000" pitchFamily="2" charset="2"/>
              <a:buChar char="ü"/>
            </a:pPr>
            <a:r>
              <a:rPr lang="en-US" altLang="ko-KR" b="1" dirty="0"/>
              <a:t>Language classification: </a:t>
            </a:r>
            <a:r>
              <a:rPr lang="en-US" altLang="ko-KR" dirty="0"/>
              <a:t>OCI Vision detects the language of document based on visual features.</a:t>
            </a:r>
          </a:p>
          <a:p>
            <a:pPr marL="742950" lvl="1" indent="-285750">
              <a:buFont typeface="Wingdings" panose="05000000000000000000" pitchFamily="2" charset="2"/>
              <a:buChar char="ü"/>
            </a:pPr>
            <a:r>
              <a:rPr lang="en-US" altLang="ko-KR" b="1" dirty="0"/>
              <a:t>Table extraction: </a:t>
            </a:r>
            <a:r>
              <a:rPr lang="en-US" altLang="ko-KR" dirty="0"/>
              <a:t>OCI Vision extracts content in tabular format, maintaining row/column relationships of cells.</a:t>
            </a:r>
          </a:p>
          <a:p>
            <a:endParaRPr lang="en-US" altLang="ko-KR" dirty="0"/>
          </a:p>
          <a:p>
            <a:pPr marL="285750" indent="-285750">
              <a:buFont typeface="Arial" panose="020B0604020202020204" pitchFamily="34" charset="0"/>
              <a:buChar char="•"/>
            </a:pPr>
            <a:r>
              <a:rPr lang="ko-KR" altLang="en-US" dirty="0"/>
              <a:t>이미지 인식 서비스는 동기</a:t>
            </a:r>
            <a:r>
              <a:rPr lang="en-US" altLang="ko-KR" dirty="0"/>
              <a:t>, </a:t>
            </a:r>
            <a:r>
              <a:rPr lang="ko-KR" altLang="en-US" dirty="0" err="1"/>
              <a:t>비동기식</a:t>
            </a:r>
            <a:r>
              <a:rPr lang="ko-KR" altLang="en-US" dirty="0"/>
              <a:t> </a:t>
            </a:r>
            <a:r>
              <a:rPr lang="en-US" altLang="ko-KR" dirty="0"/>
              <a:t>API</a:t>
            </a:r>
            <a:r>
              <a:rPr lang="ko-KR" altLang="en-US" dirty="0"/>
              <a:t>를 통해 제공되어 처리할 대용량 이미지를 쉽게 인식</a:t>
            </a:r>
            <a:endParaRPr lang="en-US" altLang="ko-KR" dirty="0"/>
          </a:p>
          <a:p>
            <a:pPr marL="285750" indent="-285750">
              <a:buFont typeface="Arial" panose="020B0604020202020204" pitchFamily="34" charset="0"/>
              <a:buChar char="•"/>
            </a:pPr>
            <a:endParaRPr lang="en-US" altLang="ko-KR" dirty="0"/>
          </a:p>
        </p:txBody>
      </p:sp>
      <p:sp>
        <p:nvSpPr>
          <p:cNvPr id="3" name="Rectangle 2"/>
          <p:cNvSpPr/>
          <p:nvPr/>
        </p:nvSpPr>
        <p:spPr>
          <a:xfrm>
            <a:off x="1127759" y="5542766"/>
            <a:ext cx="9702801" cy="830997"/>
          </a:xfrm>
          <a:prstGeom prst="rect">
            <a:avLst/>
          </a:prstGeom>
        </p:spPr>
        <p:txBody>
          <a:bodyPr wrap="square">
            <a:spAutoFit/>
          </a:bodyPr>
          <a:lstStyle/>
          <a:p>
            <a:r>
              <a:rPr lang="en-US" altLang="ko-KR" sz="1600" b="1" dirty="0">
                <a:solidFill>
                  <a:srgbClr val="1A1816"/>
                </a:solidFill>
                <a:latin typeface="Oracle Sans" panose="020B0503020204020204" pitchFamily="34" charset="0"/>
              </a:rPr>
              <a:t>Document AI is a key building block for </a:t>
            </a:r>
            <a:r>
              <a:rPr lang="en-US" altLang="ko-KR" sz="1600" dirty="0">
                <a:solidFill>
                  <a:srgbClr val="1A1816"/>
                </a:solidFill>
                <a:latin typeface="Oracle Sans" panose="020B0503020204020204" pitchFamily="34" charset="0"/>
              </a:rPr>
              <a:t>scenarios like business process automation (also called </a:t>
            </a:r>
            <a:r>
              <a:rPr lang="en-US" altLang="ko-KR" sz="1600" b="1" dirty="0">
                <a:solidFill>
                  <a:srgbClr val="1A1816"/>
                </a:solidFill>
                <a:latin typeface="Oracle Sans" panose="020B0503020204020204" pitchFamily="34" charset="0"/>
              </a:rPr>
              <a:t>RPA</a:t>
            </a:r>
            <a:r>
              <a:rPr lang="en-US" altLang="ko-KR" sz="1600" dirty="0">
                <a:solidFill>
                  <a:srgbClr val="1A1816"/>
                </a:solidFill>
                <a:latin typeface="Oracle Sans" panose="020B0503020204020204" pitchFamily="34" charset="0"/>
              </a:rPr>
              <a:t> for Robotic Process Automation), </a:t>
            </a:r>
            <a:r>
              <a:rPr lang="en-US" altLang="ko-KR" sz="1600" b="1" dirty="0">
                <a:solidFill>
                  <a:srgbClr val="1A1816"/>
                </a:solidFill>
                <a:latin typeface="Oracle Sans" panose="020B0503020204020204" pitchFamily="34" charset="0"/>
              </a:rPr>
              <a:t>automated receipt processing</a:t>
            </a:r>
            <a:r>
              <a:rPr lang="en-US" altLang="ko-KR" sz="1600" dirty="0">
                <a:solidFill>
                  <a:srgbClr val="1A1816"/>
                </a:solidFill>
                <a:latin typeface="Oracle Sans" panose="020B0503020204020204" pitchFamily="34" charset="0"/>
              </a:rPr>
              <a:t>, semantic search, and the automatic extraction of information from unstructured content like scanned documents.</a:t>
            </a:r>
            <a:endParaRPr lang="ko-KR" altLang="en-US" sz="1600" dirty="0"/>
          </a:p>
        </p:txBody>
      </p:sp>
    </p:spTree>
    <p:extLst>
      <p:ext uri="{BB962C8B-B14F-4D97-AF65-F5344CB8AC3E}">
        <p14:creationId xmlns:p14="http://schemas.microsoft.com/office/powerpoint/2010/main" val="422936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4" name="슬라이드 번호 개체 틀 3"/>
          <p:cNvSpPr>
            <a:spLocks noGrp="1"/>
          </p:cNvSpPr>
          <p:nvPr>
            <p:ph type="sldNum" sz="quarter" idx="12"/>
          </p:nvPr>
        </p:nvSpPr>
        <p:spPr/>
        <p:txBody>
          <a:bodyPr/>
          <a:lstStyle/>
          <a:p>
            <a:fld id="{345D60D9-5372-5F40-9443-0F9AE5BDC3C8}" type="slidenum">
              <a:rPr lang="en-US" smtClean="0"/>
              <a:pPr/>
              <a:t>2</a:t>
            </a:fld>
            <a:endParaRPr lang="en-US" dirty="0"/>
          </a:p>
        </p:txBody>
      </p:sp>
      <p:sp>
        <p:nvSpPr>
          <p:cNvPr id="5" name="TextBox 4"/>
          <p:cNvSpPr txBox="1"/>
          <p:nvPr/>
        </p:nvSpPr>
        <p:spPr>
          <a:xfrm>
            <a:off x="1127759" y="1305237"/>
            <a:ext cx="1319592" cy="461665"/>
          </a:xfrm>
          <a:prstGeom prst="rect">
            <a:avLst/>
          </a:prstGeom>
          <a:noFill/>
        </p:spPr>
        <p:txBody>
          <a:bodyPr wrap="none" rtlCol="0">
            <a:spAutoFit/>
          </a:bodyPr>
          <a:lstStyle/>
          <a:p>
            <a:r>
              <a:rPr lang="en-US" altLang="ko-KR" sz="2400" b="1" dirty="0"/>
              <a:t>Agenda</a:t>
            </a:r>
            <a:endParaRPr lang="ko-KR" altLang="en-US" sz="2400" b="1" dirty="0"/>
          </a:p>
        </p:txBody>
      </p:sp>
      <p:sp>
        <p:nvSpPr>
          <p:cNvPr id="6" name="텍스트 개체 틀 1"/>
          <p:cNvSpPr txBox="1">
            <a:spLocks/>
          </p:cNvSpPr>
          <p:nvPr/>
        </p:nvSpPr>
        <p:spPr>
          <a:xfrm>
            <a:off x="2064470" y="2302901"/>
            <a:ext cx="8814062" cy="395562"/>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2022</a:t>
            </a:r>
            <a:r>
              <a:rPr lang="ko-KR" altLang="en-US" dirty="0"/>
              <a:t>년 전략 기술 트렌드</a:t>
            </a:r>
          </a:p>
        </p:txBody>
      </p:sp>
      <p:sp>
        <p:nvSpPr>
          <p:cNvPr id="7" name="텍스트 개체 틀 3"/>
          <p:cNvSpPr txBox="1">
            <a:spLocks/>
          </p:cNvSpPr>
          <p:nvPr/>
        </p:nvSpPr>
        <p:spPr>
          <a:xfrm>
            <a:off x="1461153" y="2302995"/>
            <a:ext cx="439953" cy="395562"/>
          </a:xfrm>
          <a:prstGeom prst="rect">
            <a:avLst/>
          </a:prstGeom>
        </p:spPr>
        <p:txBody>
          <a:bodyPr vert="horz" lIns="0" tIns="0" rIns="0" bIns="0" rtlCol="0" anchor="ctr"/>
          <a:lstStyle>
            <a:defPPr>
              <a:defRPr lang="en-US"/>
            </a:defPPr>
            <a:lvl1pPr marL="0" algn="l" defTabSz="914400" rtl="0" eaLnBrk="1" latinLnBrk="0" hangingPunct="1">
              <a:defRPr lang="en-US" sz="900" kern="1200" smtClean="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800">
                <a:solidFill>
                  <a:schemeClr val="tx1"/>
                </a:solidFill>
              </a:rPr>
              <a:t>1</a:t>
            </a:r>
            <a:endParaRPr lang="ko-KR" altLang="en-US" sz="1800" dirty="0">
              <a:solidFill>
                <a:schemeClr val="tx1"/>
              </a:solidFill>
            </a:endParaRPr>
          </a:p>
        </p:txBody>
      </p:sp>
      <p:sp>
        <p:nvSpPr>
          <p:cNvPr id="8" name="텍스트 개체 틀 4"/>
          <p:cNvSpPr txBox="1">
            <a:spLocks/>
          </p:cNvSpPr>
          <p:nvPr/>
        </p:nvSpPr>
        <p:spPr>
          <a:xfrm>
            <a:off x="1461153" y="2822169"/>
            <a:ext cx="439953" cy="395562"/>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800">
                <a:solidFill>
                  <a:schemeClr val="tx1"/>
                </a:solidFill>
              </a:rPr>
              <a:t>2</a:t>
            </a:r>
            <a:endParaRPr lang="ko-KR" altLang="en-US" sz="1800" dirty="0">
              <a:solidFill>
                <a:schemeClr val="tx1"/>
              </a:solidFill>
            </a:endParaRPr>
          </a:p>
        </p:txBody>
      </p:sp>
      <p:sp>
        <p:nvSpPr>
          <p:cNvPr id="9" name="텍스트 개체 틀 5"/>
          <p:cNvSpPr txBox="1">
            <a:spLocks/>
          </p:cNvSpPr>
          <p:nvPr/>
        </p:nvSpPr>
        <p:spPr>
          <a:xfrm>
            <a:off x="1461153" y="3341343"/>
            <a:ext cx="439953" cy="395562"/>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800">
                <a:solidFill>
                  <a:schemeClr val="tx1"/>
                </a:solidFill>
              </a:rPr>
              <a:t>3</a:t>
            </a:r>
            <a:endParaRPr lang="ko-KR" altLang="en-US" sz="1800" dirty="0">
              <a:solidFill>
                <a:schemeClr val="tx1"/>
              </a:solidFill>
            </a:endParaRPr>
          </a:p>
        </p:txBody>
      </p:sp>
      <p:sp>
        <p:nvSpPr>
          <p:cNvPr id="10" name="텍스트 개체 틀 6"/>
          <p:cNvSpPr txBox="1">
            <a:spLocks/>
          </p:cNvSpPr>
          <p:nvPr/>
        </p:nvSpPr>
        <p:spPr>
          <a:xfrm>
            <a:off x="1461153" y="3860517"/>
            <a:ext cx="439953" cy="395562"/>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a:t>4</a:t>
            </a:r>
            <a:endParaRPr lang="ko-KR" altLang="en-US" dirty="0"/>
          </a:p>
        </p:txBody>
      </p:sp>
      <p:sp>
        <p:nvSpPr>
          <p:cNvPr id="11" name="텍스트 개체 틀 8"/>
          <p:cNvSpPr txBox="1">
            <a:spLocks/>
          </p:cNvSpPr>
          <p:nvPr/>
        </p:nvSpPr>
        <p:spPr>
          <a:xfrm>
            <a:off x="2064470" y="2822098"/>
            <a:ext cx="8814062" cy="395562"/>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AI/</a:t>
            </a:r>
            <a:r>
              <a:rPr lang="ko-KR" altLang="en-US" dirty="0" err="1"/>
              <a:t>머신러닝을</a:t>
            </a:r>
            <a:r>
              <a:rPr lang="ko-KR" altLang="en-US" dirty="0"/>
              <a:t> 활용한 데이터 </a:t>
            </a:r>
            <a:r>
              <a:rPr lang="ko-KR" altLang="en-US" dirty="0" err="1"/>
              <a:t>인사이트</a:t>
            </a:r>
            <a:r>
              <a:rPr lang="ko-KR" altLang="en-US" dirty="0"/>
              <a:t> 활용 및 사례</a:t>
            </a:r>
          </a:p>
        </p:txBody>
      </p:sp>
      <p:sp>
        <p:nvSpPr>
          <p:cNvPr id="12" name="텍스트 개체 틀 9"/>
          <p:cNvSpPr txBox="1">
            <a:spLocks/>
          </p:cNvSpPr>
          <p:nvPr/>
        </p:nvSpPr>
        <p:spPr>
          <a:xfrm>
            <a:off x="2064470" y="3341295"/>
            <a:ext cx="8814062" cy="395562"/>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오라클 </a:t>
            </a:r>
            <a:r>
              <a:rPr lang="ko-KR" altLang="en-US" dirty="0" err="1"/>
              <a:t>클라우드를</a:t>
            </a:r>
            <a:r>
              <a:rPr lang="ko-KR" altLang="en-US" dirty="0"/>
              <a:t> 활용한 데이터 </a:t>
            </a:r>
            <a:r>
              <a:rPr lang="ko-KR" altLang="en-US" dirty="0" err="1"/>
              <a:t>인사이트</a:t>
            </a:r>
            <a:r>
              <a:rPr lang="ko-KR" altLang="en-US" dirty="0"/>
              <a:t> 활용하기 </a:t>
            </a:r>
            <a:r>
              <a:rPr lang="en-US" altLang="ko-KR" dirty="0"/>
              <a:t>- Always Free</a:t>
            </a:r>
            <a:endParaRPr lang="ko-KR" altLang="en-US" dirty="0"/>
          </a:p>
        </p:txBody>
      </p:sp>
      <p:sp>
        <p:nvSpPr>
          <p:cNvPr id="13" name="텍스트 개체 틀 10"/>
          <p:cNvSpPr txBox="1">
            <a:spLocks/>
          </p:cNvSpPr>
          <p:nvPr/>
        </p:nvSpPr>
        <p:spPr>
          <a:xfrm>
            <a:off x="2064470" y="3860492"/>
            <a:ext cx="8814062" cy="395562"/>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Q&amp;A</a:t>
            </a:r>
            <a:endParaRPr lang="ko-KR" altLang="en-US" dirty="0"/>
          </a:p>
        </p:txBody>
      </p:sp>
    </p:spTree>
    <p:extLst>
      <p:ext uri="{BB962C8B-B14F-4D97-AF65-F5344CB8AC3E}">
        <p14:creationId xmlns:p14="http://schemas.microsoft.com/office/powerpoint/2010/main" val="101163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a:extLst>
              <a:ext uri="{FF2B5EF4-FFF2-40B4-BE49-F238E27FC236}">
                <a16:creationId xmlns:a16="http://schemas.microsoft.com/office/drawing/2014/main" id="{E6F46B43-6BE4-4F3C-AFEB-775AE36264D3}"/>
              </a:ext>
            </a:extLst>
          </p:cNvPr>
          <p:cNvPicPr>
            <a:picLocks noChangeAspect="1"/>
          </p:cNvPicPr>
          <p:nvPr/>
        </p:nvPicPr>
        <p:blipFill rotWithShape="1">
          <a:blip r:embed="rId2"/>
          <a:srcRect l="970"/>
          <a:stretch/>
        </p:blipFill>
        <p:spPr>
          <a:xfrm>
            <a:off x="3795361" y="2626021"/>
            <a:ext cx="7653689" cy="3489029"/>
          </a:xfrm>
          <a:prstGeom prst="rect">
            <a:avLst/>
          </a:prstGeom>
        </p:spPr>
      </p:pic>
      <p:sp>
        <p:nvSpPr>
          <p:cNvPr id="2" name="제목 1"/>
          <p:cNvSpPr>
            <a:spLocks noGrp="1"/>
          </p:cNvSpPr>
          <p:nvPr>
            <p:ph type="title"/>
          </p:nvPr>
        </p:nvSpPr>
        <p:spPr/>
        <p:txBody>
          <a:bodyPr/>
          <a:lstStyle/>
          <a:p>
            <a:r>
              <a:rPr lang="en-US" altLang="ko-KR" dirty="0"/>
              <a:t>1. AI </a:t>
            </a:r>
            <a:r>
              <a:rPr lang="ko-KR" altLang="en-US" dirty="0"/>
              <a:t>서비스 </a:t>
            </a:r>
            <a:r>
              <a:rPr lang="en-US" altLang="ko-KR" dirty="0"/>
              <a:t>: Vision(</a:t>
            </a:r>
            <a:r>
              <a:rPr lang="ko-KR" altLang="en-US" dirty="0"/>
              <a:t>이미지 인식</a:t>
            </a:r>
            <a:r>
              <a:rPr lang="en-US" altLang="ko-KR" dirty="0"/>
              <a:t>)</a:t>
            </a:r>
            <a:endParaRPr lang="ko-KR" altLang="en-US" dirty="0"/>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20</a:t>
            </a:fld>
            <a:endParaRPr lang="en-US" dirty="0"/>
          </a:p>
        </p:txBody>
      </p:sp>
      <p:sp>
        <p:nvSpPr>
          <p:cNvPr id="6" name="TextBox 5"/>
          <p:cNvSpPr txBox="1"/>
          <p:nvPr/>
        </p:nvSpPr>
        <p:spPr>
          <a:xfrm>
            <a:off x="725029" y="1262063"/>
            <a:ext cx="10058117" cy="1477328"/>
          </a:xfrm>
          <a:prstGeom prst="rect">
            <a:avLst/>
          </a:prstGeom>
          <a:noFill/>
        </p:spPr>
        <p:txBody>
          <a:bodyPr wrap="square" rtlCol="0">
            <a:spAutoFit/>
          </a:bodyPr>
          <a:lstStyle/>
          <a:p>
            <a:pPr marL="285750" indent="-285750">
              <a:buFont typeface="Arial" panose="020B0604020202020204" pitchFamily="34" charset="0"/>
              <a:buChar char="•"/>
            </a:pPr>
            <a:r>
              <a:rPr lang="ko-KR" altLang="en-US" b="1" dirty="0"/>
              <a:t>이미지 분류 </a:t>
            </a:r>
            <a:r>
              <a:rPr lang="en-US" altLang="ko-KR" dirty="0"/>
              <a:t>: </a:t>
            </a:r>
            <a:r>
              <a:rPr lang="ko-KR" altLang="en-US" dirty="0"/>
              <a:t>분류</a:t>
            </a:r>
            <a:r>
              <a:rPr lang="en-US" altLang="ko-KR" dirty="0"/>
              <a:t> </a:t>
            </a:r>
            <a:r>
              <a:rPr lang="ko-KR" altLang="en-US" dirty="0"/>
              <a:t>모델로 </a:t>
            </a:r>
            <a:r>
              <a:rPr lang="en-US" altLang="ko-KR" dirty="0" err="1"/>
              <a:t>EfficientNet</a:t>
            </a:r>
            <a:r>
              <a:rPr lang="en-US" altLang="ko-KR" dirty="0"/>
              <a:t> </a:t>
            </a:r>
            <a:r>
              <a:rPr lang="ko-KR" altLang="en-US" dirty="0" err="1"/>
              <a:t>제품군</a:t>
            </a:r>
            <a:r>
              <a:rPr lang="ko-KR" altLang="en-US" dirty="0"/>
              <a:t> 사용</a:t>
            </a:r>
            <a:endParaRPr lang="en-US" altLang="ko-KR" dirty="0"/>
          </a:p>
          <a:p>
            <a:pPr marL="285750" indent="-285750">
              <a:buFont typeface="Arial" panose="020B0604020202020204" pitchFamily="34" charset="0"/>
              <a:buChar char="•"/>
            </a:pPr>
            <a:r>
              <a:rPr lang="ko-KR" altLang="en-US" b="1" dirty="0"/>
              <a:t>객체 감지 </a:t>
            </a:r>
            <a:r>
              <a:rPr lang="en-US" altLang="ko-KR" dirty="0"/>
              <a:t>: </a:t>
            </a:r>
            <a:r>
              <a:rPr lang="ko-KR" altLang="en-US" dirty="0"/>
              <a:t>분류 모델로 </a:t>
            </a:r>
            <a:r>
              <a:rPr lang="en-US" altLang="ko-KR" dirty="0"/>
              <a:t>Yolov5 </a:t>
            </a:r>
            <a:r>
              <a:rPr lang="ko-KR" altLang="en-US" dirty="0" err="1"/>
              <a:t>제품군</a:t>
            </a:r>
            <a:endParaRPr lang="en-US" altLang="ko-KR" dirty="0"/>
          </a:p>
          <a:p>
            <a:pPr marL="285750" indent="-285750">
              <a:buFont typeface="Arial" panose="020B0604020202020204" pitchFamily="34" charset="0"/>
              <a:buChar char="•"/>
            </a:pPr>
            <a:r>
              <a:rPr lang="en-US" altLang="ko-KR" b="1" dirty="0"/>
              <a:t>Document AI </a:t>
            </a:r>
            <a:r>
              <a:rPr lang="ko-KR" altLang="en-US" dirty="0"/>
              <a:t>이미지 기반 및 텍스트 기반의 </a:t>
            </a:r>
            <a:r>
              <a:rPr lang="ko-KR" altLang="en-US" dirty="0" err="1"/>
              <a:t>딥러닝을</a:t>
            </a:r>
            <a:r>
              <a:rPr lang="ko-KR" altLang="en-US" dirty="0"/>
              <a:t> 활용한 </a:t>
            </a:r>
            <a:r>
              <a:rPr lang="ko-KR" altLang="en-US" dirty="0" err="1"/>
              <a:t>하이브리드</a:t>
            </a:r>
            <a:r>
              <a:rPr lang="ko-KR" altLang="en-US" dirty="0"/>
              <a:t> 모델 접근 방식</a:t>
            </a:r>
            <a:endParaRPr lang="en-US" altLang="ko-KR" dirty="0"/>
          </a:p>
          <a:p>
            <a:pPr marL="285750" indent="-285750">
              <a:buFont typeface="Arial" panose="020B0604020202020204" pitchFamily="34" charset="0"/>
              <a:buChar char="•"/>
            </a:pPr>
            <a:r>
              <a:rPr lang="ko-KR" altLang="en-US" dirty="0"/>
              <a:t>이미지 인식 서비스는 동기</a:t>
            </a:r>
            <a:r>
              <a:rPr lang="en-US" altLang="ko-KR" dirty="0"/>
              <a:t>, </a:t>
            </a:r>
            <a:r>
              <a:rPr lang="ko-KR" altLang="en-US" dirty="0" err="1"/>
              <a:t>비동기식</a:t>
            </a:r>
            <a:r>
              <a:rPr lang="ko-KR" altLang="en-US" dirty="0"/>
              <a:t> </a:t>
            </a:r>
            <a:r>
              <a:rPr lang="en-US" altLang="ko-KR" dirty="0"/>
              <a:t>API</a:t>
            </a:r>
            <a:r>
              <a:rPr lang="ko-KR" altLang="en-US" dirty="0"/>
              <a:t>를 통해 제공되어 처리할 대용량 이미지를 쉽게 인식</a:t>
            </a:r>
            <a:endParaRPr lang="en-US" altLang="ko-KR" dirty="0"/>
          </a:p>
          <a:p>
            <a:pPr marL="285750" indent="-285750">
              <a:buFont typeface="Arial" panose="020B0604020202020204" pitchFamily="34" charset="0"/>
              <a:buChar char="•"/>
            </a:pPr>
            <a:endParaRPr lang="en-US" altLang="ko-KR" dirty="0"/>
          </a:p>
        </p:txBody>
      </p:sp>
      <p:sp>
        <p:nvSpPr>
          <p:cNvPr id="10" name="TextBox 9"/>
          <p:cNvSpPr txBox="1"/>
          <p:nvPr/>
        </p:nvSpPr>
        <p:spPr>
          <a:xfrm>
            <a:off x="4256963" y="3097630"/>
            <a:ext cx="1973617" cy="276999"/>
          </a:xfrm>
          <a:prstGeom prst="rect">
            <a:avLst/>
          </a:prstGeom>
          <a:noFill/>
        </p:spPr>
        <p:txBody>
          <a:bodyPr wrap="none" rtlCol="0">
            <a:spAutoFit/>
          </a:bodyPr>
          <a:lstStyle/>
          <a:p>
            <a:r>
              <a:rPr lang="en-US" altLang="ko-KR" sz="1200" b="1" dirty="0">
                <a:solidFill>
                  <a:schemeClr val="accent2"/>
                </a:solidFill>
              </a:rPr>
              <a:t>1. </a:t>
            </a:r>
            <a:r>
              <a:rPr lang="ko-KR" altLang="en-US" sz="1200" b="1" dirty="0">
                <a:solidFill>
                  <a:schemeClr val="accent2"/>
                </a:solidFill>
              </a:rPr>
              <a:t>이미지를 텍스트로 변환</a:t>
            </a:r>
          </a:p>
        </p:txBody>
      </p:sp>
      <p:sp>
        <p:nvSpPr>
          <p:cNvPr id="11" name="TextBox 10"/>
          <p:cNvSpPr txBox="1"/>
          <p:nvPr/>
        </p:nvSpPr>
        <p:spPr>
          <a:xfrm>
            <a:off x="7007718" y="3097629"/>
            <a:ext cx="2050561" cy="276999"/>
          </a:xfrm>
          <a:prstGeom prst="rect">
            <a:avLst/>
          </a:prstGeom>
          <a:noFill/>
        </p:spPr>
        <p:txBody>
          <a:bodyPr wrap="none" rtlCol="0">
            <a:spAutoFit/>
          </a:bodyPr>
          <a:lstStyle/>
          <a:p>
            <a:r>
              <a:rPr lang="en-US" altLang="ko-KR" sz="1200" b="1" dirty="0">
                <a:solidFill>
                  <a:schemeClr val="accent2"/>
                </a:solidFill>
              </a:rPr>
              <a:t>2. </a:t>
            </a:r>
            <a:r>
              <a:rPr lang="ko-KR" altLang="en-US" sz="1200" b="1" dirty="0">
                <a:solidFill>
                  <a:schemeClr val="accent2"/>
                </a:solidFill>
              </a:rPr>
              <a:t>문서 유형 및 언어를 분류</a:t>
            </a:r>
          </a:p>
        </p:txBody>
      </p:sp>
      <p:sp>
        <p:nvSpPr>
          <p:cNvPr id="12" name="TextBox 11"/>
          <p:cNvSpPr txBox="1"/>
          <p:nvPr/>
        </p:nvSpPr>
        <p:spPr>
          <a:xfrm>
            <a:off x="9159657" y="2718785"/>
            <a:ext cx="2289393" cy="461665"/>
          </a:xfrm>
          <a:prstGeom prst="rect">
            <a:avLst/>
          </a:prstGeom>
          <a:noFill/>
        </p:spPr>
        <p:txBody>
          <a:bodyPr wrap="square" rtlCol="0">
            <a:spAutoFit/>
          </a:bodyPr>
          <a:lstStyle/>
          <a:p>
            <a:r>
              <a:rPr lang="en-US" altLang="ko-KR" sz="1200" b="1" dirty="0">
                <a:solidFill>
                  <a:schemeClr val="accent2"/>
                </a:solidFill>
              </a:rPr>
              <a:t>3. </a:t>
            </a:r>
            <a:r>
              <a:rPr lang="ko-KR" altLang="en-US" sz="1200" b="1" dirty="0">
                <a:solidFill>
                  <a:schemeClr val="accent2"/>
                </a:solidFill>
              </a:rPr>
              <a:t>테이블을 감지</a:t>
            </a:r>
            <a:r>
              <a:rPr lang="en-US" altLang="ko-KR" sz="1200" b="1" dirty="0">
                <a:solidFill>
                  <a:schemeClr val="accent2"/>
                </a:solidFill>
              </a:rPr>
              <a:t>, </a:t>
            </a:r>
            <a:br>
              <a:rPr lang="en-US" altLang="ko-KR" sz="1200" b="1" dirty="0">
                <a:solidFill>
                  <a:schemeClr val="accent2"/>
                </a:solidFill>
              </a:rPr>
            </a:br>
            <a:r>
              <a:rPr lang="en-US" altLang="ko-KR" sz="1200" b="1" dirty="0">
                <a:solidFill>
                  <a:schemeClr val="accent2"/>
                </a:solidFill>
              </a:rPr>
              <a:t>     Key-Value </a:t>
            </a:r>
            <a:r>
              <a:rPr lang="ko-KR" altLang="en-US" sz="1200" b="1" dirty="0">
                <a:solidFill>
                  <a:schemeClr val="accent2"/>
                </a:solidFill>
              </a:rPr>
              <a:t>쌍으로 추출</a:t>
            </a:r>
          </a:p>
        </p:txBody>
      </p:sp>
      <p:pic>
        <p:nvPicPr>
          <p:cNvPr id="14" name="Picture 5">
            <a:extLst>
              <a:ext uri="{FF2B5EF4-FFF2-40B4-BE49-F238E27FC236}">
                <a16:creationId xmlns:a16="http://schemas.microsoft.com/office/drawing/2014/main" id="{C5236B2E-E352-4FAB-8524-14136B532632}"/>
              </a:ext>
            </a:extLst>
          </p:cNvPr>
          <p:cNvPicPr>
            <a:picLocks noChangeAspect="1"/>
          </p:cNvPicPr>
          <p:nvPr/>
        </p:nvPicPr>
        <p:blipFill rotWithShape="1">
          <a:blip r:embed="rId3"/>
          <a:srcRect l="2108" t="2487" r="1586"/>
          <a:stretch/>
        </p:blipFill>
        <p:spPr>
          <a:xfrm>
            <a:off x="762000" y="4596363"/>
            <a:ext cx="2999737" cy="1518687"/>
          </a:xfrm>
          <a:prstGeom prst="rect">
            <a:avLst/>
          </a:prstGeom>
        </p:spPr>
      </p:pic>
      <p:pic>
        <p:nvPicPr>
          <p:cNvPr id="15" name="Picture 6">
            <a:extLst>
              <a:ext uri="{FF2B5EF4-FFF2-40B4-BE49-F238E27FC236}">
                <a16:creationId xmlns:a16="http://schemas.microsoft.com/office/drawing/2014/main" id="{CEF3DC2F-3B8F-4A30-BA0D-856FE79C22B9}"/>
              </a:ext>
            </a:extLst>
          </p:cNvPr>
          <p:cNvPicPr>
            <a:picLocks noChangeAspect="1"/>
          </p:cNvPicPr>
          <p:nvPr/>
        </p:nvPicPr>
        <p:blipFill>
          <a:blip r:embed="rId4"/>
          <a:stretch>
            <a:fillRect/>
          </a:stretch>
        </p:blipFill>
        <p:spPr>
          <a:xfrm>
            <a:off x="1051762" y="2527522"/>
            <a:ext cx="2428063" cy="1914377"/>
          </a:xfrm>
          <a:prstGeom prst="rect">
            <a:avLst/>
          </a:prstGeom>
        </p:spPr>
      </p:pic>
    </p:spTree>
    <p:extLst>
      <p:ext uri="{BB962C8B-B14F-4D97-AF65-F5344CB8AC3E}">
        <p14:creationId xmlns:p14="http://schemas.microsoft.com/office/powerpoint/2010/main" val="101593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AI </a:t>
            </a:r>
            <a:r>
              <a:rPr lang="ko-KR" altLang="en-US" dirty="0"/>
              <a:t>서비스 </a:t>
            </a:r>
            <a:r>
              <a:rPr lang="en-US" altLang="ko-KR" dirty="0"/>
              <a:t>: Vision(</a:t>
            </a:r>
            <a:r>
              <a:rPr lang="ko-KR" altLang="en-US" dirty="0"/>
              <a:t>이미지 인식</a:t>
            </a:r>
            <a:r>
              <a:rPr lang="en-US" altLang="ko-KR" dirty="0"/>
              <a:t>) – </a:t>
            </a:r>
            <a:r>
              <a:rPr lang="ko-KR" altLang="en-US" dirty="0"/>
              <a:t>이미지 분류</a:t>
            </a:r>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21</a:t>
            </a:fld>
            <a:endParaRPr lang="en-US" dirty="0"/>
          </a:p>
        </p:txBody>
      </p:sp>
      <p:pic>
        <p:nvPicPr>
          <p:cNvPr id="6" name="그림 5"/>
          <p:cNvPicPr>
            <a:picLocks noChangeAspect="1"/>
          </p:cNvPicPr>
          <p:nvPr/>
        </p:nvPicPr>
        <p:blipFill>
          <a:blip r:embed="rId2"/>
          <a:stretch>
            <a:fillRect/>
          </a:stretch>
        </p:blipFill>
        <p:spPr>
          <a:xfrm>
            <a:off x="6104399" y="1600199"/>
            <a:ext cx="5582958" cy="4479673"/>
          </a:xfrm>
          <a:prstGeom prst="rect">
            <a:avLst/>
          </a:prstGeom>
          <a:effectLst>
            <a:outerShdw blurRad="50800" dist="38100" dir="2700000" algn="tl" rotWithShape="0">
              <a:prstClr val="black">
                <a:alpha val="40000"/>
              </a:prstClr>
            </a:outerShdw>
          </a:effectLst>
        </p:spPr>
      </p:pic>
      <p:pic>
        <p:nvPicPr>
          <p:cNvPr id="7" name="그림 6"/>
          <p:cNvPicPr>
            <a:picLocks noChangeAspect="1"/>
          </p:cNvPicPr>
          <p:nvPr/>
        </p:nvPicPr>
        <p:blipFill>
          <a:blip r:embed="rId3"/>
          <a:stretch>
            <a:fillRect/>
          </a:stretch>
        </p:blipFill>
        <p:spPr>
          <a:xfrm>
            <a:off x="413172" y="1600200"/>
            <a:ext cx="5554133" cy="4479673"/>
          </a:xfrm>
          <a:prstGeom prst="rect">
            <a:avLst/>
          </a:prstGeom>
          <a:effectLst>
            <a:outerShdw blurRad="50800" dist="38100" dir="2700000" algn="tl" rotWithShape="0">
              <a:prstClr val="black">
                <a:alpha val="40000"/>
              </a:prstClr>
            </a:outerShdw>
          </a:effectLst>
        </p:spPr>
      </p:pic>
      <p:sp>
        <p:nvSpPr>
          <p:cNvPr id="9" name="직사각형 8"/>
          <p:cNvSpPr/>
          <p:nvPr/>
        </p:nvSpPr>
        <p:spPr>
          <a:xfrm>
            <a:off x="4138507" y="2655147"/>
            <a:ext cx="1727200" cy="1429173"/>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9817947" y="2410862"/>
            <a:ext cx="1727200" cy="366901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910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2"/>
          <a:srcRect l="769" b="539"/>
          <a:stretch/>
        </p:blipFill>
        <p:spPr>
          <a:xfrm>
            <a:off x="6156704" y="2611724"/>
            <a:ext cx="5652594" cy="3503326"/>
          </a:xfrm>
          <a:prstGeom prst="rect">
            <a:avLst/>
          </a:prstGeom>
        </p:spPr>
      </p:pic>
      <p:pic>
        <p:nvPicPr>
          <p:cNvPr id="14" name="그림 13"/>
          <p:cNvPicPr>
            <a:picLocks noChangeAspect="1"/>
          </p:cNvPicPr>
          <p:nvPr/>
        </p:nvPicPr>
        <p:blipFill rotWithShape="1">
          <a:blip r:embed="rId3"/>
          <a:srcRect l="20459" t="15178" r="1536" b="28984"/>
          <a:stretch/>
        </p:blipFill>
        <p:spPr>
          <a:xfrm>
            <a:off x="176107" y="1262063"/>
            <a:ext cx="5886661" cy="3852597"/>
          </a:xfrm>
          <a:prstGeom prst="rect">
            <a:avLst/>
          </a:prstGeom>
          <a:effectLst>
            <a:outerShdw blurRad="50800" dist="38100" dir="2700000" algn="tl" rotWithShape="0">
              <a:prstClr val="black">
                <a:alpha val="40000"/>
              </a:prstClr>
            </a:outerShdw>
          </a:effectLst>
        </p:spPr>
      </p:pic>
      <p:sp>
        <p:nvSpPr>
          <p:cNvPr id="2" name="제목 1"/>
          <p:cNvSpPr>
            <a:spLocks noGrp="1"/>
          </p:cNvSpPr>
          <p:nvPr>
            <p:ph type="title"/>
          </p:nvPr>
        </p:nvSpPr>
        <p:spPr/>
        <p:txBody>
          <a:bodyPr/>
          <a:lstStyle/>
          <a:p>
            <a:r>
              <a:rPr lang="en-US" altLang="ko-KR" dirty="0"/>
              <a:t>1. AI </a:t>
            </a:r>
            <a:r>
              <a:rPr lang="ko-KR" altLang="en-US" dirty="0"/>
              <a:t>서비스 </a:t>
            </a:r>
            <a:r>
              <a:rPr lang="en-US" altLang="ko-KR" dirty="0"/>
              <a:t>: Vision(</a:t>
            </a:r>
            <a:r>
              <a:rPr lang="ko-KR" altLang="en-US" dirty="0"/>
              <a:t>이미지 인식</a:t>
            </a:r>
            <a:r>
              <a:rPr lang="en-US" altLang="ko-KR" dirty="0"/>
              <a:t>) – </a:t>
            </a:r>
            <a:r>
              <a:rPr lang="ko-KR" altLang="en-US" dirty="0"/>
              <a:t>객체 감지</a:t>
            </a:r>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22</a:t>
            </a:fld>
            <a:endParaRPr lang="en-US" dirty="0"/>
          </a:p>
        </p:txBody>
      </p:sp>
      <p:sp>
        <p:nvSpPr>
          <p:cNvPr id="10" name="직사각형 9"/>
          <p:cNvSpPr/>
          <p:nvPr/>
        </p:nvSpPr>
        <p:spPr>
          <a:xfrm>
            <a:off x="4118187" y="2222435"/>
            <a:ext cx="1862665" cy="1610293"/>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9946633" y="3368901"/>
            <a:ext cx="1862665" cy="1374164"/>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386079" y="5271069"/>
            <a:ext cx="2716107" cy="615553"/>
          </a:xfrm>
          <a:prstGeom prst="rect">
            <a:avLst/>
          </a:prstGeom>
        </p:spPr>
        <p:txBody>
          <a:bodyPr wrap="square">
            <a:spAutoFit/>
          </a:bodyPr>
          <a:lstStyle/>
          <a:p>
            <a:pPr marL="285750" indent="-285750">
              <a:buFont typeface="Arial" panose="020B0604020202020204" pitchFamily="34" charset="0"/>
              <a:buChar char="•"/>
            </a:pPr>
            <a:r>
              <a:rPr lang="ko-KR" altLang="en-US" dirty="0"/>
              <a:t>객체 이미지 감지</a:t>
            </a:r>
            <a:endParaRPr lang="en-US" altLang="ko-KR" dirty="0"/>
          </a:p>
          <a:p>
            <a:pPr marL="285750" indent="-285750">
              <a:buFont typeface="Arial" panose="020B0604020202020204" pitchFamily="34" charset="0"/>
              <a:buChar char="•"/>
            </a:pPr>
            <a:r>
              <a:rPr lang="ko-KR" altLang="en-US" sz="1600" dirty="0" err="1"/>
              <a:t>클릭시</a:t>
            </a:r>
            <a:r>
              <a:rPr lang="ko-KR" altLang="en-US" sz="1600" dirty="0"/>
              <a:t> 해당 객체를 표시</a:t>
            </a:r>
            <a:endParaRPr lang="en-US" altLang="ko-KR" sz="1600" dirty="0"/>
          </a:p>
        </p:txBody>
      </p:sp>
      <p:sp>
        <p:nvSpPr>
          <p:cNvPr id="13" name="직사각형 12"/>
          <p:cNvSpPr/>
          <p:nvPr/>
        </p:nvSpPr>
        <p:spPr>
          <a:xfrm>
            <a:off x="9281053" y="2521150"/>
            <a:ext cx="2751765" cy="615553"/>
          </a:xfrm>
          <a:prstGeom prst="rect">
            <a:avLst/>
          </a:prstGeom>
        </p:spPr>
        <p:txBody>
          <a:bodyPr wrap="square">
            <a:spAutoFit/>
          </a:bodyPr>
          <a:lstStyle/>
          <a:p>
            <a:pPr marL="285750" indent="-285750">
              <a:buFont typeface="Arial" panose="020B0604020202020204" pitchFamily="34" charset="0"/>
              <a:buChar char="•"/>
            </a:pPr>
            <a:r>
              <a:rPr lang="ko-KR" altLang="en-US" dirty="0"/>
              <a:t>객체내 문자 감지</a:t>
            </a:r>
            <a:endParaRPr lang="en-US" altLang="ko-KR" dirty="0"/>
          </a:p>
          <a:p>
            <a:pPr marL="285750" indent="-285750">
              <a:buFont typeface="Arial" panose="020B0604020202020204" pitchFamily="34" charset="0"/>
              <a:buChar char="•"/>
            </a:pPr>
            <a:r>
              <a:rPr lang="ko-KR" altLang="en-US" sz="1600" dirty="0" err="1"/>
              <a:t>클릭시</a:t>
            </a:r>
            <a:r>
              <a:rPr lang="ko-KR" altLang="en-US" sz="1600" dirty="0"/>
              <a:t> 해당 객체 표시</a:t>
            </a:r>
            <a:endParaRPr lang="en-US" altLang="ko-KR" sz="1600" dirty="0"/>
          </a:p>
        </p:txBody>
      </p:sp>
      <p:sp>
        <p:nvSpPr>
          <p:cNvPr id="17" name="직사각형 16"/>
          <p:cNvSpPr/>
          <p:nvPr/>
        </p:nvSpPr>
        <p:spPr>
          <a:xfrm>
            <a:off x="6475307" y="4287520"/>
            <a:ext cx="277706" cy="25738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p:cNvPicPr>
            <a:picLocks noChangeAspect="1"/>
          </p:cNvPicPr>
          <p:nvPr/>
        </p:nvPicPr>
        <p:blipFill rotWithShape="1">
          <a:blip r:embed="rId4"/>
          <a:srcRect l="8784" t="5951" r="7106" b="9303"/>
          <a:stretch/>
        </p:blipFill>
        <p:spPr>
          <a:xfrm>
            <a:off x="7261013" y="1016000"/>
            <a:ext cx="1862668" cy="1957493"/>
          </a:xfrm>
          <a:prstGeom prst="rect">
            <a:avLst/>
          </a:prstGeom>
        </p:spPr>
      </p:pic>
      <p:sp>
        <p:nvSpPr>
          <p:cNvPr id="19" name="직사각형 18"/>
          <p:cNvSpPr/>
          <p:nvPr/>
        </p:nvSpPr>
        <p:spPr>
          <a:xfrm>
            <a:off x="7643707" y="2134958"/>
            <a:ext cx="978746" cy="27634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꺾인 연결선 20"/>
          <p:cNvCxnSpPr>
            <a:stCxn id="17" idx="0"/>
            <a:endCxn id="18" idx="1"/>
          </p:cNvCxnSpPr>
          <p:nvPr/>
        </p:nvCxnSpPr>
        <p:spPr>
          <a:xfrm rot="5400000" flipH="1" flipV="1">
            <a:off x="5791200" y="2817708"/>
            <a:ext cx="2292773" cy="646853"/>
          </a:xfrm>
          <a:prstGeom prst="bent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66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 AI </a:t>
            </a:r>
            <a:r>
              <a:rPr lang="ko-KR" altLang="en-US" dirty="0"/>
              <a:t>서비스 </a:t>
            </a:r>
            <a:r>
              <a:rPr lang="en-US" altLang="ko-KR" dirty="0"/>
              <a:t>: Vision(</a:t>
            </a:r>
            <a:r>
              <a:rPr lang="ko-KR" altLang="en-US" dirty="0"/>
              <a:t>이미지 인식</a:t>
            </a:r>
            <a:r>
              <a:rPr lang="en-US" altLang="ko-KR" dirty="0"/>
              <a:t>) – Document AI</a:t>
            </a:r>
            <a:endParaRPr lang="ko-KR" altLang="en-US" dirty="0"/>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23</a:t>
            </a:fld>
            <a:endParaRPr lang="en-US" dirty="0"/>
          </a:p>
        </p:txBody>
      </p:sp>
      <p:pic>
        <p:nvPicPr>
          <p:cNvPr id="6" name="그림 5"/>
          <p:cNvPicPr>
            <a:picLocks noChangeAspect="1"/>
          </p:cNvPicPr>
          <p:nvPr/>
        </p:nvPicPr>
        <p:blipFill>
          <a:blip r:embed="rId2"/>
          <a:stretch>
            <a:fillRect/>
          </a:stretch>
        </p:blipFill>
        <p:spPr>
          <a:xfrm>
            <a:off x="762000" y="1005363"/>
            <a:ext cx="5564293" cy="5289070"/>
          </a:xfrm>
          <a:prstGeom prst="rect">
            <a:avLst/>
          </a:prstGeom>
          <a:effectLst>
            <a:outerShdw blurRad="50800" dist="38100" dir="2700000" algn="tl" rotWithShape="0">
              <a:prstClr val="black">
                <a:alpha val="40000"/>
              </a:prstClr>
            </a:outerShdw>
          </a:effectLst>
        </p:spPr>
      </p:pic>
      <p:grpSp>
        <p:nvGrpSpPr>
          <p:cNvPr id="9" name="그룹 8"/>
          <p:cNvGrpSpPr/>
          <p:nvPr/>
        </p:nvGrpSpPr>
        <p:grpSpPr>
          <a:xfrm>
            <a:off x="9081007" y="464656"/>
            <a:ext cx="2358916" cy="5829777"/>
            <a:chOff x="6866365" y="453382"/>
            <a:chExt cx="1960340" cy="5439418"/>
          </a:xfrm>
        </p:grpSpPr>
        <p:pic>
          <p:nvPicPr>
            <p:cNvPr id="7" name="그림 6"/>
            <p:cNvPicPr>
              <a:picLocks noChangeAspect="1"/>
            </p:cNvPicPr>
            <p:nvPr/>
          </p:nvPicPr>
          <p:blipFill rotWithShape="1">
            <a:blip r:embed="rId3"/>
            <a:srcRect l="71446" t="19732" r="3266" b="14412"/>
            <a:stretch/>
          </p:blipFill>
          <p:spPr>
            <a:xfrm>
              <a:off x="6873138" y="453382"/>
              <a:ext cx="1945794" cy="4396323"/>
            </a:xfrm>
            <a:prstGeom prst="rect">
              <a:avLst/>
            </a:prstGeom>
          </p:spPr>
        </p:pic>
        <p:pic>
          <p:nvPicPr>
            <p:cNvPr id="8" name="그림 7"/>
            <p:cNvPicPr>
              <a:picLocks noChangeAspect="1"/>
            </p:cNvPicPr>
            <p:nvPr/>
          </p:nvPicPr>
          <p:blipFill rotWithShape="1">
            <a:blip r:embed="rId4"/>
            <a:srcRect l="71375" t="48800" r="3201" b="14370"/>
            <a:stretch/>
          </p:blipFill>
          <p:spPr>
            <a:xfrm>
              <a:off x="6866365" y="3429000"/>
              <a:ext cx="1960340" cy="2463800"/>
            </a:xfrm>
            <a:prstGeom prst="rect">
              <a:avLst/>
            </a:prstGeom>
          </p:spPr>
        </p:pic>
      </p:grpSp>
      <p:pic>
        <p:nvPicPr>
          <p:cNvPr id="10" name="그림 9"/>
          <p:cNvPicPr>
            <a:picLocks noChangeAspect="1"/>
          </p:cNvPicPr>
          <p:nvPr/>
        </p:nvPicPr>
        <p:blipFill rotWithShape="1">
          <a:blip r:embed="rId5"/>
          <a:srcRect l="71451" t="24422" r="3129" b="52384"/>
          <a:stretch/>
        </p:blipFill>
        <p:spPr>
          <a:xfrm>
            <a:off x="6821412" y="4621420"/>
            <a:ext cx="2113281" cy="1673013"/>
          </a:xfrm>
          <a:prstGeom prst="rect">
            <a:avLst/>
          </a:prstGeom>
        </p:spPr>
      </p:pic>
      <p:sp>
        <p:nvSpPr>
          <p:cNvPr id="11" name="직사각형 10"/>
          <p:cNvSpPr/>
          <p:nvPr/>
        </p:nvSpPr>
        <p:spPr>
          <a:xfrm>
            <a:off x="4429760" y="1354668"/>
            <a:ext cx="1896533" cy="318348"/>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4429760" y="1713654"/>
            <a:ext cx="1896533" cy="2951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꺾인 연결선 13"/>
          <p:cNvCxnSpPr>
            <a:stCxn id="11" idx="3"/>
            <a:endCxn id="7" idx="1"/>
          </p:cNvCxnSpPr>
          <p:nvPr/>
        </p:nvCxnSpPr>
        <p:spPr>
          <a:xfrm>
            <a:off x="6326293" y="1513842"/>
            <a:ext cx="2762864" cy="1306726"/>
          </a:xfrm>
          <a:prstGeom prst="bentConnector3">
            <a:avLst>
              <a:gd name="adj1" fmla="val 955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꺾인 연결선 15"/>
          <p:cNvCxnSpPr>
            <a:stCxn id="12" idx="3"/>
            <a:endCxn id="10" idx="1"/>
          </p:cNvCxnSpPr>
          <p:nvPr/>
        </p:nvCxnSpPr>
        <p:spPr>
          <a:xfrm>
            <a:off x="6326293" y="1861214"/>
            <a:ext cx="495119" cy="359671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6573852" y="1513842"/>
            <a:ext cx="2351315" cy="3231654"/>
          </a:xfrm>
          <a:prstGeom prst="rect">
            <a:avLst/>
          </a:prstGeom>
        </p:spPr>
        <p:txBody>
          <a:bodyPr wrap="square">
            <a:spAutoFit/>
          </a:bodyPr>
          <a:lstStyle/>
          <a:p>
            <a:pPr marL="285750" indent="-285750">
              <a:buFont typeface="Arial" panose="020B0604020202020204" pitchFamily="34" charset="0"/>
              <a:buChar char="•"/>
            </a:pPr>
            <a:r>
              <a:rPr lang="en-US" altLang="ko-KR" dirty="0"/>
              <a:t>PDF, </a:t>
            </a:r>
            <a:r>
              <a:rPr lang="ko-KR" altLang="en-US" dirty="0"/>
              <a:t>이미지 인식</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ko-KR" altLang="en-US" dirty="0"/>
              <a:t>다양한</a:t>
            </a:r>
            <a:r>
              <a:rPr lang="en-US" altLang="ko-KR" dirty="0"/>
              <a:t> </a:t>
            </a:r>
            <a:r>
              <a:rPr lang="ko-KR" altLang="en-US" dirty="0"/>
              <a:t>언어 지원 </a:t>
            </a:r>
            <a:r>
              <a:rPr lang="en-US" altLang="ko-KR" dirty="0"/>
              <a:t>: 24</a:t>
            </a:r>
            <a:r>
              <a:rPr lang="ko-KR" altLang="en-US" dirty="0"/>
              <a:t>개 국어</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ko-KR" altLang="en-US" dirty="0"/>
              <a:t>다양한 문서 유형</a:t>
            </a:r>
            <a:r>
              <a:rPr lang="en-US" altLang="ko-KR" dirty="0"/>
              <a:t> :</a:t>
            </a:r>
          </a:p>
          <a:p>
            <a:pPr marL="742950" lvl="1" indent="-285750">
              <a:buFont typeface="Wingdings" panose="05000000000000000000" pitchFamily="2" charset="2"/>
              <a:buChar char="ü"/>
            </a:pPr>
            <a:r>
              <a:rPr lang="ko-KR" altLang="en-US" sz="1600" dirty="0"/>
              <a:t>자동 인식</a:t>
            </a:r>
            <a:endParaRPr lang="en-US" altLang="ko-KR" sz="1600" dirty="0"/>
          </a:p>
          <a:p>
            <a:pPr marL="742950" lvl="1" indent="-285750">
              <a:buFont typeface="Wingdings" panose="05000000000000000000" pitchFamily="2" charset="2"/>
              <a:buChar char="ü"/>
            </a:pPr>
            <a:r>
              <a:rPr lang="ko-KR" altLang="en-US" sz="1600" dirty="0"/>
              <a:t>송장</a:t>
            </a:r>
            <a:r>
              <a:rPr lang="en-US" altLang="ko-KR" sz="1600" dirty="0"/>
              <a:t> </a:t>
            </a:r>
          </a:p>
          <a:p>
            <a:pPr marL="742950" lvl="1" indent="-285750">
              <a:buFont typeface="Wingdings" panose="05000000000000000000" pitchFamily="2" charset="2"/>
              <a:buChar char="ü"/>
            </a:pPr>
            <a:r>
              <a:rPr lang="ko-KR" altLang="en-US" sz="1600" dirty="0"/>
              <a:t>영수증</a:t>
            </a:r>
            <a:endParaRPr lang="en-US" altLang="ko-KR" sz="1600" dirty="0"/>
          </a:p>
          <a:p>
            <a:pPr marL="742950" lvl="1" indent="-285750">
              <a:buFont typeface="Wingdings" panose="05000000000000000000" pitchFamily="2" charset="2"/>
              <a:buChar char="ü"/>
            </a:pPr>
            <a:r>
              <a:rPr lang="ko-KR" altLang="en-US" sz="1600" dirty="0"/>
              <a:t>이력서</a:t>
            </a:r>
            <a:endParaRPr lang="en-US" altLang="ko-KR" sz="1600" dirty="0"/>
          </a:p>
          <a:p>
            <a:pPr marL="742950" lvl="1" indent="-285750">
              <a:buFont typeface="Wingdings" panose="05000000000000000000" pitchFamily="2" charset="2"/>
              <a:buChar char="ü"/>
            </a:pPr>
            <a:r>
              <a:rPr lang="ko-KR" altLang="en-US" sz="1600" dirty="0" err="1"/>
              <a:t>세무계산서</a:t>
            </a:r>
            <a:endParaRPr lang="en-US" altLang="ko-KR" sz="1600" dirty="0"/>
          </a:p>
          <a:p>
            <a:pPr marL="742950" lvl="1" indent="-285750">
              <a:buFont typeface="Wingdings" panose="05000000000000000000" pitchFamily="2" charset="2"/>
              <a:buChar char="ü"/>
            </a:pPr>
            <a:r>
              <a:rPr lang="ko-KR" altLang="en-US" sz="1600" dirty="0"/>
              <a:t>기타</a:t>
            </a:r>
            <a:endParaRPr lang="en-US" altLang="ko-KR" sz="1600" dirty="0"/>
          </a:p>
        </p:txBody>
      </p:sp>
    </p:spTree>
    <p:extLst>
      <p:ext uri="{BB962C8B-B14F-4D97-AF65-F5344CB8AC3E}">
        <p14:creationId xmlns:p14="http://schemas.microsoft.com/office/powerpoint/2010/main" val="161179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1. AI </a:t>
            </a:r>
            <a:r>
              <a:rPr lang="ko-KR" altLang="en-US" dirty="0"/>
              <a:t>서비스 </a:t>
            </a:r>
            <a:r>
              <a:rPr lang="en-US" altLang="ko-KR" dirty="0"/>
              <a:t>: Vision(</a:t>
            </a:r>
            <a:r>
              <a:rPr lang="ko-KR" altLang="en-US" dirty="0"/>
              <a:t>이미지 인식</a:t>
            </a:r>
            <a:r>
              <a:rPr lang="en-US" altLang="ko-KR" dirty="0"/>
              <a:t>) – Document AI</a:t>
            </a:r>
            <a:endParaRPr lang="ko-KR" altLang="en-US" dirty="0"/>
          </a:p>
        </p:txBody>
      </p:sp>
      <p:sp>
        <p:nvSpPr>
          <p:cNvPr id="3" name="Date Placeholder 2"/>
          <p:cNvSpPr>
            <a:spLocks noGrp="1"/>
          </p:cNvSpPr>
          <p:nvPr>
            <p:ph type="dt" sz="half" idx="10"/>
          </p:nvPr>
        </p:nvSpPr>
        <p:spPr/>
        <p:txBody>
          <a:bodyPr/>
          <a:lstStyle/>
          <a:p>
            <a:r>
              <a:rPr lang="en-US"/>
              <a:t>[Date]</a:t>
            </a:r>
            <a:endParaRPr lang="en-US" dirty="0"/>
          </a:p>
        </p:txBody>
      </p:sp>
      <p:sp>
        <p:nvSpPr>
          <p:cNvPr id="4" name="Footer Placeholder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p:cNvSpPr>
            <a:spLocks noGrp="1"/>
          </p:cNvSpPr>
          <p:nvPr>
            <p:ph type="sldNum" sz="quarter" idx="12"/>
          </p:nvPr>
        </p:nvSpPr>
        <p:spPr/>
        <p:txBody>
          <a:bodyPr/>
          <a:lstStyle/>
          <a:p>
            <a:fld id="{345D60D9-5372-5F40-9443-0F9AE5BDC3C8}" type="slidenum">
              <a:rPr lang="en-US" smtClean="0"/>
              <a:pPr/>
              <a:t>24</a:t>
            </a:fld>
            <a:endParaRPr lang="en-US" dirty="0"/>
          </a:p>
        </p:txBody>
      </p:sp>
      <p:pic>
        <p:nvPicPr>
          <p:cNvPr id="6" name="Picture 5"/>
          <p:cNvPicPr>
            <a:picLocks noChangeAspect="1"/>
          </p:cNvPicPr>
          <p:nvPr/>
        </p:nvPicPr>
        <p:blipFill rotWithShape="1">
          <a:blip r:embed="rId2"/>
          <a:srcRect l="28519" t="57901" r="10247" b="29965"/>
          <a:stretch/>
        </p:blipFill>
        <p:spPr>
          <a:xfrm>
            <a:off x="777137" y="2154721"/>
            <a:ext cx="10693989" cy="3708401"/>
          </a:xfrm>
          <a:prstGeom prst="rect">
            <a:avLst/>
          </a:prstGeom>
        </p:spPr>
      </p:pic>
      <p:sp>
        <p:nvSpPr>
          <p:cNvPr id="7" name="Rectangle 6"/>
          <p:cNvSpPr/>
          <p:nvPr/>
        </p:nvSpPr>
        <p:spPr>
          <a:xfrm>
            <a:off x="777137" y="1385966"/>
            <a:ext cx="10662785" cy="646331"/>
          </a:xfrm>
          <a:prstGeom prst="rect">
            <a:avLst/>
          </a:prstGeom>
        </p:spPr>
        <p:txBody>
          <a:bodyPr wrap="square">
            <a:spAutoFit/>
          </a:bodyPr>
          <a:lstStyle/>
          <a:p>
            <a:r>
              <a:rPr lang="en-US" altLang="ko-KR" dirty="0">
                <a:solidFill>
                  <a:srgbClr val="1A1816"/>
                </a:solidFill>
                <a:latin typeface="Oracle Sans" panose="020B0503020204020204" pitchFamily="34" charset="0"/>
              </a:rPr>
              <a:t>The service offers sync and </a:t>
            </a:r>
            <a:r>
              <a:rPr lang="en-US" altLang="ko-KR" dirty="0" err="1">
                <a:solidFill>
                  <a:srgbClr val="1A1816"/>
                </a:solidFill>
                <a:latin typeface="Oracle Sans" panose="020B0503020204020204" pitchFamily="34" charset="0"/>
              </a:rPr>
              <a:t>async</a:t>
            </a:r>
            <a:r>
              <a:rPr lang="en-US" altLang="ko-KR" dirty="0">
                <a:solidFill>
                  <a:srgbClr val="1A1816"/>
                </a:solidFill>
                <a:latin typeface="Oracle Sans" panose="020B0503020204020204" pitchFamily="34" charset="0"/>
              </a:rPr>
              <a:t> APIs to analyze images, with data requirements for each detailed below:</a:t>
            </a:r>
            <a:endParaRPr lang="ko-KR" altLang="en-US" dirty="0"/>
          </a:p>
        </p:txBody>
      </p:sp>
    </p:spTree>
    <p:extLst>
      <p:ext uri="{BB962C8B-B14F-4D97-AF65-F5344CB8AC3E}">
        <p14:creationId xmlns:p14="http://schemas.microsoft.com/office/powerpoint/2010/main" val="261473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Ricing Model </a:t>
            </a:r>
            <a:endParaRPr lang="ko-KR" altLang="en-US" dirty="0"/>
          </a:p>
        </p:txBody>
      </p:sp>
      <p:sp>
        <p:nvSpPr>
          <p:cNvPr id="3" name="Date Placeholder 2"/>
          <p:cNvSpPr>
            <a:spLocks noGrp="1"/>
          </p:cNvSpPr>
          <p:nvPr>
            <p:ph type="dt" sz="half" idx="10"/>
          </p:nvPr>
        </p:nvSpPr>
        <p:spPr/>
        <p:txBody>
          <a:bodyPr/>
          <a:lstStyle/>
          <a:p>
            <a:r>
              <a:rPr lang="en-US"/>
              <a:t>[Date]</a:t>
            </a:r>
            <a:endParaRPr lang="en-US" dirty="0"/>
          </a:p>
        </p:txBody>
      </p:sp>
      <p:sp>
        <p:nvSpPr>
          <p:cNvPr id="4" name="Footer Placeholder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p:cNvSpPr>
            <a:spLocks noGrp="1"/>
          </p:cNvSpPr>
          <p:nvPr>
            <p:ph type="sldNum" sz="quarter" idx="12"/>
          </p:nvPr>
        </p:nvSpPr>
        <p:spPr/>
        <p:txBody>
          <a:bodyPr/>
          <a:lstStyle/>
          <a:p>
            <a:fld id="{345D60D9-5372-5F40-9443-0F9AE5BDC3C8}" type="slidenum">
              <a:rPr lang="en-US" smtClean="0"/>
              <a:pPr/>
              <a:t>25</a:t>
            </a:fld>
            <a:endParaRPr lang="en-US" dirty="0"/>
          </a:p>
        </p:txBody>
      </p:sp>
      <p:pic>
        <p:nvPicPr>
          <p:cNvPr id="6" name="Picture 5"/>
          <p:cNvPicPr>
            <a:picLocks noChangeAspect="1"/>
          </p:cNvPicPr>
          <p:nvPr/>
        </p:nvPicPr>
        <p:blipFill rotWithShape="1">
          <a:blip r:embed="rId3"/>
          <a:srcRect l="6453" t="54099" r="7482" b="5406"/>
          <a:stretch/>
        </p:blipFill>
        <p:spPr>
          <a:xfrm>
            <a:off x="768875" y="1848254"/>
            <a:ext cx="10748826" cy="2723745"/>
          </a:xfrm>
          <a:prstGeom prst="rect">
            <a:avLst/>
          </a:prstGeom>
        </p:spPr>
      </p:pic>
    </p:spTree>
    <p:extLst>
      <p:ext uri="{BB962C8B-B14F-4D97-AF65-F5344CB8AC3E}">
        <p14:creationId xmlns:p14="http://schemas.microsoft.com/office/powerpoint/2010/main" val="32380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1. AI </a:t>
            </a:r>
            <a:r>
              <a:rPr lang="ko-KR" altLang="en-US" dirty="0"/>
              <a:t>서비스 </a:t>
            </a:r>
            <a:r>
              <a:rPr lang="en-US" altLang="ko-KR" dirty="0"/>
              <a:t>: Vision(</a:t>
            </a:r>
            <a:r>
              <a:rPr lang="ko-KR" altLang="en-US" dirty="0"/>
              <a:t>이미지 인식</a:t>
            </a:r>
            <a:r>
              <a:rPr lang="en-US" altLang="ko-KR" dirty="0"/>
              <a:t>) – Document AI</a:t>
            </a:r>
            <a:endParaRPr lang="ko-KR" altLang="en-US" dirty="0"/>
          </a:p>
        </p:txBody>
      </p:sp>
      <p:sp>
        <p:nvSpPr>
          <p:cNvPr id="3" name="Date Placeholder 2"/>
          <p:cNvSpPr>
            <a:spLocks noGrp="1"/>
          </p:cNvSpPr>
          <p:nvPr>
            <p:ph type="dt" sz="half" idx="10"/>
          </p:nvPr>
        </p:nvSpPr>
        <p:spPr/>
        <p:txBody>
          <a:bodyPr/>
          <a:lstStyle/>
          <a:p>
            <a:r>
              <a:rPr lang="en-US"/>
              <a:t>[Date]</a:t>
            </a:r>
            <a:endParaRPr lang="en-US" dirty="0"/>
          </a:p>
        </p:txBody>
      </p:sp>
      <p:sp>
        <p:nvSpPr>
          <p:cNvPr id="4" name="Footer Placeholder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p:cNvSpPr>
            <a:spLocks noGrp="1"/>
          </p:cNvSpPr>
          <p:nvPr>
            <p:ph type="sldNum" sz="quarter" idx="12"/>
          </p:nvPr>
        </p:nvSpPr>
        <p:spPr/>
        <p:txBody>
          <a:bodyPr/>
          <a:lstStyle/>
          <a:p>
            <a:fld id="{345D60D9-5372-5F40-9443-0F9AE5BDC3C8}" type="slidenum">
              <a:rPr lang="en-US" smtClean="0"/>
              <a:pPr/>
              <a:t>26</a:t>
            </a:fld>
            <a:endParaRPr lang="en-US" dirty="0"/>
          </a:p>
        </p:txBody>
      </p:sp>
      <p:sp>
        <p:nvSpPr>
          <p:cNvPr id="7" name="Rectangle 6"/>
          <p:cNvSpPr/>
          <p:nvPr/>
        </p:nvSpPr>
        <p:spPr>
          <a:xfrm>
            <a:off x="777137" y="1385966"/>
            <a:ext cx="10662785" cy="646331"/>
          </a:xfrm>
          <a:prstGeom prst="rect">
            <a:avLst/>
          </a:prstGeom>
        </p:spPr>
        <p:txBody>
          <a:bodyPr wrap="square">
            <a:spAutoFit/>
          </a:bodyPr>
          <a:lstStyle/>
          <a:p>
            <a:r>
              <a:rPr lang="en-US" altLang="ko-KR" dirty="0">
                <a:solidFill>
                  <a:srgbClr val="1A1816"/>
                </a:solidFill>
                <a:latin typeface="Oracle Sans" panose="020B0503020204020204" pitchFamily="34" charset="0"/>
              </a:rPr>
              <a:t>The service offers sync and </a:t>
            </a:r>
            <a:r>
              <a:rPr lang="en-US" altLang="ko-KR" dirty="0" err="1">
                <a:solidFill>
                  <a:srgbClr val="1A1816"/>
                </a:solidFill>
                <a:latin typeface="Oracle Sans" panose="020B0503020204020204" pitchFamily="34" charset="0"/>
              </a:rPr>
              <a:t>async</a:t>
            </a:r>
            <a:r>
              <a:rPr lang="en-US" altLang="ko-KR" dirty="0">
                <a:solidFill>
                  <a:srgbClr val="1A1816"/>
                </a:solidFill>
                <a:latin typeface="Oracle Sans" panose="020B0503020204020204" pitchFamily="34" charset="0"/>
              </a:rPr>
              <a:t> APIs to analyze images, with data requirements for each detailed below:</a:t>
            </a:r>
            <a:endParaRPr lang="ko-KR" altLang="en-US" dirty="0"/>
          </a:p>
        </p:txBody>
      </p:sp>
      <p:pic>
        <p:nvPicPr>
          <p:cNvPr id="8" name="Picture 7"/>
          <p:cNvPicPr>
            <a:picLocks noChangeAspect="1"/>
          </p:cNvPicPr>
          <p:nvPr/>
        </p:nvPicPr>
        <p:blipFill rotWithShape="1">
          <a:blip r:embed="rId2"/>
          <a:srcRect l="32260" t="47033" r="21303" b="14839"/>
          <a:stretch/>
        </p:blipFill>
        <p:spPr>
          <a:xfrm>
            <a:off x="762000" y="2320385"/>
            <a:ext cx="10677922" cy="3596003"/>
          </a:xfrm>
          <a:prstGeom prst="rect">
            <a:avLst/>
          </a:prstGeom>
        </p:spPr>
      </p:pic>
    </p:spTree>
    <p:extLst>
      <p:ext uri="{BB962C8B-B14F-4D97-AF65-F5344CB8AC3E}">
        <p14:creationId xmlns:p14="http://schemas.microsoft.com/office/powerpoint/2010/main" val="70167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 API </a:t>
            </a:r>
            <a:r>
              <a:rPr lang="ko-KR" altLang="en-US" dirty="0"/>
              <a:t>호출 데모 </a:t>
            </a:r>
          </a:p>
        </p:txBody>
      </p:sp>
      <p:sp>
        <p:nvSpPr>
          <p:cNvPr id="3" name="Date Placeholder 2"/>
          <p:cNvSpPr>
            <a:spLocks noGrp="1"/>
          </p:cNvSpPr>
          <p:nvPr>
            <p:ph type="dt" sz="half" idx="10"/>
          </p:nvPr>
        </p:nvSpPr>
        <p:spPr/>
        <p:txBody>
          <a:bodyPr/>
          <a:lstStyle/>
          <a:p>
            <a:r>
              <a:rPr lang="en-US"/>
              <a:t>[Date]</a:t>
            </a:r>
            <a:endParaRPr lang="en-US" dirty="0"/>
          </a:p>
        </p:txBody>
      </p:sp>
      <p:sp>
        <p:nvSpPr>
          <p:cNvPr id="4" name="Footer Placeholder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p:cNvSpPr>
            <a:spLocks noGrp="1"/>
          </p:cNvSpPr>
          <p:nvPr>
            <p:ph type="sldNum" sz="quarter" idx="12"/>
          </p:nvPr>
        </p:nvSpPr>
        <p:spPr/>
        <p:txBody>
          <a:bodyPr/>
          <a:lstStyle/>
          <a:p>
            <a:fld id="{345D60D9-5372-5F40-9443-0F9AE5BDC3C8}" type="slidenum">
              <a:rPr lang="en-US" smtClean="0"/>
              <a:pPr/>
              <a:t>27</a:t>
            </a:fld>
            <a:endParaRPr lang="en-US" dirty="0"/>
          </a:p>
        </p:txBody>
      </p:sp>
      <p:pic>
        <p:nvPicPr>
          <p:cNvPr id="6" name="Picture 5"/>
          <p:cNvPicPr>
            <a:picLocks noChangeAspect="1"/>
          </p:cNvPicPr>
          <p:nvPr/>
        </p:nvPicPr>
        <p:blipFill>
          <a:blip r:embed="rId3"/>
          <a:stretch>
            <a:fillRect/>
          </a:stretch>
        </p:blipFill>
        <p:spPr>
          <a:xfrm>
            <a:off x="1127759" y="1277478"/>
            <a:ext cx="9043481" cy="4870291"/>
          </a:xfrm>
          <a:prstGeom prst="rect">
            <a:avLst/>
          </a:prstGeom>
        </p:spPr>
      </p:pic>
    </p:spTree>
    <p:extLst>
      <p:ext uri="{BB962C8B-B14F-4D97-AF65-F5344CB8AC3E}">
        <p14:creationId xmlns:p14="http://schemas.microsoft.com/office/powerpoint/2010/main" val="12832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6241FF-7BB3-234C-960F-F8A2C94D5EC9}"/>
              </a:ext>
            </a:extLst>
          </p:cNvPr>
          <p:cNvSpPr>
            <a:spLocks noGrp="1"/>
          </p:cNvSpPr>
          <p:nvPr>
            <p:ph type="title"/>
            <p:custDataLst>
              <p:tags r:id="rId1"/>
            </p:custDataLst>
          </p:nvPr>
        </p:nvSpPr>
        <p:spPr/>
        <p:txBody>
          <a:bodyPr/>
          <a:lstStyle/>
          <a:p>
            <a:r>
              <a:rPr lang="en-US" altLang="ko-KR" dirty="0"/>
              <a:t>1. AI</a:t>
            </a:r>
            <a:r>
              <a:rPr lang="ko-KR" altLang="en-US" dirty="0"/>
              <a:t>서비스 </a:t>
            </a:r>
            <a:r>
              <a:rPr lang="en-US" altLang="ko-KR" dirty="0"/>
              <a:t>: </a:t>
            </a:r>
            <a:r>
              <a:rPr lang="ko-KR" altLang="en-US" dirty="0"/>
              <a:t>오라클 </a:t>
            </a:r>
            <a:r>
              <a:rPr lang="en-US" dirty="0"/>
              <a:t>AI </a:t>
            </a:r>
            <a:r>
              <a:rPr lang="ko-KR" altLang="en-US" dirty="0"/>
              <a:t>서비스</a:t>
            </a:r>
            <a:r>
              <a:rPr lang="en-US" dirty="0"/>
              <a:t> </a:t>
            </a:r>
            <a:r>
              <a:rPr lang="ko-KR" altLang="en-US" dirty="0"/>
              <a:t>활용 사례</a:t>
            </a:r>
            <a:endParaRPr lang="en-US" dirty="0"/>
          </a:p>
        </p:txBody>
      </p:sp>
      <p:sp>
        <p:nvSpPr>
          <p:cNvPr id="5" name="Footer Placeholder 4">
            <a:extLst>
              <a:ext uri="{FF2B5EF4-FFF2-40B4-BE49-F238E27FC236}">
                <a16:creationId xmlns:a16="http://schemas.microsoft.com/office/drawing/2014/main" id="{E09D5CDD-8E65-43BE-8479-6016FEBBDE70}"/>
              </a:ext>
            </a:extLst>
          </p:cNvPr>
          <p:cNvSpPr>
            <a:spLocks noGrp="1"/>
          </p:cNvSpPr>
          <p:nvPr>
            <p:ph type="ftr" sz="quarter" idx="11"/>
            <p:custDataLst>
              <p:tags r:id="rId2"/>
            </p:custDataLst>
          </p:nvPr>
        </p:nvSpPr>
        <p:spPr/>
        <p:txBody>
          <a:bodyPr/>
          <a:lstStyle/>
          <a:p>
            <a:r>
              <a:rPr lang="en-US"/>
              <a:t>Copyright © 2021, Oracle and/or its affiliates</a:t>
            </a:r>
          </a:p>
        </p:txBody>
      </p:sp>
      <p:sp>
        <p:nvSpPr>
          <p:cNvPr id="6" name="Slide Number Placeholder 5">
            <a:extLst>
              <a:ext uri="{FF2B5EF4-FFF2-40B4-BE49-F238E27FC236}">
                <a16:creationId xmlns:a16="http://schemas.microsoft.com/office/drawing/2014/main" id="{66E4D50A-DFC7-4C24-B26C-7E232C43EF6F}"/>
              </a:ext>
            </a:extLst>
          </p:cNvPr>
          <p:cNvSpPr>
            <a:spLocks noGrp="1"/>
          </p:cNvSpPr>
          <p:nvPr>
            <p:ph type="sldNum" sz="quarter" idx="12"/>
            <p:custDataLst>
              <p:tags r:id="rId3"/>
            </p:custDataLst>
          </p:nvPr>
        </p:nvSpPr>
        <p:spPr/>
        <p:txBody>
          <a:bodyPr/>
          <a:lstStyle/>
          <a:p>
            <a:fld id="{345D60D9-5372-5F40-9443-0F9AE5BDC3C8}" type="slidenum">
              <a:rPr lang="en-US" smtClean="0"/>
              <a:pPr/>
              <a:t>28</a:t>
            </a:fld>
            <a:endParaRPr lang="en-US"/>
          </a:p>
        </p:txBody>
      </p:sp>
      <p:pic>
        <p:nvPicPr>
          <p:cNvPr id="12" name="OTag">
            <a:extLst>
              <a:ext uri="{FF2B5EF4-FFF2-40B4-BE49-F238E27FC236}">
                <a16:creationId xmlns:a16="http://schemas.microsoft.com/office/drawing/2014/main" id="{430FB17D-0B8F-114F-A640-B6B00D220399}"/>
              </a:ext>
              <a:ext uri="{C183D7F6-B498-43B3-948B-1728B52AA6E4}">
                <adec:decorative xmlns:adec="http://schemas.microsoft.com/office/drawing/2017/decorative" val="1"/>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grpSp>
        <p:nvGrpSpPr>
          <p:cNvPr id="4" name="그룹 3"/>
          <p:cNvGrpSpPr/>
          <p:nvPr/>
        </p:nvGrpSpPr>
        <p:grpSpPr>
          <a:xfrm>
            <a:off x="762000" y="1233497"/>
            <a:ext cx="10674876" cy="4881553"/>
            <a:chOff x="762000" y="1233497"/>
            <a:chExt cx="10674876" cy="4881553"/>
          </a:xfrm>
        </p:grpSpPr>
        <p:sp>
          <p:nvSpPr>
            <p:cNvPr id="2" name="직사각형 1"/>
            <p:cNvSpPr/>
            <p:nvPr/>
          </p:nvSpPr>
          <p:spPr>
            <a:xfrm>
              <a:off x="762000" y="1233497"/>
              <a:ext cx="5216809" cy="4021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Language : </a:t>
              </a:r>
              <a:r>
                <a:rPr lang="ko-KR" altLang="en-US" dirty="0"/>
                <a:t>브랜드</a:t>
              </a:r>
              <a:r>
                <a:rPr lang="en-US" altLang="ko-KR" dirty="0"/>
                <a:t>, </a:t>
              </a:r>
              <a:r>
                <a:rPr lang="ko-KR" altLang="en-US" dirty="0"/>
                <a:t>고객 감성 분석</a:t>
              </a:r>
            </a:p>
          </p:txBody>
        </p:sp>
        <p:sp>
          <p:nvSpPr>
            <p:cNvPr id="3" name="직사각형 2"/>
            <p:cNvSpPr/>
            <p:nvPr/>
          </p:nvSpPr>
          <p:spPr>
            <a:xfrm>
              <a:off x="762000" y="1645259"/>
              <a:ext cx="5225034" cy="2018404"/>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r>
                <a:rPr lang="en-US" altLang="ko-KR" sz="1600" u="sng" dirty="0">
                  <a:solidFill>
                    <a:schemeClr val="tx1"/>
                  </a:solidFill>
                </a:rPr>
                <a:t>Industries</a:t>
              </a:r>
              <a:r>
                <a:rPr lang="en-US" altLang="ko-KR" sz="1600" dirty="0">
                  <a:solidFill>
                    <a:schemeClr val="tx1"/>
                  </a:solidFill>
                </a:rPr>
                <a:t>: Retail, Financial Services &amp; Insurance, Telco &amp; Media</a:t>
              </a:r>
            </a:p>
            <a:p>
              <a:pPr>
                <a:spcBef>
                  <a:spcPts val="300"/>
                </a:spcBef>
                <a:spcAft>
                  <a:spcPts val="300"/>
                </a:spcAft>
              </a:pPr>
              <a:endParaRPr lang="en-US" altLang="ko-KR" sz="1600" dirty="0">
                <a:solidFill>
                  <a:schemeClr val="tx1"/>
                </a:solidFill>
              </a:endParaRPr>
            </a:p>
            <a:p>
              <a:pPr>
                <a:spcBef>
                  <a:spcPts val="300"/>
                </a:spcBef>
                <a:spcAft>
                  <a:spcPts val="300"/>
                </a:spcAft>
              </a:pPr>
              <a:r>
                <a:rPr lang="ko-KR" altLang="en-US" sz="1600" dirty="0">
                  <a:solidFill>
                    <a:schemeClr val="tx1"/>
                  </a:solidFill>
                </a:rPr>
                <a:t>빠르고 정확한 </a:t>
              </a:r>
              <a:r>
                <a:rPr lang="ko-KR" altLang="en-US" sz="1600" b="1" dirty="0">
                  <a:solidFill>
                    <a:schemeClr val="tx1"/>
                  </a:solidFill>
                </a:rPr>
                <a:t>텍스트 분석을 위해 사전 훈련된 </a:t>
              </a:r>
              <a:r>
                <a:rPr lang="en-US" altLang="ko-KR" sz="1600" b="1" dirty="0">
                  <a:solidFill>
                    <a:schemeClr val="tx1"/>
                  </a:solidFill>
                </a:rPr>
                <a:t>AI </a:t>
              </a:r>
              <a:r>
                <a:rPr lang="ko-KR" altLang="en-US" sz="1600" b="1" dirty="0">
                  <a:solidFill>
                    <a:schemeClr val="tx1"/>
                  </a:solidFill>
                </a:rPr>
                <a:t>모델을 제공</a:t>
              </a:r>
              <a:r>
                <a:rPr lang="ko-KR" altLang="en-US" sz="1600" dirty="0">
                  <a:solidFill>
                    <a:schemeClr val="tx1"/>
                  </a:solidFill>
                </a:rPr>
                <a:t>하여 경쟁사보다 </a:t>
              </a:r>
              <a:r>
                <a:rPr lang="ko-KR" altLang="en-US" sz="1600" b="1" dirty="0">
                  <a:solidFill>
                    <a:schemeClr val="tx1"/>
                  </a:solidFill>
                </a:rPr>
                <a:t>저렴한 가격</a:t>
              </a:r>
              <a:r>
                <a:rPr lang="ko-KR" altLang="en-US" sz="1600" dirty="0">
                  <a:solidFill>
                    <a:schemeClr val="tx1"/>
                  </a:solidFill>
                </a:rPr>
                <a:t>으로 대량의 텍스트 데이터</a:t>
              </a:r>
              <a:r>
                <a:rPr lang="en-US" altLang="ko-KR" sz="1600" dirty="0">
                  <a:solidFill>
                    <a:schemeClr val="tx1"/>
                  </a:solidFill>
                </a:rPr>
                <a:t>(</a:t>
              </a:r>
              <a:r>
                <a:rPr lang="ko-KR" altLang="en-US" sz="1600" dirty="0">
                  <a:solidFill>
                    <a:schemeClr val="tx1"/>
                  </a:solidFill>
                </a:rPr>
                <a:t>소셜 미디어 게시물</a:t>
              </a:r>
              <a:r>
                <a:rPr lang="en-US" altLang="ko-KR" sz="1600" dirty="0">
                  <a:solidFill>
                    <a:schemeClr val="tx1"/>
                  </a:solidFill>
                </a:rPr>
                <a:t>, </a:t>
              </a:r>
              <a:r>
                <a:rPr lang="ko-KR" altLang="en-US" sz="1600" dirty="0">
                  <a:solidFill>
                    <a:schemeClr val="tx1"/>
                  </a:solidFill>
                </a:rPr>
                <a:t>리뷰 및 고객 지원 티켓 포함</a:t>
              </a:r>
              <a:r>
                <a:rPr lang="en-US" altLang="ko-KR" sz="1600" dirty="0">
                  <a:solidFill>
                    <a:schemeClr val="tx1"/>
                  </a:solidFill>
                </a:rPr>
                <a:t>)</a:t>
              </a:r>
              <a:r>
                <a:rPr lang="ko-KR" altLang="en-US" sz="1600" dirty="0">
                  <a:solidFill>
                    <a:schemeClr val="tx1"/>
                  </a:solidFill>
                </a:rPr>
                <a:t>에서 </a:t>
              </a:r>
              <a:r>
                <a:rPr lang="ko-KR" altLang="en-US" sz="1600" b="1" dirty="0">
                  <a:solidFill>
                    <a:schemeClr val="tx1"/>
                  </a:solidFill>
                </a:rPr>
                <a:t>감성 분석</a:t>
              </a:r>
              <a:endParaRPr lang="en-US" altLang="ko-KR" sz="1600" dirty="0">
                <a:solidFill>
                  <a:schemeClr val="tx1"/>
                </a:solidFill>
              </a:endParaRPr>
            </a:p>
          </p:txBody>
        </p:sp>
        <p:sp>
          <p:nvSpPr>
            <p:cNvPr id="13" name="직사각형 12"/>
            <p:cNvSpPr/>
            <p:nvPr/>
          </p:nvSpPr>
          <p:spPr>
            <a:xfrm>
              <a:off x="6220067" y="1233497"/>
              <a:ext cx="5216809" cy="4021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Anomaly Detection : </a:t>
              </a:r>
              <a:r>
                <a:rPr lang="ko-KR" altLang="en-US" dirty="0"/>
                <a:t>예방 유지보수</a:t>
              </a:r>
            </a:p>
          </p:txBody>
        </p:sp>
        <p:sp>
          <p:nvSpPr>
            <p:cNvPr id="15" name="직사각형 14"/>
            <p:cNvSpPr/>
            <p:nvPr/>
          </p:nvSpPr>
          <p:spPr>
            <a:xfrm>
              <a:off x="6211842" y="1645259"/>
              <a:ext cx="5225034" cy="2018404"/>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r>
                <a:rPr lang="en-US" altLang="ko-KR" sz="1600" u="sng" dirty="0">
                  <a:solidFill>
                    <a:schemeClr val="tx1"/>
                  </a:solidFill>
                </a:rPr>
                <a:t>Industries</a:t>
              </a:r>
              <a:r>
                <a:rPr lang="en-US" altLang="ko-KR" sz="1600" dirty="0">
                  <a:solidFill>
                    <a:schemeClr val="tx1"/>
                  </a:solidFill>
                </a:rPr>
                <a:t>: Utilities, Oil &amp; Gas, </a:t>
              </a:r>
              <a:r>
                <a:rPr lang="en-US" altLang="ko-KR" sz="1600" b="1" dirty="0">
                  <a:solidFill>
                    <a:schemeClr val="tx1"/>
                  </a:solidFill>
                </a:rPr>
                <a:t>Manufacturing</a:t>
              </a:r>
              <a:r>
                <a:rPr lang="en-US" altLang="ko-KR" sz="1600" dirty="0">
                  <a:solidFill>
                    <a:schemeClr val="tx1"/>
                  </a:solidFill>
                </a:rPr>
                <a:t>, Transportation, Financial Services, Healthcare.</a:t>
              </a:r>
            </a:p>
            <a:p>
              <a:pPr>
                <a:spcBef>
                  <a:spcPts val="1200"/>
                </a:spcBef>
              </a:pPr>
              <a:r>
                <a:rPr lang="ko-KR" altLang="en-US" sz="1600" dirty="0">
                  <a:solidFill>
                    <a:schemeClr val="tx1"/>
                  </a:solidFill>
                </a:rPr>
                <a:t>다양한 소스의 </a:t>
              </a:r>
              <a:r>
                <a:rPr lang="ko-KR" altLang="en-US" sz="1600" b="1" dirty="0">
                  <a:solidFill>
                    <a:schemeClr val="tx1"/>
                  </a:solidFill>
                </a:rPr>
                <a:t>신호 추적 및 분석</a:t>
              </a:r>
              <a:r>
                <a:rPr lang="ko-KR" altLang="en-US" sz="1600" dirty="0">
                  <a:solidFill>
                    <a:schemeClr val="tx1"/>
                  </a:solidFill>
                </a:rPr>
                <a:t>하여 </a:t>
              </a:r>
              <a:r>
                <a:rPr lang="ko-KR" altLang="en-US" sz="1600" b="1" dirty="0">
                  <a:solidFill>
                    <a:schemeClr val="tx1"/>
                  </a:solidFill>
                </a:rPr>
                <a:t>장비를 수리할 적절한 시기를 결정</a:t>
              </a:r>
              <a:r>
                <a:rPr lang="ko-KR" altLang="en-US" sz="1600" dirty="0">
                  <a:solidFill>
                    <a:schemeClr val="tx1"/>
                  </a:solidFill>
                </a:rPr>
                <a:t>하고 작업자를 안전하게 보호하며 고장 및 가동 중지 시간 감소</a:t>
              </a:r>
              <a:endParaRPr lang="en-US" altLang="ko-KR" sz="1600" dirty="0">
                <a:solidFill>
                  <a:schemeClr val="tx1"/>
                </a:solidFill>
              </a:endParaRPr>
            </a:p>
          </p:txBody>
        </p:sp>
        <p:sp>
          <p:nvSpPr>
            <p:cNvPr id="16" name="직사각형 15"/>
            <p:cNvSpPr/>
            <p:nvPr/>
          </p:nvSpPr>
          <p:spPr>
            <a:xfrm>
              <a:off x="762000" y="3774123"/>
              <a:ext cx="5216809" cy="4021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Speech : </a:t>
              </a:r>
              <a:r>
                <a:rPr lang="ko-KR" altLang="en-US" dirty="0"/>
                <a:t>음성</a:t>
              </a:r>
              <a:r>
                <a:rPr lang="en-US" altLang="ko-KR" dirty="0"/>
                <a:t> </a:t>
              </a:r>
              <a:r>
                <a:rPr lang="ko-KR" altLang="en-US" dirty="0"/>
                <a:t>인식</a:t>
              </a:r>
            </a:p>
          </p:txBody>
        </p:sp>
        <p:sp>
          <p:nvSpPr>
            <p:cNvPr id="17" name="직사각형 16"/>
            <p:cNvSpPr/>
            <p:nvPr/>
          </p:nvSpPr>
          <p:spPr>
            <a:xfrm>
              <a:off x="762000" y="4161878"/>
              <a:ext cx="5225034" cy="1953172"/>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300"/>
                </a:spcBef>
                <a:spcAft>
                  <a:spcPts val="300"/>
                </a:spcAft>
              </a:pPr>
              <a:r>
                <a:rPr lang="en-US" altLang="ko-KR" sz="1600" u="sng" dirty="0">
                  <a:solidFill>
                    <a:schemeClr val="tx1"/>
                  </a:solidFill>
                </a:rPr>
                <a:t>Industries</a:t>
              </a:r>
              <a:r>
                <a:rPr lang="en-US" altLang="ko-KR" sz="1600" dirty="0">
                  <a:solidFill>
                    <a:schemeClr val="tx1"/>
                  </a:solidFill>
                </a:rPr>
                <a:t>: All, but especially Retail, Media</a:t>
              </a:r>
            </a:p>
            <a:p>
              <a:pPr>
                <a:lnSpc>
                  <a:spcPct val="100000"/>
                </a:lnSpc>
                <a:spcBef>
                  <a:spcPts val="300"/>
                </a:spcBef>
                <a:spcAft>
                  <a:spcPts val="300"/>
                </a:spcAft>
              </a:pPr>
              <a:endParaRPr lang="en-US" altLang="ko-KR" sz="1600" dirty="0">
                <a:solidFill>
                  <a:schemeClr val="tx1"/>
                </a:solidFill>
              </a:endParaRPr>
            </a:p>
            <a:p>
              <a:pPr>
                <a:lnSpc>
                  <a:spcPct val="100000"/>
                </a:lnSpc>
                <a:spcBef>
                  <a:spcPts val="300"/>
                </a:spcBef>
                <a:spcAft>
                  <a:spcPts val="300"/>
                </a:spcAft>
              </a:pPr>
              <a:r>
                <a:rPr lang="ko-KR" altLang="en-US" sz="1600" dirty="0">
                  <a:solidFill>
                    <a:schemeClr val="tx1"/>
                  </a:solidFill>
                </a:rPr>
                <a:t>보다 나은 검색을 위해 비디오</a:t>
              </a:r>
              <a:r>
                <a:rPr lang="en-US" altLang="ko-KR" sz="1600" dirty="0">
                  <a:solidFill>
                    <a:schemeClr val="tx1"/>
                  </a:solidFill>
                </a:rPr>
                <a:t>, </a:t>
              </a:r>
              <a:r>
                <a:rPr lang="ko-KR" altLang="en-US" sz="1600" dirty="0">
                  <a:solidFill>
                    <a:schemeClr val="tx1"/>
                  </a:solidFill>
                </a:rPr>
                <a:t>오디오 및 이미지에 대한 </a:t>
              </a:r>
              <a:r>
                <a:rPr lang="ko-KR" altLang="en-US" sz="1600" b="1" dirty="0">
                  <a:solidFill>
                    <a:schemeClr val="tx1"/>
                  </a:solidFill>
                </a:rPr>
                <a:t>메타데이터를 생성</a:t>
              </a:r>
              <a:r>
                <a:rPr lang="en-US" altLang="ko-KR" sz="1600" dirty="0">
                  <a:solidFill>
                    <a:schemeClr val="tx1"/>
                  </a:solidFill>
                </a:rPr>
                <a:t>. </a:t>
              </a:r>
            </a:p>
            <a:p>
              <a:pPr>
                <a:lnSpc>
                  <a:spcPct val="100000"/>
                </a:lnSpc>
                <a:spcBef>
                  <a:spcPts val="300"/>
                </a:spcBef>
                <a:spcAft>
                  <a:spcPts val="300"/>
                </a:spcAft>
              </a:pPr>
              <a:r>
                <a:rPr lang="ko-KR" altLang="en-US" sz="1600" dirty="0">
                  <a:solidFill>
                    <a:schemeClr val="tx1"/>
                  </a:solidFill>
                </a:rPr>
                <a:t>오디오 및 자막 비디오를 </a:t>
              </a:r>
              <a:r>
                <a:rPr lang="ko-KR" altLang="en-US" sz="1600" b="1" dirty="0">
                  <a:solidFill>
                    <a:schemeClr val="tx1"/>
                  </a:solidFill>
                </a:rPr>
                <a:t>텍스트로 변환</a:t>
              </a:r>
              <a:r>
                <a:rPr lang="en-US" altLang="ko-KR" sz="1600" dirty="0">
                  <a:solidFill>
                    <a:schemeClr val="tx1"/>
                  </a:solidFill>
                </a:rPr>
                <a:t>. </a:t>
              </a:r>
            </a:p>
            <a:p>
              <a:pPr>
                <a:lnSpc>
                  <a:spcPct val="100000"/>
                </a:lnSpc>
                <a:spcBef>
                  <a:spcPts val="300"/>
                </a:spcBef>
                <a:spcAft>
                  <a:spcPts val="300"/>
                </a:spcAft>
              </a:pPr>
              <a:r>
                <a:rPr lang="ko-KR" altLang="en-US" sz="1600" b="1" dirty="0">
                  <a:solidFill>
                    <a:schemeClr val="tx1"/>
                  </a:solidFill>
                </a:rPr>
                <a:t>오디오 트랙 번역</a:t>
              </a:r>
              <a:endParaRPr lang="en-US" altLang="ko-KR" sz="1600" b="1" dirty="0">
                <a:solidFill>
                  <a:schemeClr val="tx1"/>
                </a:solidFill>
              </a:endParaRPr>
            </a:p>
          </p:txBody>
        </p:sp>
        <p:sp>
          <p:nvSpPr>
            <p:cNvPr id="18" name="직사각형 17"/>
            <p:cNvSpPr/>
            <p:nvPr/>
          </p:nvSpPr>
          <p:spPr>
            <a:xfrm>
              <a:off x="6220067" y="3759733"/>
              <a:ext cx="5216809" cy="4021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Vision</a:t>
              </a:r>
              <a:r>
                <a:rPr lang="ko-KR" altLang="en-US" dirty="0"/>
                <a:t> </a:t>
              </a:r>
              <a:r>
                <a:rPr lang="en-US" altLang="ko-KR" dirty="0"/>
                <a:t>: </a:t>
              </a:r>
              <a:r>
                <a:rPr lang="ko-KR" altLang="en-US" dirty="0"/>
                <a:t>이미지 감지</a:t>
              </a:r>
            </a:p>
          </p:txBody>
        </p:sp>
        <p:sp>
          <p:nvSpPr>
            <p:cNvPr id="19" name="직사각형 18"/>
            <p:cNvSpPr/>
            <p:nvPr/>
          </p:nvSpPr>
          <p:spPr>
            <a:xfrm>
              <a:off x="6211842" y="4161878"/>
              <a:ext cx="5225034" cy="1953172"/>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300"/>
                </a:spcBef>
                <a:spcAft>
                  <a:spcPts val="300"/>
                </a:spcAft>
              </a:pPr>
              <a:r>
                <a:rPr lang="en-US" altLang="ko-KR" sz="1600" u="sng" dirty="0">
                  <a:solidFill>
                    <a:schemeClr val="tx1"/>
                  </a:solidFill>
                </a:rPr>
                <a:t>Industries</a:t>
              </a:r>
              <a:r>
                <a:rPr lang="en-US" altLang="ko-KR" sz="1600" dirty="0">
                  <a:solidFill>
                    <a:schemeClr val="tx1"/>
                  </a:solidFill>
                </a:rPr>
                <a:t>: </a:t>
              </a:r>
              <a:r>
                <a:rPr lang="en-US" altLang="ko-KR" sz="1600" b="1" dirty="0">
                  <a:solidFill>
                    <a:schemeClr val="tx1"/>
                  </a:solidFill>
                </a:rPr>
                <a:t>Manufacturing</a:t>
              </a:r>
              <a:r>
                <a:rPr lang="en-US" altLang="ko-KR" sz="1600" dirty="0">
                  <a:solidFill>
                    <a:schemeClr val="tx1"/>
                  </a:solidFill>
                </a:rPr>
                <a:t>, Retail, Insurance, Media </a:t>
              </a:r>
            </a:p>
            <a:p>
              <a:endParaRPr lang="en-US" altLang="ko-KR" sz="1600" dirty="0">
                <a:solidFill>
                  <a:schemeClr val="tx1"/>
                </a:solidFill>
              </a:endParaRPr>
            </a:p>
            <a:p>
              <a:r>
                <a:rPr lang="ko-KR" altLang="en-US" sz="1600" dirty="0">
                  <a:solidFill>
                    <a:schemeClr val="tx1"/>
                  </a:solidFill>
                </a:rPr>
                <a:t>사진 및 비디오와 같은 </a:t>
              </a:r>
              <a:r>
                <a:rPr lang="ko-KR" altLang="en-US" sz="1600" b="1" dirty="0">
                  <a:solidFill>
                    <a:schemeClr val="tx1"/>
                  </a:solidFill>
                </a:rPr>
                <a:t>시각 매체에서 대상을 식별</a:t>
              </a:r>
              <a:r>
                <a:rPr lang="ko-KR" altLang="en-US" sz="1600" dirty="0">
                  <a:solidFill>
                    <a:schemeClr val="tx1"/>
                  </a:solidFill>
                </a:rPr>
                <a:t>하고 </a:t>
              </a:r>
              <a:r>
                <a:rPr lang="ko-KR" altLang="en-US" sz="1600" b="1" dirty="0">
                  <a:solidFill>
                    <a:schemeClr val="tx1"/>
                  </a:solidFill>
                </a:rPr>
                <a:t>일치</a:t>
              </a:r>
              <a:r>
                <a:rPr lang="en-US" altLang="ko-KR" sz="1600" dirty="0">
                  <a:solidFill>
                    <a:schemeClr val="tx1"/>
                  </a:solidFill>
                </a:rPr>
                <a:t>. </a:t>
              </a:r>
              <a:r>
                <a:rPr lang="ko-KR" altLang="en-US" sz="1600" dirty="0">
                  <a:solidFill>
                    <a:schemeClr val="tx1"/>
                  </a:solidFill>
                </a:rPr>
                <a:t>부품 및 제품을 식별하고</a:t>
              </a:r>
              <a:r>
                <a:rPr lang="en-US" altLang="ko-KR" sz="1600" dirty="0">
                  <a:solidFill>
                    <a:schemeClr val="tx1"/>
                  </a:solidFill>
                </a:rPr>
                <a:t>, </a:t>
              </a:r>
              <a:r>
                <a:rPr lang="ko-KR" altLang="en-US" sz="1600" dirty="0">
                  <a:solidFill>
                    <a:schemeClr val="tx1"/>
                  </a:solidFill>
                </a:rPr>
                <a:t>로고로 인식 및 검색하고</a:t>
              </a:r>
              <a:r>
                <a:rPr lang="en-US" altLang="ko-KR" sz="1600" dirty="0">
                  <a:solidFill>
                    <a:schemeClr val="tx1"/>
                  </a:solidFill>
                </a:rPr>
                <a:t>, </a:t>
              </a:r>
              <a:r>
                <a:rPr lang="ko-KR" altLang="en-US" sz="1600" dirty="0">
                  <a:solidFill>
                    <a:schemeClr val="tx1"/>
                  </a:solidFill>
                </a:rPr>
                <a:t>카탈로그에 항목을 일치시키고</a:t>
              </a:r>
              <a:r>
                <a:rPr lang="en-US" altLang="ko-KR" sz="1600" dirty="0">
                  <a:solidFill>
                    <a:schemeClr val="tx1"/>
                  </a:solidFill>
                </a:rPr>
                <a:t>, </a:t>
              </a:r>
              <a:r>
                <a:rPr lang="ko-KR" altLang="en-US" sz="1600" dirty="0">
                  <a:solidFill>
                    <a:schemeClr val="tx1"/>
                  </a:solidFill>
                </a:rPr>
                <a:t>사람이나 자동차와 같은 이미지에서 개체 식별</a:t>
              </a:r>
              <a:r>
                <a:rPr lang="en-US" altLang="ko-KR" sz="1600" dirty="0">
                  <a:solidFill>
                    <a:schemeClr val="tx1"/>
                  </a:solidFill>
                </a:rPr>
                <a:t>.</a:t>
              </a:r>
            </a:p>
          </p:txBody>
        </p:sp>
      </p:grpSp>
    </p:spTree>
    <p:extLst>
      <p:ext uri="{BB962C8B-B14F-4D97-AF65-F5344CB8AC3E}">
        <p14:creationId xmlns:p14="http://schemas.microsoft.com/office/powerpoint/2010/main" val="32875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D8B3E5-27DA-FA4F-BC3C-E906AA79EEF8}"/>
              </a:ext>
            </a:extLst>
          </p:cNvPr>
          <p:cNvSpPr>
            <a:spLocks noGrp="1"/>
          </p:cNvSpPr>
          <p:nvPr>
            <p:ph type="title"/>
            <p:custDataLst>
              <p:tags r:id="rId1"/>
            </p:custDataLst>
          </p:nvPr>
        </p:nvSpPr>
        <p:spPr/>
        <p:txBody>
          <a:bodyPr/>
          <a:lstStyle/>
          <a:p>
            <a:r>
              <a:rPr lang="en-US" altLang="ko-KR" dirty="0">
                <a:solidFill>
                  <a:srgbClr val="000000"/>
                </a:solidFill>
                <a:cs typeface="Arial" panose="020B0604020202020204" pitchFamily="34" charset="0"/>
              </a:rPr>
              <a:t>2. </a:t>
            </a:r>
            <a:r>
              <a:rPr lang="ko-KR" altLang="en-US" dirty="0" err="1">
                <a:solidFill>
                  <a:srgbClr val="000000"/>
                </a:solidFill>
                <a:cs typeface="Arial" panose="020B0604020202020204" pitchFamily="34" charset="0"/>
              </a:rPr>
              <a:t>머신러닝</a:t>
            </a:r>
            <a:r>
              <a:rPr lang="ko-KR" altLang="en-US" dirty="0">
                <a:solidFill>
                  <a:srgbClr val="000000"/>
                </a:solidFill>
                <a:cs typeface="Arial" panose="020B0604020202020204" pitchFamily="34" charset="0"/>
              </a:rPr>
              <a:t> </a:t>
            </a:r>
            <a:r>
              <a:rPr lang="en-US" altLang="ko-KR" dirty="0">
                <a:solidFill>
                  <a:srgbClr val="000000"/>
                </a:solidFill>
                <a:cs typeface="Arial" panose="020B0604020202020204" pitchFamily="34" charset="0"/>
              </a:rPr>
              <a:t>: Purpose-built ML </a:t>
            </a:r>
            <a:r>
              <a:rPr lang="ko-KR" altLang="en-US" dirty="0">
                <a:solidFill>
                  <a:srgbClr val="000000"/>
                </a:solidFill>
                <a:cs typeface="Arial" panose="020B0604020202020204" pitchFamily="34" charset="0"/>
              </a:rPr>
              <a:t>모델의 생성</a:t>
            </a:r>
            <a:r>
              <a:rPr lang="en-US" altLang="ko-KR" dirty="0">
                <a:solidFill>
                  <a:srgbClr val="000000"/>
                </a:solidFill>
                <a:cs typeface="Arial" panose="020B0604020202020204" pitchFamily="34" charset="0"/>
              </a:rPr>
              <a:t>, </a:t>
            </a:r>
            <a:r>
              <a:rPr lang="ko-KR" altLang="en-US" dirty="0">
                <a:solidFill>
                  <a:srgbClr val="000000"/>
                </a:solidFill>
                <a:cs typeface="Arial" panose="020B0604020202020204" pitchFamily="34" charset="0"/>
              </a:rPr>
              <a:t>학습</a:t>
            </a:r>
            <a:r>
              <a:rPr lang="en-US" altLang="ko-KR" dirty="0">
                <a:solidFill>
                  <a:srgbClr val="000000"/>
                </a:solidFill>
                <a:cs typeface="Arial" panose="020B0604020202020204" pitchFamily="34" charset="0"/>
              </a:rPr>
              <a:t>, </a:t>
            </a:r>
            <a:r>
              <a:rPr lang="ko-KR" altLang="en-US" dirty="0">
                <a:solidFill>
                  <a:srgbClr val="000000"/>
                </a:solidFill>
                <a:cs typeface="Arial" panose="020B0604020202020204" pitchFamily="34" charset="0"/>
              </a:rPr>
              <a:t>배포</a:t>
            </a:r>
            <a:r>
              <a:rPr lang="en-US" altLang="ko-KR" dirty="0">
                <a:solidFill>
                  <a:srgbClr val="000000"/>
                </a:solidFill>
                <a:cs typeface="Arial" panose="020B0604020202020204" pitchFamily="34" charset="0"/>
              </a:rPr>
              <a:t>, </a:t>
            </a:r>
            <a:r>
              <a:rPr lang="ko-KR" altLang="en-US" dirty="0">
                <a:solidFill>
                  <a:srgbClr val="000000"/>
                </a:solidFill>
                <a:cs typeface="Arial" panose="020B0604020202020204" pitchFamily="34" charset="0"/>
              </a:rPr>
              <a:t>관리</a:t>
            </a:r>
          </a:p>
        </p:txBody>
      </p:sp>
      <p:sp>
        <p:nvSpPr>
          <p:cNvPr id="5" name="Footer Placeholder 4">
            <a:extLst>
              <a:ext uri="{FF2B5EF4-FFF2-40B4-BE49-F238E27FC236}">
                <a16:creationId xmlns:a16="http://schemas.microsoft.com/office/drawing/2014/main" id="{E3BF7841-78B8-4965-BA18-1B2334265066}"/>
              </a:ext>
            </a:extLst>
          </p:cNvPr>
          <p:cNvSpPr>
            <a:spLocks noGrp="1"/>
          </p:cNvSpPr>
          <p:nvPr>
            <p:ph type="ftr" sz="quarter" idx="11"/>
            <p:custDataLst>
              <p:tags r:id="rId2"/>
            </p:custDataLst>
          </p:nvPr>
        </p:nvSpPr>
        <p:spPr/>
        <p:txBody>
          <a:bodyPr/>
          <a:lstStyle/>
          <a:p>
            <a:r>
              <a:rPr lang="en-US"/>
              <a:t>Copyright © 2021, Oracle and/or its affiliates</a:t>
            </a:r>
          </a:p>
        </p:txBody>
      </p:sp>
      <p:sp>
        <p:nvSpPr>
          <p:cNvPr id="8" name="Slide Number Placeholder 7">
            <a:extLst>
              <a:ext uri="{FF2B5EF4-FFF2-40B4-BE49-F238E27FC236}">
                <a16:creationId xmlns:a16="http://schemas.microsoft.com/office/drawing/2014/main" id="{04083245-B43C-406D-8A1E-81E310227F82}"/>
              </a:ext>
            </a:extLst>
          </p:cNvPr>
          <p:cNvSpPr>
            <a:spLocks noGrp="1"/>
          </p:cNvSpPr>
          <p:nvPr>
            <p:ph type="sldNum" sz="quarter" idx="12"/>
            <p:custDataLst>
              <p:tags r:id="rId3"/>
            </p:custDataLst>
          </p:nvPr>
        </p:nvSpPr>
        <p:spPr/>
        <p:txBody>
          <a:bodyPr/>
          <a:lstStyle/>
          <a:p>
            <a:fld id="{345D60D9-5372-5F40-9443-0F9AE5BDC3C8}" type="slidenum">
              <a:rPr lang="en-US" smtClean="0"/>
              <a:t>29</a:t>
            </a:fld>
            <a:endParaRPr lang="en-US"/>
          </a:p>
        </p:txBody>
      </p:sp>
      <p:sp>
        <p:nvSpPr>
          <p:cNvPr id="9" name="Rounded Rectangle 8">
            <a:extLst>
              <a:ext uri="{FF2B5EF4-FFF2-40B4-BE49-F238E27FC236}">
                <a16:creationId xmlns:a16="http://schemas.microsoft.com/office/drawing/2014/main" id="{FFB478FD-19E0-AC4F-AF58-269CDA507E17}"/>
              </a:ext>
            </a:extLst>
          </p:cNvPr>
          <p:cNvSpPr/>
          <p:nvPr>
            <p:custDataLst>
              <p:tags r:id="rId4"/>
            </p:custDataLst>
          </p:nvPr>
        </p:nvSpPr>
        <p:spPr>
          <a:xfrm>
            <a:off x="645205" y="1628410"/>
            <a:ext cx="7569494" cy="4484588"/>
          </a:xfrm>
          <a:prstGeom prst="roundRect">
            <a:avLst>
              <a:gd name="adj" fmla="val 784"/>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900" b="1" i="0" u="none" strike="noStrike" kern="1200" cap="none" spc="0" normalizeH="0" baseline="0" noProof="0">
              <a:ln>
                <a:noFill/>
              </a:ln>
              <a:solidFill>
                <a:srgbClr val="312D2A">
                  <a:lumMod val="50000"/>
                </a:srgbClr>
              </a:solidFill>
              <a:effectLst/>
              <a:uLnTx/>
              <a:uFillTx/>
              <a:latin typeface="Oracle Sans" panose="020B0503020204020204" pitchFamily="34" charset="0"/>
              <a:ea typeface="Calibri"/>
              <a:cs typeface="Oracle Sans" panose="020B0503020204020204" pitchFamily="34" charset="0"/>
            </a:endParaRPr>
          </a:p>
        </p:txBody>
      </p:sp>
      <p:sp>
        <p:nvSpPr>
          <p:cNvPr id="10" name="TextBox 9">
            <a:extLst>
              <a:ext uri="{FF2B5EF4-FFF2-40B4-BE49-F238E27FC236}">
                <a16:creationId xmlns:a16="http://schemas.microsoft.com/office/drawing/2014/main" id="{DA426541-3B24-3849-812A-7568EBA9FACF}"/>
              </a:ext>
            </a:extLst>
          </p:cNvPr>
          <p:cNvSpPr txBox="1"/>
          <p:nvPr>
            <p:custDataLst>
              <p:tags r:id="rId5"/>
            </p:custDataLst>
          </p:nvPr>
        </p:nvSpPr>
        <p:spPr>
          <a:xfrm>
            <a:off x="8412479" y="1705258"/>
            <a:ext cx="3036572" cy="3850285"/>
          </a:xfrm>
          <a:prstGeom prst="rect">
            <a:avLst/>
          </a:prstGeom>
          <a:noFill/>
        </p:spPr>
        <p:txBody>
          <a:bodyPr wrap="square" lIns="0" tIns="0" rIns="0" bIns="0" rtlCol="0">
            <a:spAutoFit/>
          </a:bodyPr>
          <a:lstStyle/>
          <a:p>
            <a:pPr lvl="0">
              <a:lnSpc>
                <a:spcPct val="110000"/>
              </a:lnSpc>
              <a:spcAft>
                <a:spcPts val="2000"/>
              </a:spcAft>
              <a:defRPr/>
            </a:pPr>
            <a:r>
              <a:rPr lang="ko-KR" altLang="en-US" sz="1400" dirty="0">
                <a:solidFill>
                  <a:srgbClr val="312D2A"/>
                </a:solidFill>
              </a:rPr>
              <a:t>팀 협업</a:t>
            </a:r>
            <a:r>
              <a:rPr lang="en-US" altLang="ko-KR" sz="1400" dirty="0">
                <a:solidFill>
                  <a:srgbClr val="312D2A"/>
                </a:solidFill>
              </a:rPr>
              <a:t>, </a:t>
            </a:r>
            <a:r>
              <a:rPr lang="ko-KR" altLang="en-US" sz="1400" dirty="0">
                <a:solidFill>
                  <a:srgbClr val="312D2A"/>
                </a:solidFill>
              </a:rPr>
              <a:t>모델 관리 등을 통해 데이터 과학 효율성을 개선</a:t>
            </a:r>
            <a:endParaRPr lang="en-US" altLang="ko-KR" sz="1400" dirty="0">
              <a:solidFill>
                <a:srgbClr val="312D2A"/>
              </a:solidFill>
            </a:endParaRPr>
          </a:p>
          <a:p>
            <a:pPr lvl="0">
              <a:lnSpc>
                <a:spcPct val="110000"/>
              </a:lnSpc>
              <a:spcAft>
                <a:spcPts val="2000"/>
              </a:spcAft>
              <a:defRPr/>
            </a:pPr>
            <a:r>
              <a:rPr lang="ko-KR" altLang="en-US" sz="1400" b="1" dirty="0">
                <a:solidFill>
                  <a:srgbClr val="312D2A"/>
                </a:solidFill>
              </a:rPr>
              <a:t>자동화된</a:t>
            </a:r>
            <a:r>
              <a:rPr lang="en-US" sz="1400" b="1" dirty="0">
                <a:solidFill>
                  <a:srgbClr val="312D2A"/>
                </a:solidFill>
              </a:rPr>
              <a:t> </a:t>
            </a:r>
            <a:r>
              <a:rPr lang="ko-KR" altLang="en-US" sz="1400" b="1" dirty="0" err="1">
                <a:solidFill>
                  <a:srgbClr val="312D2A"/>
                </a:solidFill>
              </a:rPr>
              <a:t>형상추출</a:t>
            </a:r>
            <a:r>
              <a:rPr lang="en-US" altLang="ko-KR" sz="1400" b="1" dirty="0">
                <a:solidFill>
                  <a:srgbClr val="312D2A"/>
                </a:solidFill>
              </a:rPr>
              <a:t>(</a:t>
            </a:r>
            <a:r>
              <a:rPr lang="ko-KR" altLang="en-US" sz="1400" b="1" dirty="0" err="1">
                <a:solidFill>
                  <a:srgbClr val="312D2A"/>
                </a:solidFill>
              </a:rPr>
              <a:t>칼럼선택</a:t>
            </a:r>
            <a:r>
              <a:rPr lang="en-US" altLang="ko-KR" sz="1400" b="1" dirty="0">
                <a:solidFill>
                  <a:srgbClr val="312D2A"/>
                </a:solidFill>
              </a:rPr>
              <a:t>), </a:t>
            </a:r>
            <a:r>
              <a:rPr lang="ko-KR" altLang="en-US" sz="1400" b="1" dirty="0">
                <a:solidFill>
                  <a:srgbClr val="312D2A"/>
                </a:solidFill>
              </a:rPr>
              <a:t>알고리즘 선택 및 모델 평가</a:t>
            </a:r>
            <a:r>
              <a:rPr lang="ko-KR" altLang="en-US" sz="1400" dirty="0">
                <a:solidFill>
                  <a:srgbClr val="312D2A"/>
                </a:solidFill>
              </a:rPr>
              <a:t>를</a:t>
            </a:r>
            <a:r>
              <a:rPr lang="ko-KR" altLang="en-US" sz="1400" b="1" dirty="0">
                <a:solidFill>
                  <a:srgbClr val="312D2A"/>
                </a:solidFill>
              </a:rPr>
              <a:t> </a:t>
            </a:r>
            <a:r>
              <a:rPr lang="ko-KR" altLang="en-US" sz="1400" dirty="0">
                <a:solidFill>
                  <a:srgbClr val="312D2A"/>
                </a:solidFill>
              </a:rPr>
              <a:t>활용하여 고품질 </a:t>
            </a:r>
            <a:r>
              <a:rPr lang="en-US" altLang="ko-KR" sz="1400" dirty="0">
                <a:solidFill>
                  <a:srgbClr val="312D2A"/>
                </a:solidFill>
              </a:rPr>
              <a:t>AI </a:t>
            </a:r>
            <a:r>
              <a:rPr lang="ko-KR" altLang="en-US" sz="1400" dirty="0">
                <a:solidFill>
                  <a:srgbClr val="312D2A"/>
                </a:solidFill>
              </a:rPr>
              <a:t>모델을 더 빠르게 </a:t>
            </a:r>
            <a:r>
              <a:rPr lang="ko-KR" altLang="en-US" sz="1400" b="1" dirty="0">
                <a:solidFill>
                  <a:srgbClr val="312D2A"/>
                </a:solidFill>
              </a:rPr>
              <a:t>생성</a:t>
            </a:r>
            <a:r>
              <a:rPr lang="en-US" altLang="ko-KR" sz="1400" b="1" dirty="0">
                <a:solidFill>
                  <a:srgbClr val="312D2A"/>
                </a:solidFill>
              </a:rPr>
              <a:t>, </a:t>
            </a:r>
            <a:r>
              <a:rPr lang="ko-KR" altLang="en-US" sz="1400" b="1" dirty="0">
                <a:solidFill>
                  <a:srgbClr val="312D2A"/>
                </a:solidFill>
              </a:rPr>
              <a:t>검증 및 관리</a:t>
            </a:r>
            <a:r>
              <a:rPr lang="ko-KR" altLang="en-US" sz="1400" dirty="0">
                <a:solidFill>
                  <a:srgbClr val="312D2A"/>
                </a:solidFill>
              </a:rPr>
              <a:t> </a:t>
            </a:r>
            <a:endParaRPr lang="en-US" altLang="ko-KR" sz="1400" dirty="0">
              <a:solidFill>
                <a:srgbClr val="312D2A"/>
              </a:solidFill>
            </a:endParaRPr>
          </a:p>
          <a:p>
            <a:pPr lvl="0">
              <a:lnSpc>
                <a:spcPct val="110000"/>
              </a:lnSpc>
              <a:spcAft>
                <a:spcPts val="2000"/>
              </a:spcAft>
              <a:defRPr/>
            </a:pPr>
            <a:r>
              <a:rPr lang="ko-KR" altLang="en-US" sz="1400" dirty="0">
                <a:solidFill>
                  <a:srgbClr val="312D2A"/>
                </a:solidFill>
              </a:rPr>
              <a:t>개발자</a:t>
            </a:r>
            <a:r>
              <a:rPr lang="en-US" altLang="ko-KR" sz="1400" dirty="0">
                <a:solidFill>
                  <a:srgbClr val="312D2A"/>
                </a:solidFill>
              </a:rPr>
              <a:t>, </a:t>
            </a:r>
            <a:r>
              <a:rPr lang="ko-KR" altLang="en-US" sz="1400" dirty="0">
                <a:solidFill>
                  <a:srgbClr val="312D2A"/>
                </a:solidFill>
              </a:rPr>
              <a:t>데이터 과학자</a:t>
            </a:r>
            <a:r>
              <a:rPr lang="en-US" altLang="ko-KR" sz="1400" dirty="0">
                <a:solidFill>
                  <a:srgbClr val="312D2A"/>
                </a:solidFill>
              </a:rPr>
              <a:t>, </a:t>
            </a:r>
            <a:r>
              <a:rPr lang="ko-KR" altLang="en-US" sz="1400" dirty="0">
                <a:solidFill>
                  <a:srgbClr val="312D2A"/>
                </a:solidFill>
              </a:rPr>
              <a:t>분석가 및 비즈니스 사용자 간에 </a:t>
            </a:r>
            <a:r>
              <a:rPr lang="ko-KR" altLang="en-US" sz="1400" b="1" dirty="0">
                <a:solidFill>
                  <a:srgbClr val="312D2A"/>
                </a:solidFill>
              </a:rPr>
              <a:t>협업</a:t>
            </a:r>
            <a:r>
              <a:rPr lang="en-US" altLang="ko-KR" sz="1400" b="1" dirty="0">
                <a:solidFill>
                  <a:srgbClr val="312D2A"/>
                </a:solidFill>
              </a:rPr>
              <a:t>.</a:t>
            </a:r>
            <a:br>
              <a:rPr lang="en-US" sz="1400" dirty="0">
                <a:solidFill>
                  <a:srgbClr val="312D2A"/>
                </a:solidFill>
              </a:rPr>
            </a:br>
            <a:r>
              <a:rPr lang="ko-KR" altLang="en-US" sz="1400" dirty="0">
                <a:solidFill>
                  <a:srgbClr val="312D2A"/>
                </a:solidFill>
              </a:rPr>
              <a:t>각 </a:t>
            </a:r>
            <a:r>
              <a:rPr lang="ko-KR" altLang="en-US" sz="1400" b="1" dirty="0">
                <a:solidFill>
                  <a:srgbClr val="312D2A"/>
                </a:solidFill>
              </a:rPr>
              <a:t>역할에 맞는올바른 도구</a:t>
            </a:r>
            <a:r>
              <a:rPr lang="ko-KR" altLang="en-US" sz="1400" dirty="0">
                <a:solidFill>
                  <a:srgbClr val="312D2A"/>
                </a:solidFill>
              </a:rPr>
              <a:t>를 사용하여 </a:t>
            </a:r>
            <a:r>
              <a:rPr lang="en-US" altLang="ko-KR" sz="1400" dirty="0">
                <a:solidFill>
                  <a:srgbClr val="312D2A"/>
                </a:solidFill>
              </a:rPr>
              <a:t>ML</a:t>
            </a:r>
            <a:r>
              <a:rPr lang="ko-KR" altLang="en-US" sz="1400" dirty="0">
                <a:solidFill>
                  <a:srgbClr val="312D2A"/>
                </a:solidFill>
              </a:rPr>
              <a:t>을 사용하고 생성</a:t>
            </a:r>
            <a:endParaRPr lang="en-US" altLang="ko-KR" sz="1400" dirty="0">
              <a:solidFill>
                <a:srgbClr val="312D2A"/>
              </a:solidFill>
            </a:endParaRPr>
          </a:p>
          <a:p>
            <a:pPr lvl="0">
              <a:lnSpc>
                <a:spcPct val="110000"/>
              </a:lnSpc>
              <a:spcAft>
                <a:spcPts val="2000"/>
              </a:spcAft>
              <a:defRPr/>
            </a:pPr>
            <a:r>
              <a:rPr lang="en-US" sz="1400" b="1" dirty="0">
                <a:solidFill>
                  <a:srgbClr val="312D2A"/>
                </a:solidFill>
              </a:rPr>
              <a:t>AI-enabled data prep workflows</a:t>
            </a:r>
            <a:r>
              <a:rPr lang="ko-KR" altLang="en-US" sz="1400" dirty="0">
                <a:solidFill>
                  <a:srgbClr val="312D2A"/>
                </a:solidFill>
              </a:rPr>
              <a:t>를 구축하여 텍스트</a:t>
            </a:r>
            <a:r>
              <a:rPr lang="en-US" altLang="ko-KR" sz="1400" dirty="0">
                <a:solidFill>
                  <a:srgbClr val="312D2A"/>
                </a:solidFill>
              </a:rPr>
              <a:t>, </a:t>
            </a:r>
            <a:r>
              <a:rPr lang="ko-KR" altLang="en-US" sz="1400" dirty="0">
                <a:solidFill>
                  <a:srgbClr val="312D2A"/>
                </a:solidFill>
              </a:rPr>
              <a:t>양식</a:t>
            </a:r>
            <a:r>
              <a:rPr lang="en-US" altLang="ko-KR" sz="1400" dirty="0">
                <a:solidFill>
                  <a:srgbClr val="312D2A"/>
                </a:solidFill>
              </a:rPr>
              <a:t>, </a:t>
            </a:r>
            <a:r>
              <a:rPr lang="ko-KR" altLang="en-US" sz="1400" dirty="0">
                <a:solidFill>
                  <a:srgbClr val="312D2A"/>
                </a:solidFill>
              </a:rPr>
              <a:t>오디오 및 이미지를 이해</a:t>
            </a:r>
            <a:endParaRPr lang="en-US" sz="1400" dirty="0">
              <a:solidFill>
                <a:srgbClr val="312D2A"/>
              </a:solidFill>
            </a:endParaRPr>
          </a:p>
        </p:txBody>
      </p:sp>
      <p:cxnSp>
        <p:nvCxnSpPr>
          <p:cNvPr id="80" name="Straight Arrow Connector 79">
            <a:extLst>
              <a:ext uri="{FF2B5EF4-FFF2-40B4-BE49-F238E27FC236}">
                <a16:creationId xmlns:a16="http://schemas.microsoft.com/office/drawing/2014/main" id="{48D1DC2E-936B-2447-A1EC-DB59CA8F6338}"/>
              </a:ext>
            </a:extLst>
          </p:cNvPr>
          <p:cNvCxnSpPr/>
          <p:nvPr>
            <p:custDataLst>
              <p:tags r:id="rId6"/>
            </p:custDataLst>
          </p:nvPr>
        </p:nvCxnSpPr>
        <p:spPr>
          <a:xfrm flipV="1">
            <a:off x="1824989" y="3894078"/>
            <a:ext cx="12125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D059E660-ED6F-3147-928E-BD5C92EAF541}"/>
              </a:ext>
            </a:extLst>
          </p:cNvPr>
          <p:cNvGrpSpPr/>
          <p:nvPr>
            <p:custDataLst>
              <p:tags r:id="rId7"/>
            </p:custDataLst>
          </p:nvPr>
        </p:nvGrpSpPr>
        <p:grpSpPr>
          <a:xfrm>
            <a:off x="5226686" y="3542686"/>
            <a:ext cx="964710" cy="1208529"/>
            <a:chOff x="4672848" y="2954991"/>
            <a:chExt cx="964710" cy="1208529"/>
          </a:xfrm>
        </p:grpSpPr>
        <p:sp>
          <p:nvSpPr>
            <p:cNvPr id="83" name="Rounded Rectangle 82">
              <a:extLst>
                <a:ext uri="{FF2B5EF4-FFF2-40B4-BE49-F238E27FC236}">
                  <a16:creationId xmlns:a16="http://schemas.microsoft.com/office/drawing/2014/main" id="{B8AA713D-F1AB-1B49-9FA2-D1714DBB50EF}"/>
                </a:ext>
              </a:extLst>
            </p:cNvPr>
            <p:cNvSpPr/>
            <p:nvPr>
              <p:custDataLst>
                <p:tags r:id="rId58"/>
              </p:custDataLst>
            </p:nvPr>
          </p:nvSpPr>
          <p:spPr>
            <a:xfrm>
              <a:off x="4773600" y="2954991"/>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84" name="Rectangle 83">
              <a:extLst>
                <a:ext uri="{FF2B5EF4-FFF2-40B4-BE49-F238E27FC236}">
                  <a16:creationId xmlns:a16="http://schemas.microsoft.com/office/drawing/2014/main" id="{28B5F22B-E55A-A348-91C1-6B8BAC4C5DC5}"/>
                </a:ext>
              </a:extLst>
            </p:cNvPr>
            <p:cNvSpPr/>
            <p:nvPr>
              <p:custDataLst>
                <p:tags r:id="rId59"/>
              </p:custDataLst>
            </p:nvPr>
          </p:nvSpPr>
          <p:spPr>
            <a:xfrm>
              <a:off x="4672848" y="3732633"/>
              <a:ext cx="964710"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OCI Data Science</a:t>
              </a:r>
            </a:p>
          </p:txBody>
        </p:sp>
      </p:grpSp>
      <p:cxnSp>
        <p:nvCxnSpPr>
          <p:cNvPr id="104" name="Straight Arrow Connector 103">
            <a:extLst>
              <a:ext uri="{FF2B5EF4-FFF2-40B4-BE49-F238E27FC236}">
                <a16:creationId xmlns:a16="http://schemas.microsoft.com/office/drawing/2014/main" id="{F3AC9702-86AB-D84B-9D09-D64B25596885}"/>
              </a:ext>
            </a:extLst>
          </p:cNvPr>
          <p:cNvCxnSpPr/>
          <p:nvPr>
            <p:custDataLst>
              <p:tags r:id="rId8"/>
            </p:custDataLst>
          </p:nvPr>
        </p:nvCxnSpPr>
        <p:spPr>
          <a:xfrm>
            <a:off x="4541983" y="3894078"/>
            <a:ext cx="5800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6D672D4-F427-B14D-89E8-8342733FD26B}"/>
              </a:ext>
            </a:extLst>
          </p:cNvPr>
          <p:cNvCxnSpPr/>
          <p:nvPr>
            <p:custDataLst>
              <p:tags r:id="rId9"/>
            </p:custDataLst>
          </p:nvPr>
        </p:nvCxnSpPr>
        <p:spPr>
          <a:xfrm>
            <a:off x="6162451" y="3894078"/>
            <a:ext cx="457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0AA4DEDA-8876-F04E-9ACB-AA22DD623E96}"/>
              </a:ext>
            </a:extLst>
          </p:cNvPr>
          <p:cNvSpPr/>
          <p:nvPr>
            <p:custDataLst>
              <p:tags r:id="rId10"/>
            </p:custDataLst>
          </p:nvPr>
        </p:nvSpPr>
        <p:spPr>
          <a:xfrm>
            <a:off x="693657" y="1696036"/>
            <a:ext cx="1043430" cy="4290526"/>
          </a:xfrm>
          <a:prstGeom prst="roundRect">
            <a:avLst>
              <a:gd name="adj" fmla="val 7832"/>
            </a:avLst>
          </a:prstGeom>
          <a:solidFill>
            <a:schemeClr val="bg1"/>
          </a:solidFill>
          <a:ln w="12700">
            <a:solidFill>
              <a:srgbClr val="AEA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09" name="TextBox 108">
            <a:extLst>
              <a:ext uri="{FF2B5EF4-FFF2-40B4-BE49-F238E27FC236}">
                <a16:creationId xmlns:a16="http://schemas.microsoft.com/office/drawing/2014/main" id="{5FFBFBE8-4D37-514A-A19E-189E68963454}"/>
              </a:ext>
            </a:extLst>
          </p:cNvPr>
          <p:cNvSpPr txBox="1"/>
          <p:nvPr>
            <p:custDataLst>
              <p:tags r:id="rId11"/>
            </p:custDataLst>
          </p:nvPr>
        </p:nvSpPr>
        <p:spPr>
          <a:xfrm>
            <a:off x="837372" y="2464947"/>
            <a:ext cx="756000" cy="324000"/>
          </a:xfrm>
          <a:prstGeom prst="rect">
            <a:avLst/>
          </a:prstGeom>
          <a:noFill/>
        </p:spPr>
        <p:txBody>
          <a:bodyPr wrap="square" lIns="0" tIns="0" rIns="0" bIns="0" rtlCol="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Operational Databases</a:t>
            </a:r>
          </a:p>
        </p:txBody>
      </p:sp>
      <p:sp>
        <p:nvSpPr>
          <p:cNvPr id="110" name="Rectangle 109">
            <a:extLst>
              <a:ext uri="{FF2B5EF4-FFF2-40B4-BE49-F238E27FC236}">
                <a16:creationId xmlns:a16="http://schemas.microsoft.com/office/drawing/2014/main" id="{475807B8-F732-E44C-8408-45FF7046C663}"/>
              </a:ext>
            </a:extLst>
          </p:cNvPr>
          <p:cNvSpPr/>
          <p:nvPr>
            <p:custDataLst>
              <p:tags r:id="rId12"/>
            </p:custDataLst>
          </p:nvPr>
        </p:nvSpPr>
        <p:spPr>
          <a:xfrm>
            <a:off x="837372" y="3372730"/>
            <a:ext cx="756000" cy="324000"/>
          </a:xfrm>
          <a:prstGeom prst="rect">
            <a:avLst/>
          </a:prstGeom>
        </p:spPr>
        <p:txBody>
          <a:bodyPr wrap="none" lIns="0" tIns="0" rIns="0" bIns="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 Enterprise</a:t>
            </a:r>
            <a:b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b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Applications</a:t>
            </a:r>
          </a:p>
        </p:txBody>
      </p:sp>
      <p:sp>
        <p:nvSpPr>
          <p:cNvPr id="111" name="Rectangle 110">
            <a:extLst>
              <a:ext uri="{FF2B5EF4-FFF2-40B4-BE49-F238E27FC236}">
                <a16:creationId xmlns:a16="http://schemas.microsoft.com/office/drawing/2014/main" id="{57185BF7-F73C-504A-BE5C-C17DFF5684A7}"/>
              </a:ext>
            </a:extLst>
          </p:cNvPr>
          <p:cNvSpPr/>
          <p:nvPr>
            <p:custDataLst>
              <p:tags r:id="rId13"/>
            </p:custDataLst>
          </p:nvPr>
        </p:nvSpPr>
        <p:spPr>
          <a:xfrm>
            <a:off x="837372" y="5487975"/>
            <a:ext cx="756000" cy="324000"/>
          </a:xfrm>
          <a:prstGeom prst="rect">
            <a:avLst/>
          </a:prstGeom>
        </p:spPr>
        <p:txBody>
          <a:bodyPr wrap="none" lIns="0" tIns="0" rIns="0" bIns="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Events/</a:t>
            </a:r>
            <a:b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b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Sensors</a:t>
            </a:r>
          </a:p>
        </p:txBody>
      </p:sp>
      <p:pic>
        <p:nvPicPr>
          <p:cNvPr id="114" name="Picture Placeholder 21">
            <a:extLst>
              <a:ext uri="{FF2B5EF4-FFF2-40B4-BE49-F238E27FC236}">
                <a16:creationId xmlns:a16="http://schemas.microsoft.com/office/drawing/2014/main" id="{A15F82D8-2888-E649-8121-8D91F03C4462}"/>
              </a:ext>
            </a:extLst>
          </p:cNvPr>
          <p:cNvPicPr>
            <a:picLocks noChangeAspect="1"/>
          </p:cNvPicPr>
          <p:nvPr>
            <p:custDataLst>
              <p:tags r:id="rId14"/>
            </p:custDataLst>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897843" y="2818529"/>
            <a:ext cx="635058" cy="635058"/>
          </a:xfrm>
          <a:prstGeom prst="rect">
            <a:avLst/>
          </a:prstGeom>
        </p:spPr>
      </p:pic>
      <p:sp>
        <p:nvSpPr>
          <p:cNvPr id="116" name="Graphic 100">
            <a:extLst>
              <a:ext uri="{FF2B5EF4-FFF2-40B4-BE49-F238E27FC236}">
                <a16:creationId xmlns:a16="http://schemas.microsoft.com/office/drawing/2014/main" id="{5D671AF5-EE99-F54D-A692-A25E3192746C}"/>
              </a:ext>
            </a:extLst>
          </p:cNvPr>
          <p:cNvSpPr>
            <a:spLocks noChangeAspect="1"/>
          </p:cNvSpPr>
          <p:nvPr>
            <p:custDataLst>
              <p:tags r:id="rId15"/>
            </p:custDataLst>
          </p:nvPr>
        </p:nvSpPr>
        <p:spPr>
          <a:xfrm>
            <a:off x="1022003" y="5037969"/>
            <a:ext cx="386738" cy="388878"/>
          </a:xfrm>
          <a:custGeom>
            <a:avLst/>
            <a:gdLst>
              <a:gd name="connsiteX0" fmla="*/ 766118 w 1103409"/>
              <a:gd name="connsiteY0" fmla="*/ 575281 h 1109510"/>
              <a:gd name="connsiteX1" fmla="*/ 837681 w 1103409"/>
              <a:gd name="connsiteY1" fmla="*/ 575281 h 1109510"/>
              <a:gd name="connsiteX2" fmla="*/ 893157 w 1103409"/>
              <a:gd name="connsiteY2" fmla="*/ 672918 h 1109510"/>
              <a:gd name="connsiteX3" fmla="*/ 1032678 w 1103409"/>
              <a:gd name="connsiteY3" fmla="*/ 672918 h 1109510"/>
              <a:gd name="connsiteX4" fmla="*/ 1103409 w 1103409"/>
              <a:gd name="connsiteY4" fmla="*/ 552259 h 1109510"/>
              <a:gd name="connsiteX5" fmla="*/ 1034620 w 1103409"/>
              <a:gd name="connsiteY5" fmla="*/ 431322 h 1109510"/>
              <a:gd name="connsiteX6" fmla="*/ 895099 w 1103409"/>
              <a:gd name="connsiteY6" fmla="*/ 431322 h 1109510"/>
              <a:gd name="connsiteX7" fmla="*/ 834908 w 1103409"/>
              <a:gd name="connsiteY7" fmla="*/ 533952 h 1109510"/>
              <a:gd name="connsiteX8" fmla="*/ 766118 w 1103409"/>
              <a:gd name="connsiteY8" fmla="*/ 533952 h 1109510"/>
              <a:gd name="connsiteX9" fmla="*/ 569457 w 1103409"/>
              <a:gd name="connsiteY9" fmla="*/ 337291 h 1109510"/>
              <a:gd name="connsiteX10" fmla="*/ 569457 w 1103409"/>
              <a:gd name="connsiteY10" fmla="*/ 82104 h 1109510"/>
              <a:gd name="connsiteX11" fmla="*/ 343394 w 1103409"/>
              <a:gd name="connsiteY11" fmla="*/ 82104 h 1109510"/>
              <a:gd name="connsiteX12" fmla="*/ 343394 w 1103409"/>
              <a:gd name="connsiteY12" fmla="*/ 0 h 1109510"/>
              <a:gd name="connsiteX13" fmla="*/ 132864 w 1103409"/>
              <a:gd name="connsiteY13" fmla="*/ 0 h 1109510"/>
              <a:gd name="connsiteX14" fmla="*/ 132864 w 1103409"/>
              <a:gd name="connsiteY14" fmla="*/ 210530 h 1109510"/>
              <a:gd name="connsiteX15" fmla="*/ 343394 w 1103409"/>
              <a:gd name="connsiteY15" fmla="*/ 210530 h 1109510"/>
              <a:gd name="connsiteX16" fmla="*/ 343394 w 1103409"/>
              <a:gd name="connsiteY16" fmla="*/ 123156 h 1109510"/>
              <a:gd name="connsiteX17" fmla="*/ 528405 w 1103409"/>
              <a:gd name="connsiteY17" fmla="*/ 123156 h 1109510"/>
              <a:gd name="connsiteX18" fmla="*/ 528405 w 1103409"/>
              <a:gd name="connsiteY18" fmla="*/ 337291 h 1109510"/>
              <a:gd name="connsiteX19" fmla="*/ 331467 w 1103409"/>
              <a:gd name="connsiteY19" fmla="*/ 534229 h 1109510"/>
              <a:gd name="connsiteX20" fmla="*/ 214136 w 1103409"/>
              <a:gd name="connsiteY20" fmla="*/ 534229 h 1109510"/>
              <a:gd name="connsiteX21" fmla="*/ 143127 w 1103409"/>
              <a:gd name="connsiteY21" fmla="*/ 403862 h 1109510"/>
              <a:gd name="connsiteX22" fmla="*/ 0 w 1103409"/>
              <a:gd name="connsiteY22" fmla="*/ 662100 h 1109510"/>
              <a:gd name="connsiteX23" fmla="*/ 284035 w 1103409"/>
              <a:gd name="connsiteY23" fmla="*/ 662100 h 1109510"/>
              <a:gd name="connsiteX24" fmla="*/ 236603 w 1103409"/>
              <a:gd name="connsiteY24" fmla="*/ 575281 h 1109510"/>
              <a:gd name="connsiteX25" fmla="*/ 331744 w 1103409"/>
              <a:gd name="connsiteY25" fmla="*/ 575281 h 1109510"/>
              <a:gd name="connsiteX26" fmla="*/ 528405 w 1103409"/>
              <a:gd name="connsiteY26" fmla="*/ 771942 h 1109510"/>
              <a:gd name="connsiteX27" fmla="*/ 528405 w 1103409"/>
              <a:gd name="connsiteY27" fmla="*/ 1022137 h 1109510"/>
              <a:gd name="connsiteX28" fmla="*/ 764731 w 1103409"/>
              <a:gd name="connsiteY28" fmla="*/ 1022137 h 1109510"/>
              <a:gd name="connsiteX29" fmla="*/ 764731 w 1103409"/>
              <a:gd name="connsiteY29" fmla="*/ 1109511 h 1109510"/>
              <a:gd name="connsiteX30" fmla="*/ 975261 w 1103409"/>
              <a:gd name="connsiteY30" fmla="*/ 1109511 h 1109510"/>
              <a:gd name="connsiteX31" fmla="*/ 975261 w 1103409"/>
              <a:gd name="connsiteY31" fmla="*/ 898981 h 1109510"/>
              <a:gd name="connsiteX32" fmla="*/ 764731 w 1103409"/>
              <a:gd name="connsiteY32" fmla="*/ 898981 h 1109510"/>
              <a:gd name="connsiteX33" fmla="*/ 764731 w 1103409"/>
              <a:gd name="connsiteY33" fmla="*/ 981085 h 1109510"/>
              <a:gd name="connsiteX34" fmla="*/ 569457 w 1103409"/>
              <a:gd name="connsiteY34" fmla="*/ 981085 h 1109510"/>
              <a:gd name="connsiteX35" fmla="*/ 569457 w 1103409"/>
              <a:gd name="connsiteY35" fmla="*/ 771942 h 1109510"/>
              <a:gd name="connsiteX36" fmla="*/ 766118 w 1103409"/>
              <a:gd name="connsiteY36" fmla="*/ 575281 h 1109510"/>
              <a:gd name="connsiteX37" fmla="*/ 173916 w 1103409"/>
              <a:gd name="connsiteY37" fmla="*/ 169478 h 1109510"/>
              <a:gd name="connsiteX38" fmla="*/ 173916 w 1103409"/>
              <a:gd name="connsiteY38" fmla="*/ 41052 h 1109510"/>
              <a:gd name="connsiteX39" fmla="*/ 302342 w 1103409"/>
              <a:gd name="connsiteY39" fmla="*/ 41052 h 1109510"/>
              <a:gd name="connsiteX40" fmla="*/ 302342 w 1103409"/>
              <a:gd name="connsiteY40" fmla="*/ 169478 h 1109510"/>
              <a:gd name="connsiteX41" fmla="*/ 173916 w 1103409"/>
              <a:gd name="connsiteY41" fmla="*/ 169478 h 1109510"/>
              <a:gd name="connsiteX42" fmla="*/ 69622 w 1103409"/>
              <a:gd name="connsiteY42" fmla="*/ 621049 h 1109510"/>
              <a:gd name="connsiteX43" fmla="*/ 142572 w 1103409"/>
              <a:gd name="connsiteY43" fmla="*/ 489017 h 1109510"/>
              <a:gd name="connsiteX44" fmla="*/ 214413 w 1103409"/>
              <a:gd name="connsiteY44" fmla="*/ 621049 h 1109510"/>
              <a:gd name="connsiteX45" fmla="*/ 69622 w 1103409"/>
              <a:gd name="connsiteY45" fmla="*/ 621049 h 1109510"/>
              <a:gd name="connsiteX46" fmla="*/ 934209 w 1103409"/>
              <a:gd name="connsiteY46" fmla="*/ 940033 h 1109510"/>
              <a:gd name="connsiteX47" fmla="*/ 934209 w 1103409"/>
              <a:gd name="connsiteY47" fmla="*/ 1068459 h 1109510"/>
              <a:gd name="connsiteX48" fmla="*/ 805783 w 1103409"/>
              <a:gd name="connsiteY48" fmla="*/ 1068459 h 1109510"/>
              <a:gd name="connsiteX49" fmla="*/ 805783 w 1103409"/>
              <a:gd name="connsiteY49" fmla="*/ 940033 h 1109510"/>
              <a:gd name="connsiteX50" fmla="*/ 934209 w 1103409"/>
              <a:gd name="connsiteY50" fmla="*/ 940033 h 1109510"/>
              <a:gd name="connsiteX51" fmla="*/ 371686 w 1103409"/>
              <a:gd name="connsiteY51" fmla="*/ 554755 h 1109510"/>
              <a:gd name="connsiteX52" fmla="*/ 548931 w 1103409"/>
              <a:gd name="connsiteY52" fmla="*/ 377511 h 1109510"/>
              <a:gd name="connsiteX53" fmla="*/ 726175 w 1103409"/>
              <a:gd name="connsiteY53" fmla="*/ 554755 h 1109510"/>
              <a:gd name="connsiteX54" fmla="*/ 548931 w 1103409"/>
              <a:gd name="connsiteY54" fmla="*/ 732000 h 1109510"/>
              <a:gd name="connsiteX55" fmla="*/ 371686 w 1103409"/>
              <a:gd name="connsiteY55" fmla="*/ 554755 h 1109510"/>
              <a:gd name="connsiteX56" fmla="*/ 871799 w 1103409"/>
              <a:gd name="connsiteY56" fmla="*/ 552259 h 1109510"/>
              <a:gd name="connsiteX57" fmla="*/ 918676 w 1103409"/>
              <a:gd name="connsiteY57" fmla="*/ 472374 h 1109510"/>
              <a:gd name="connsiteX58" fmla="*/ 1010765 w 1103409"/>
              <a:gd name="connsiteY58" fmla="*/ 472374 h 1109510"/>
              <a:gd name="connsiteX59" fmla="*/ 1055978 w 1103409"/>
              <a:gd name="connsiteY59" fmla="*/ 551704 h 1109510"/>
              <a:gd name="connsiteX60" fmla="*/ 1009101 w 1103409"/>
              <a:gd name="connsiteY60" fmla="*/ 631589 h 1109510"/>
              <a:gd name="connsiteX61" fmla="*/ 917289 w 1103409"/>
              <a:gd name="connsiteY61" fmla="*/ 631589 h 1109510"/>
              <a:gd name="connsiteX62" fmla="*/ 871799 w 1103409"/>
              <a:gd name="connsiteY62" fmla="*/ 552259 h 11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03409" h="1109510">
                <a:moveTo>
                  <a:pt x="766118" y="575281"/>
                </a:moveTo>
                <a:lnTo>
                  <a:pt x="837681" y="575281"/>
                </a:lnTo>
                <a:lnTo>
                  <a:pt x="893157" y="672918"/>
                </a:lnTo>
                <a:lnTo>
                  <a:pt x="1032678" y="672918"/>
                </a:lnTo>
                <a:lnTo>
                  <a:pt x="1103409" y="552259"/>
                </a:lnTo>
                <a:lnTo>
                  <a:pt x="1034620" y="431322"/>
                </a:lnTo>
                <a:lnTo>
                  <a:pt x="895099" y="431322"/>
                </a:lnTo>
                <a:lnTo>
                  <a:pt x="834908" y="533952"/>
                </a:lnTo>
                <a:lnTo>
                  <a:pt x="766118" y="533952"/>
                </a:lnTo>
                <a:cubicBezTo>
                  <a:pt x="756410" y="429935"/>
                  <a:pt x="673474" y="346999"/>
                  <a:pt x="569457" y="337291"/>
                </a:cubicBezTo>
                <a:lnTo>
                  <a:pt x="569457" y="82104"/>
                </a:lnTo>
                <a:lnTo>
                  <a:pt x="343394" y="82104"/>
                </a:lnTo>
                <a:lnTo>
                  <a:pt x="343394" y="0"/>
                </a:lnTo>
                <a:lnTo>
                  <a:pt x="132864" y="0"/>
                </a:lnTo>
                <a:lnTo>
                  <a:pt x="132864" y="210530"/>
                </a:lnTo>
                <a:lnTo>
                  <a:pt x="343394" y="210530"/>
                </a:lnTo>
                <a:lnTo>
                  <a:pt x="343394" y="123156"/>
                </a:lnTo>
                <a:lnTo>
                  <a:pt x="528405" y="123156"/>
                </a:lnTo>
                <a:lnTo>
                  <a:pt x="528405" y="337291"/>
                </a:lnTo>
                <a:cubicBezTo>
                  <a:pt x="424388" y="347277"/>
                  <a:pt x="341175" y="430213"/>
                  <a:pt x="331467" y="534229"/>
                </a:cubicBezTo>
                <a:lnTo>
                  <a:pt x="214136" y="534229"/>
                </a:lnTo>
                <a:lnTo>
                  <a:pt x="143127" y="403862"/>
                </a:lnTo>
                <a:lnTo>
                  <a:pt x="0" y="662100"/>
                </a:lnTo>
                <a:lnTo>
                  <a:pt x="284035" y="662100"/>
                </a:lnTo>
                <a:lnTo>
                  <a:pt x="236603" y="575281"/>
                </a:lnTo>
                <a:lnTo>
                  <a:pt x="331744" y="575281"/>
                </a:lnTo>
                <a:cubicBezTo>
                  <a:pt x="341452" y="679298"/>
                  <a:pt x="424388" y="762234"/>
                  <a:pt x="528405" y="771942"/>
                </a:cubicBezTo>
                <a:lnTo>
                  <a:pt x="528405" y="1022137"/>
                </a:lnTo>
                <a:lnTo>
                  <a:pt x="764731" y="1022137"/>
                </a:lnTo>
                <a:lnTo>
                  <a:pt x="764731" y="1109511"/>
                </a:lnTo>
                <a:lnTo>
                  <a:pt x="975261" y="1109511"/>
                </a:lnTo>
                <a:lnTo>
                  <a:pt x="975261" y="898981"/>
                </a:lnTo>
                <a:lnTo>
                  <a:pt x="764731" y="898981"/>
                </a:lnTo>
                <a:lnTo>
                  <a:pt x="764731" y="981085"/>
                </a:lnTo>
                <a:lnTo>
                  <a:pt x="569457" y="981085"/>
                </a:lnTo>
                <a:lnTo>
                  <a:pt x="569457" y="771942"/>
                </a:lnTo>
                <a:cubicBezTo>
                  <a:pt x="673474" y="762234"/>
                  <a:pt x="756410" y="679298"/>
                  <a:pt x="766118" y="575281"/>
                </a:cubicBezTo>
                <a:close/>
                <a:moveTo>
                  <a:pt x="173916" y="169478"/>
                </a:moveTo>
                <a:lnTo>
                  <a:pt x="173916" y="41052"/>
                </a:lnTo>
                <a:lnTo>
                  <a:pt x="302342" y="41052"/>
                </a:lnTo>
                <a:lnTo>
                  <a:pt x="302342" y="169478"/>
                </a:lnTo>
                <a:lnTo>
                  <a:pt x="173916" y="169478"/>
                </a:lnTo>
                <a:close/>
                <a:moveTo>
                  <a:pt x="69622" y="621049"/>
                </a:moveTo>
                <a:lnTo>
                  <a:pt x="142572" y="489017"/>
                </a:lnTo>
                <a:lnTo>
                  <a:pt x="214413" y="621049"/>
                </a:lnTo>
                <a:lnTo>
                  <a:pt x="69622" y="621049"/>
                </a:lnTo>
                <a:close/>
                <a:moveTo>
                  <a:pt x="934209" y="940033"/>
                </a:moveTo>
                <a:lnTo>
                  <a:pt x="934209" y="1068459"/>
                </a:lnTo>
                <a:lnTo>
                  <a:pt x="805783" y="1068459"/>
                </a:lnTo>
                <a:lnTo>
                  <a:pt x="805783" y="940033"/>
                </a:lnTo>
                <a:lnTo>
                  <a:pt x="934209" y="940033"/>
                </a:lnTo>
                <a:close/>
                <a:moveTo>
                  <a:pt x="371686" y="554755"/>
                </a:moveTo>
                <a:cubicBezTo>
                  <a:pt x="371686" y="457118"/>
                  <a:pt x="451294" y="377511"/>
                  <a:pt x="548931" y="377511"/>
                </a:cubicBezTo>
                <a:cubicBezTo>
                  <a:pt x="646568" y="377511"/>
                  <a:pt x="726175" y="457118"/>
                  <a:pt x="726175" y="554755"/>
                </a:cubicBezTo>
                <a:cubicBezTo>
                  <a:pt x="726175" y="652392"/>
                  <a:pt x="646568" y="732000"/>
                  <a:pt x="548931" y="732000"/>
                </a:cubicBezTo>
                <a:cubicBezTo>
                  <a:pt x="451294" y="732000"/>
                  <a:pt x="371686" y="652392"/>
                  <a:pt x="371686" y="554755"/>
                </a:cubicBezTo>
                <a:close/>
                <a:moveTo>
                  <a:pt x="871799" y="552259"/>
                </a:moveTo>
                <a:lnTo>
                  <a:pt x="918676" y="472374"/>
                </a:lnTo>
                <a:lnTo>
                  <a:pt x="1010765" y="472374"/>
                </a:lnTo>
                <a:lnTo>
                  <a:pt x="1055978" y="551704"/>
                </a:lnTo>
                <a:lnTo>
                  <a:pt x="1009101" y="631589"/>
                </a:lnTo>
                <a:lnTo>
                  <a:pt x="917289" y="631589"/>
                </a:lnTo>
                <a:lnTo>
                  <a:pt x="871799" y="552259"/>
                </a:lnTo>
                <a:close/>
              </a:path>
            </a:pathLst>
          </a:custGeom>
          <a:solidFill>
            <a:schemeClr val="tx1"/>
          </a:solidFill>
          <a:ln w="27689"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nvGrpSpPr>
          <p:cNvPr id="118" name="Graphic 64">
            <a:extLst>
              <a:ext uri="{FF2B5EF4-FFF2-40B4-BE49-F238E27FC236}">
                <a16:creationId xmlns:a16="http://schemas.microsoft.com/office/drawing/2014/main" id="{884ECD55-05ED-ED4F-85FF-3FAF4D99564D}"/>
              </a:ext>
            </a:extLst>
          </p:cNvPr>
          <p:cNvGrpSpPr>
            <a:grpSpLocks noChangeAspect="1"/>
          </p:cNvGrpSpPr>
          <p:nvPr>
            <p:custDataLst>
              <p:tags r:id="rId16"/>
            </p:custDataLst>
          </p:nvPr>
        </p:nvGrpSpPr>
        <p:grpSpPr>
          <a:xfrm>
            <a:off x="5503715" y="3685051"/>
            <a:ext cx="404520" cy="451461"/>
            <a:chOff x="6029996" y="1731260"/>
            <a:chExt cx="1396514" cy="1558565"/>
          </a:xfrm>
          <a:solidFill>
            <a:schemeClr val="bg2"/>
          </a:solidFill>
        </p:grpSpPr>
        <p:sp>
          <p:nvSpPr>
            <p:cNvPr id="119" name="Graphic 64">
              <a:extLst>
                <a:ext uri="{FF2B5EF4-FFF2-40B4-BE49-F238E27FC236}">
                  <a16:creationId xmlns:a16="http://schemas.microsoft.com/office/drawing/2014/main" id="{DA2A95D4-C0B7-8D4B-B5BA-1DB410DE85DD}"/>
                </a:ext>
              </a:extLst>
            </p:cNvPr>
            <p:cNvSpPr/>
            <p:nvPr>
              <p:custDataLst>
                <p:tags r:id="rId53"/>
              </p:custDataLst>
            </p:nvPr>
          </p:nvSpPr>
          <p:spPr>
            <a:xfrm>
              <a:off x="6029996" y="1731260"/>
              <a:ext cx="530169" cy="713644"/>
            </a:xfrm>
            <a:custGeom>
              <a:avLst/>
              <a:gdLst>
                <a:gd name="connsiteX0" fmla="*/ 202173 w 530169"/>
                <a:gd name="connsiteY0" fmla="*/ 581589 h 713644"/>
                <a:gd name="connsiteX1" fmla="*/ 178801 w 530169"/>
                <a:gd name="connsiteY1" fmla="*/ 540298 h 713644"/>
                <a:gd name="connsiteX2" fmla="*/ 371625 w 530169"/>
                <a:gd name="connsiteY2" fmla="*/ 204121 h 713644"/>
                <a:gd name="connsiteX3" fmla="*/ 393829 w 530169"/>
                <a:gd name="connsiteY3" fmla="*/ 206458 h 713644"/>
                <a:gd name="connsiteX4" fmla="*/ 421487 w 530169"/>
                <a:gd name="connsiteY4" fmla="*/ 202563 h 713644"/>
                <a:gd name="connsiteX5" fmla="*/ 486151 w 530169"/>
                <a:gd name="connsiteY5" fmla="*/ 313973 h 713644"/>
                <a:gd name="connsiteX6" fmla="*/ 530169 w 530169"/>
                <a:gd name="connsiteY6" fmla="*/ 274629 h 713644"/>
                <a:gd name="connsiteX7" fmla="*/ 470569 w 530169"/>
                <a:gd name="connsiteY7" fmla="*/ 172178 h 713644"/>
                <a:gd name="connsiteX8" fmla="*/ 497058 w 530169"/>
                <a:gd name="connsiteY8" fmla="*/ 103229 h 713644"/>
                <a:gd name="connsiteX9" fmla="*/ 393829 w 530169"/>
                <a:gd name="connsiteY9" fmla="*/ 0 h 713644"/>
                <a:gd name="connsiteX10" fmla="*/ 290600 w 530169"/>
                <a:gd name="connsiteY10" fmla="*/ 103619 h 713644"/>
                <a:gd name="connsiteX11" fmla="*/ 320984 w 530169"/>
                <a:gd name="connsiteY11" fmla="*/ 176463 h 713644"/>
                <a:gd name="connsiteX12" fmla="*/ 129329 w 530169"/>
                <a:gd name="connsiteY12" fmla="*/ 510692 h 713644"/>
                <a:gd name="connsiteX13" fmla="*/ 103229 w 530169"/>
                <a:gd name="connsiteY13" fmla="*/ 507186 h 713644"/>
                <a:gd name="connsiteX14" fmla="*/ 0 w 530169"/>
                <a:gd name="connsiteY14" fmla="*/ 610416 h 713644"/>
                <a:gd name="connsiteX15" fmla="*/ 103229 w 530169"/>
                <a:gd name="connsiteY15" fmla="*/ 713645 h 713644"/>
                <a:gd name="connsiteX16" fmla="*/ 202173 w 530169"/>
                <a:gd name="connsiteY16" fmla="*/ 639242 h 713644"/>
                <a:gd name="connsiteX17" fmla="*/ 325659 w 530169"/>
                <a:gd name="connsiteY17" fmla="*/ 639242 h 713644"/>
                <a:gd name="connsiteX18" fmla="*/ 336176 w 530169"/>
                <a:gd name="connsiteY18" fmla="*/ 581589 h 713644"/>
                <a:gd name="connsiteX19" fmla="*/ 202173 w 530169"/>
                <a:gd name="connsiteY19" fmla="*/ 581589 h 713644"/>
                <a:gd name="connsiteX20" fmla="*/ 348252 w 530169"/>
                <a:gd name="connsiteY20" fmla="*/ 103619 h 713644"/>
                <a:gd name="connsiteX21" fmla="*/ 393829 w 530169"/>
                <a:gd name="connsiteY21" fmla="*/ 58042 h 713644"/>
                <a:gd name="connsiteX22" fmla="*/ 439406 w 530169"/>
                <a:gd name="connsiteY22" fmla="*/ 103619 h 713644"/>
                <a:gd name="connsiteX23" fmla="*/ 393829 w 530169"/>
                <a:gd name="connsiteY23" fmla="*/ 149195 h 713644"/>
                <a:gd name="connsiteX24" fmla="*/ 348252 w 530169"/>
                <a:gd name="connsiteY24" fmla="*/ 103619 h 713644"/>
                <a:gd name="connsiteX25" fmla="*/ 103229 w 530169"/>
                <a:gd name="connsiteY25" fmla="*/ 655992 h 713644"/>
                <a:gd name="connsiteX26" fmla="*/ 57653 w 530169"/>
                <a:gd name="connsiteY26" fmla="*/ 610416 h 713644"/>
                <a:gd name="connsiteX27" fmla="*/ 103229 w 530169"/>
                <a:gd name="connsiteY27" fmla="*/ 564839 h 713644"/>
                <a:gd name="connsiteX28" fmla="*/ 148806 w 530169"/>
                <a:gd name="connsiteY28" fmla="*/ 610416 h 713644"/>
                <a:gd name="connsiteX29" fmla="*/ 103229 w 530169"/>
                <a:gd name="connsiteY29" fmla="*/ 655992 h 71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0169" h="713644">
                  <a:moveTo>
                    <a:pt x="202173" y="581589"/>
                  </a:moveTo>
                  <a:cubicBezTo>
                    <a:pt x="197499" y="566008"/>
                    <a:pt x="189708" y="551984"/>
                    <a:pt x="178801" y="540298"/>
                  </a:cubicBezTo>
                  <a:lnTo>
                    <a:pt x="371625" y="204121"/>
                  </a:lnTo>
                  <a:cubicBezTo>
                    <a:pt x="378637" y="205679"/>
                    <a:pt x="386038" y="206458"/>
                    <a:pt x="393829" y="206458"/>
                  </a:cubicBezTo>
                  <a:cubicBezTo>
                    <a:pt x="403178" y="206458"/>
                    <a:pt x="412527" y="204900"/>
                    <a:pt x="421487" y="202563"/>
                  </a:cubicBezTo>
                  <a:lnTo>
                    <a:pt x="486151" y="313973"/>
                  </a:lnTo>
                  <a:cubicBezTo>
                    <a:pt x="500174" y="299949"/>
                    <a:pt x="514977" y="287094"/>
                    <a:pt x="530169" y="274629"/>
                  </a:cubicBezTo>
                  <a:lnTo>
                    <a:pt x="470569" y="172178"/>
                  </a:lnTo>
                  <a:cubicBezTo>
                    <a:pt x="486930" y="153870"/>
                    <a:pt x="497058" y="129718"/>
                    <a:pt x="497058" y="103229"/>
                  </a:cubicBezTo>
                  <a:cubicBezTo>
                    <a:pt x="497058" y="46356"/>
                    <a:pt x="450702" y="0"/>
                    <a:pt x="393829" y="0"/>
                  </a:cubicBezTo>
                  <a:cubicBezTo>
                    <a:pt x="336956" y="390"/>
                    <a:pt x="290600" y="46745"/>
                    <a:pt x="290600" y="103619"/>
                  </a:cubicBezTo>
                  <a:cubicBezTo>
                    <a:pt x="290600" y="132055"/>
                    <a:pt x="302286" y="157765"/>
                    <a:pt x="320984" y="176463"/>
                  </a:cubicBezTo>
                  <a:lnTo>
                    <a:pt x="129329" y="510692"/>
                  </a:lnTo>
                  <a:cubicBezTo>
                    <a:pt x="121148" y="508355"/>
                    <a:pt x="112189" y="507186"/>
                    <a:pt x="103229" y="507186"/>
                  </a:cubicBezTo>
                  <a:cubicBezTo>
                    <a:pt x="46356" y="507186"/>
                    <a:pt x="0" y="553542"/>
                    <a:pt x="0" y="610416"/>
                  </a:cubicBezTo>
                  <a:cubicBezTo>
                    <a:pt x="0" y="667289"/>
                    <a:pt x="46356" y="713645"/>
                    <a:pt x="103229" y="713645"/>
                  </a:cubicBezTo>
                  <a:cubicBezTo>
                    <a:pt x="149974" y="713645"/>
                    <a:pt x="189708" y="682092"/>
                    <a:pt x="202173" y="639242"/>
                  </a:cubicBezTo>
                  <a:lnTo>
                    <a:pt x="325659" y="639242"/>
                  </a:lnTo>
                  <a:cubicBezTo>
                    <a:pt x="327996" y="619765"/>
                    <a:pt x="331502" y="600677"/>
                    <a:pt x="336176" y="581589"/>
                  </a:cubicBezTo>
                  <a:lnTo>
                    <a:pt x="202173" y="581589"/>
                  </a:lnTo>
                  <a:close/>
                  <a:moveTo>
                    <a:pt x="348252" y="103619"/>
                  </a:moveTo>
                  <a:cubicBezTo>
                    <a:pt x="348252" y="78688"/>
                    <a:pt x="368509" y="58042"/>
                    <a:pt x="393829" y="58042"/>
                  </a:cubicBezTo>
                  <a:cubicBezTo>
                    <a:pt x="418760" y="58042"/>
                    <a:pt x="439406" y="78298"/>
                    <a:pt x="439406" y="103619"/>
                  </a:cubicBezTo>
                  <a:cubicBezTo>
                    <a:pt x="439406" y="128939"/>
                    <a:pt x="419149" y="149195"/>
                    <a:pt x="393829" y="149195"/>
                  </a:cubicBezTo>
                  <a:cubicBezTo>
                    <a:pt x="368898" y="149195"/>
                    <a:pt x="348252" y="128550"/>
                    <a:pt x="348252" y="103619"/>
                  </a:cubicBezTo>
                  <a:close/>
                  <a:moveTo>
                    <a:pt x="103229" y="655992"/>
                  </a:moveTo>
                  <a:cubicBezTo>
                    <a:pt x="78298" y="655992"/>
                    <a:pt x="57653" y="635736"/>
                    <a:pt x="57653" y="610416"/>
                  </a:cubicBezTo>
                  <a:cubicBezTo>
                    <a:pt x="57653" y="585485"/>
                    <a:pt x="77909" y="564839"/>
                    <a:pt x="103229" y="564839"/>
                  </a:cubicBezTo>
                  <a:cubicBezTo>
                    <a:pt x="128550" y="564839"/>
                    <a:pt x="148806" y="585095"/>
                    <a:pt x="148806" y="610416"/>
                  </a:cubicBezTo>
                  <a:cubicBezTo>
                    <a:pt x="148806" y="635736"/>
                    <a:pt x="128160" y="655992"/>
                    <a:pt x="103229" y="655992"/>
                  </a:cubicBez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20" name="Graphic 64">
              <a:extLst>
                <a:ext uri="{FF2B5EF4-FFF2-40B4-BE49-F238E27FC236}">
                  <a16:creationId xmlns:a16="http://schemas.microsoft.com/office/drawing/2014/main" id="{9D4ACCA3-0430-EC4C-8547-9483D9ECB582}"/>
                </a:ext>
              </a:extLst>
            </p:cNvPr>
            <p:cNvSpPr/>
            <p:nvPr>
              <p:custDataLst>
                <p:tags r:id="rId54"/>
              </p:custDataLst>
            </p:nvPr>
          </p:nvSpPr>
          <p:spPr>
            <a:xfrm>
              <a:off x="6115306" y="1925643"/>
              <a:ext cx="1311204" cy="1311205"/>
            </a:xfrm>
            <a:custGeom>
              <a:avLst/>
              <a:gdLst>
                <a:gd name="connsiteX0" fmla="*/ 795059 w 1311204"/>
                <a:gd name="connsiteY0" fmla="*/ 1032292 h 1311205"/>
                <a:gd name="connsiteX1" fmla="*/ 1160062 w 1311204"/>
                <a:gd name="connsiteY1" fmla="*/ 881149 h 1311205"/>
                <a:gd name="connsiteX2" fmla="*/ 1311205 w 1311204"/>
                <a:gd name="connsiteY2" fmla="*/ 516146 h 1311205"/>
                <a:gd name="connsiteX3" fmla="*/ 1160062 w 1311204"/>
                <a:gd name="connsiteY3" fmla="*/ 151143 h 1311205"/>
                <a:gd name="connsiteX4" fmla="*/ 795059 w 1311204"/>
                <a:gd name="connsiteY4" fmla="*/ 0 h 1311205"/>
                <a:gd name="connsiteX5" fmla="*/ 430057 w 1311204"/>
                <a:gd name="connsiteY5" fmla="*/ 151143 h 1311205"/>
                <a:gd name="connsiteX6" fmla="*/ 278913 w 1311204"/>
                <a:gd name="connsiteY6" fmla="*/ 516146 h 1311205"/>
                <a:gd name="connsiteX7" fmla="*/ 365003 w 1311204"/>
                <a:gd name="connsiteY7" fmla="*/ 802071 h 1311205"/>
                <a:gd name="connsiteX8" fmla="*/ 330333 w 1311204"/>
                <a:gd name="connsiteY8" fmla="*/ 828171 h 1311205"/>
                <a:gd name="connsiteX9" fmla="*/ 227883 w 1311204"/>
                <a:gd name="connsiteY9" fmla="*/ 904911 h 1311205"/>
                <a:gd name="connsiteX10" fmla="*/ 112189 w 1311204"/>
                <a:gd name="connsiteY10" fmla="*/ 1005413 h 1311205"/>
                <a:gd name="connsiteX11" fmla="*/ 0 w 1311204"/>
                <a:gd name="connsiteY11" fmla="*/ 1117602 h 1311205"/>
                <a:gd name="connsiteX12" fmla="*/ 193603 w 1311204"/>
                <a:gd name="connsiteY12" fmla="*/ 1311205 h 1311205"/>
                <a:gd name="connsiteX13" fmla="*/ 305792 w 1311204"/>
                <a:gd name="connsiteY13" fmla="*/ 1199017 h 1311205"/>
                <a:gd name="connsiteX14" fmla="*/ 406294 w 1311204"/>
                <a:gd name="connsiteY14" fmla="*/ 1082932 h 1311205"/>
                <a:gd name="connsiteX15" fmla="*/ 483035 w 1311204"/>
                <a:gd name="connsiteY15" fmla="*/ 980482 h 1311205"/>
                <a:gd name="connsiteX16" fmla="*/ 509134 w 1311204"/>
                <a:gd name="connsiteY16" fmla="*/ 945813 h 1311205"/>
                <a:gd name="connsiteX17" fmla="*/ 795059 w 1311204"/>
                <a:gd name="connsiteY17" fmla="*/ 1032292 h 1311205"/>
                <a:gd name="connsiteX18" fmla="*/ 470959 w 1311204"/>
                <a:gd name="connsiteY18" fmla="*/ 192435 h 1311205"/>
                <a:gd name="connsiteX19" fmla="*/ 795059 w 1311204"/>
                <a:gd name="connsiteY19" fmla="*/ 58042 h 1311205"/>
                <a:gd name="connsiteX20" fmla="*/ 1119160 w 1311204"/>
                <a:gd name="connsiteY20" fmla="*/ 192435 h 1311205"/>
                <a:gd name="connsiteX21" fmla="*/ 1253552 w 1311204"/>
                <a:gd name="connsiteY21" fmla="*/ 516535 h 1311205"/>
                <a:gd name="connsiteX22" fmla="*/ 1119160 w 1311204"/>
                <a:gd name="connsiteY22" fmla="*/ 840636 h 1311205"/>
                <a:gd name="connsiteX23" fmla="*/ 795059 w 1311204"/>
                <a:gd name="connsiteY23" fmla="*/ 974639 h 1311205"/>
                <a:gd name="connsiteX24" fmla="*/ 470959 w 1311204"/>
                <a:gd name="connsiteY24" fmla="*/ 840247 h 1311205"/>
                <a:gd name="connsiteX25" fmla="*/ 336566 w 1311204"/>
                <a:gd name="connsiteY25" fmla="*/ 516146 h 1311205"/>
                <a:gd name="connsiteX26" fmla="*/ 470959 w 1311204"/>
                <a:gd name="connsiteY26" fmla="*/ 192435 h 1311205"/>
                <a:gd name="connsiteX27" fmla="*/ 437068 w 1311204"/>
                <a:gd name="connsiteY27" fmla="*/ 946203 h 1311205"/>
                <a:gd name="connsiteX28" fmla="*/ 360328 w 1311204"/>
                <a:gd name="connsiteY28" fmla="*/ 1048653 h 1311205"/>
                <a:gd name="connsiteX29" fmla="*/ 264890 w 1311204"/>
                <a:gd name="connsiteY29" fmla="*/ 1158504 h 1311205"/>
                <a:gd name="connsiteX30" fmla="*/ 193214 w 1311204"/>
                <a:gd name="connsiteY30" fmla="*/ 1230180 h 1311205"/>
                <a:gd name="connsiteX31" fmla="*/ 81025 w 1311204"/>
                <a:gd name="connsiteY31" fmla="*/ 1117991 h 1311205"/>
                <a:gd name="connsiteX32" fmla="*/ 152701 w 1311204"/>
                <a:gd name="connsiteY32" fmla="*/ 1046315 h 1311205"/>
                <a:gd name="connsiteX33" fmla="*/ 262553 w 1311204"/>
                <a:gd name="connsiteY33" fmla="*/ 950877 h 1311205"/>
                <a:gd name="connsiteX34" fmla="*/ 365003 w 1311204"/>
                <a:gd name="connsiteY34" fmla="*/ 874137 h 1311205"/>
                <a:gd name="connsiteX35" fmla="*/ 399672 w 1311204"/>
                <a:gd name="connsiteY35" fmla="*/ 848037 h 1311205"/>
                <a:gd name="connsiteX36" fmla="*/ 430057 w 1311204"/>
                <a:gd name="connsiteY36" fmla="*/ 881149 h 1311205"/>
                <a:gd name="connsiteX37" fmla="*/ 463168 w 1311204"/>
                <a:gd name="connsiteY37" fmla="*/ 911533 h 1311205"/>
                <a:gd name="connsiteX38" fmla="*/ 437068 w 1311204"/>
                <a:gd name="connsiteY38" fmla="*/ 946203 h 13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11204" h="1311205">
                  <a:moveTo>
                    <a:pt x="795059" y="1032292"/>
                  </a:moveTo>
                  <a:cubicBezTo>
                    <a:pt x="932958" y="1032292"/>
                    <a:pt x="1062286" y="978535"/>
                    <a:pt x="1160062" y="881149"/>
                  </a:cubicBezTo>
                  <a:cubicBezTo>
                    <a:pt x="1257448" y="783763"/>
                    <a:pt x="1311205" y="654045"/>
                    <a:pt x="1311205" y="516146"/>
                  </a:cubicBezTo>
                  <a:cubicBezTo>
                    <a:pt x="1311205" y="378247"/>
                    <a:pt x="1257448" y="248919"/>
                    <a:pt x="1160062" y="151143"/>
                  </a:cubicBezTo>
                  <a:cubicBezTo>
                    <a:pt x="1062676" y="53757"/>
                    <a:pt x="932958" y="0"/>
                    <a:pt x="795059" y="0"/>
                  </a:cubicBezTo>
                  <a:cubicBezTo>
                    <a:pt x="657161" y="0"/>
                    <a:pt x="527832" y="53757"/>
                    <a:pt x="430057" y="151143"/>
                  </a:cubicBezTo>
                  <a:cubicBezTo>
                    <a:pt x="332671" y="248529"/>
                    <a:pt x="278913" y="378247"/>
                    <a:pt x="278913" y="516146"/>
                  </a:cubicBezTo>
                  <a:cubicBezTo>
                    <a:pt x="278913" y="619375"/>
                    <a:pt x="308908" y="717930"/>
                    <a:pt x="365003" y="802071"/>
                  </a:cubicBezTo>
                  <a:lnTo>
                    <a:pt x="330333" y="828171"/>
                  </a:lnTo>
                  <a:lnTo>
                    <a:pt x="227883" y="904911"/>
                  </a:lnTo>
                  <a:cubicBezTo>
                    <a:pt x="187371" y="935295"/>
                    <a:pt x="148416" y="969186"/>
                    <a:pt x="112189" y="1005413"/>
                  </a:cubicBezTo>
                  <a:lnTo>
                    <a:pt x="0" y="1117602"/>
                  </a:lnTo>
                  <a:lnTo>
                    <a:pt x="193603" y="1311205"/>
                  </a:lnTo>
                  <a:lnTo>
                    <a:pt x="305792" y="1199017"/>
                  </a:lnTo>
                  <a:cubicBezTo>
                    <a:pt x="342020" y="1162789"/>
                    <a:pt x="375910" y="1123835"/>
                    <a:pt x="406294" y="1082932"/>
                  </a:cubicBezTo>
                  <a:lnTo>
                    <a:pt x="483035" y="980482"/>
                  </a:lnTo>
                  <a:lnTo>
                    <a:pt x="509134" y="945813"/>
                  </a:lnTo>
                  <a:cubicBezTo>
                    <a:pt x="593275" y="1002297"/>
                    <a:pt x="691830" y="1032292"/>
                    <a:pt x="795059" y="1032292"/>
                  </a:cubicBezTo>
                  <a:close/>
                  <a:moveTo>
                    <a:pt x="470959" y="192435"/>
                  </a:moveTo>
                  <a:cubicBezTo>
                    <a:pt x="557437" y="105956"/>
                    <a:pt x="672742" y="58042"/>
                    <a:pt x="795059" y="58042"/>
                  </a:cubicBezTo>
                  <a:cubicBezTo>
                    <a:pt x="917376" y="58042"/>
                    <a:pt x="1032681" y="105566"/>
                    <a:pt x="1119160" y="192435"/>
                  </a:cubicBezTo>
                  <a:cubicBezTo>
                    <a:pt x="1205639" y="278914"/>
                    <a:pt x="1253552" y="394219"/>
                    <a:pt x="1253552" y="516535"/>
                  </a:cubicBezTo>
                  <a:cubicBezTo>
                    <a:pt x="1253552" y="638852"/>
                    <a:pt x="1206028" y="754157"/>
                    <a:pt x="1119160" y="840636"/>
                  </a:cubicBezTo>
                  <a:cubicBezTo>
                    <a:pt x="1032681" y="926725"/>
                    <a:pt x="917376" y="974639"/>
                    <a:pt x="795059" y="974639"/>
                  </a:cubicBezTo>
                  <a:cubicBezTo>
                    <a:pt x="672742" y="974639"/>
                    <a:pt x="557437" y="927115"/>
                    <a:pt x="470959" y="840247"/>
                  </a:cubicBezTo>
                  <a:cubicBezTo>
                    <a:pt x="384480" y="753768"/>
                    <a:pt x="336566" y="638463"/>
                    <a:pt x="336566" y="516146"/>
                  </a:cubicBezTo>
                  <a:cubicBezTo>
                    <a:pt x="336566" y="393829"/>
                    <a:pt x="384480" y="278914"/>
                    <a:pt x="470959" y="192435"/>
                  </a:cubicBezTo>
                  <a:close/>
                  <a:moveTo>
                    <a:pt x="437068" y="946203"/>
                  </a:moveTo>
                  <a:lnTo>
                    <a:pt x="360328" y="1048653"/>
                  </a:lnTo>
                  <a:cubicBezTo>
                    <a:pt x="331112" y="1087217"/>
                    <a:pt x="299170" y="1124224"/>
                    <a:pt x="264890" y="1158504"/>
                  </a:cubicBezTo>
                  <a:lnTo>
                    <a:pt x="193214" y="1230180"/>
                  </a:lnTo>
                  <a:lnTo>
                    <a:pt x="81025" y="1117991"/>
                  </a:lnTo>
                  <a:lnTo>
                    <a:pt x="152701" y="1046315"/>
                  </a:lnTo>
                  <a:cubicBezTo>
                    <a:pt x="186981" y="1012035"/>
                    <a:pt x="223988" y="980093"/>
                    <a:pt x="262553" y="950877"/>
                  </a:cubicBezTo>
                  <a:lnTo>
                    <a:pt x="365003" y="874137"/>
                  </a:lnTo>
                  <a:lnTo>
                    <a:pt x="399672" y="848037"/>
                  </a:lnTo>
                  <a:cubicBezTo>
                    <a:pt x="409411" y="859334"/>
                    <a:pt x="419149" y="870631"/>
                    <a:pt x="430057" y="881149"/>
                  </a:cubicBezTo>
                  <a:cubicBezTo>
                    <a:pt x="440574" y="891666"/>
                    <a:pt x="451871" y="901794"/>
                    <a:pt x="463168" y="911533"/>
                  </a:cubicBezTo>
                  <a:lnTo>
                    <a:pt x="437068" y="946203"/>
                  </a:ln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21" name="Graphic 64">
              <a:extLst>
                <a:ext uri="{FF2B5EF4-FFF2-40B4-BE49-F238E27FC236}">
                  <a16:creationId xmlns:a16="http://schemas.microsoft.com/office/drawing/2014/main" id="{A7F17782-3611-B241-9099-30D5EFB76EBE}"/>
                </a:ext>
              </a:extLst>
            </p:cNvPr>
            <p:cNvSpPr/>
            <p:nvPr>
              <p:custDataLst>
                <p:tags r:id="rId55"/>
              </p:custDataLst>
            </p:nvPr>
          </p:nvSpPr>
          <p:spPr>
            <a:xfrm>
              <a:off x="6502902" y="2034715"/>
              <a:ext cx="814925" cy="814926"/>
            </a:xfrm>
            <a:custGeom>
              <a:avLst/>
              <a:gdLst>
                <a:gd name="connsiteX0" fmla="*/ 407463 w 814925"/>
                <a:gd name="connsiteY0" fmla="*/ 814926 h 814926"/>
                <a:gd name="connsiteX1" fmla="*/ 695726 w 814925"/>
                <a:gd name="connsiteY1" fmla="*/ 695726 h 814926"/>
                <a:gd name="connsiteX2" fmla="*/ 695726 w 814925"/>
                <a:gd name="connsiteY2" fmla="*/ 119200 h 814926"/>
                <a:gd name="connsiteX3" fmla="*/ 407463 w 814925"/>
                <a:gd name="connsiteY3" fmla="*/ 0 h 814926"/>
                <a:gd name="connsiteX4" fmla="*/ 119200 w 814925"/>
                <a:gd name="connsiteY4" fmla="*/ 119200 h 814926"/>
                <a:gd name="connsiteX5" fmla="*/ 119200 w 814925"/>
                <a:gd name="connsiteY5" fmla="*/ 695726 h 814926"/>
                <a:gd name="connsiteX6" fmla="*/ 407463 w 814925"/>
                <a:gd name="connsiteY6" fmla="*/ 814926 h 814926"/>
                <a:gd name="connsiteX7" fmla="*/ 407463 w 814925"/>
                <a:gd name="connsiteY7" fmla="*/ 57263 h 814926"/>
                <a:gd name="connsiteX8" fmla="*/ 654823 w 814925"/>
                <a:gd name="connsiteY8" fmla="*/ 159713 h 814926"/>
                <a:gd name="connsiteX9" fmla="*/ 654823 w 814925"/>
                <a:gd name="connsiteY9" fmla="*/ 654824 h 814926"/>
                <a:gd name="connsiteX10" fmla="*/ 407463 w 814925"/>
                <a:gd name="connsiteY10" fmla="*/ 757274 h 814926"/>
                <a:gd name="connsiteX11" fmla="*/ 160103 w 814925"/>
                <a:gd name="connsiteY11" fmla="*/ 654824 h 814926"/>
                <a:gd name="connsiteX12" fmla="*/ 160103 w 814925"/>
                <a:gd name="connsiteY12" fmla="*/ 159713 h 814926"/>
                <a:gd name="connsiteX13" fmla="*/ 407463 w 814925"/>
                <a:gd name="connsiteY13" fmla="*/ 57263 h 81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925" h="814926">
                  <a:moveTo>
                    <a:pt x="407463" y="814926"/>
                  </a:moveTo>
                  <a:cubicBezTo>
                    <a:pt x="516535" y="814926"/>
                    <a:pt x="618985" y="772466"/>
                    <a:pt x="695726" y="695726"/>
                  </a:cubicBezTo>
                  <a:cubicBezTo>
                    <a:pt x="854660" y="536792"/>
                    <a:pt x="854660" y="278134"/>
                    <a:pt x="695726" y="119200"/>
                  </a:cubicBezTo>
                  <a:cubicBezTo>
                    <a:pt x="618985" y="42460"/>
                    <a:pt x="516535" y="0"/>
                    <a:pt x="407463" y="0"/>
                  </a:cubicBezTo>
                  <a:cubicBezTo>
                    <a:pt x="298391" y="0"/>
                    <a:pt x="195941" y="42460"/>
                    <a:pt x="119200" y="119200"/>
                  </a:cubicBezTo>
                  <a:cubicBezTo>
                    <a:pt x="-39733" y="278134"/>
                    <a:pt x="-39733" y="536792"/>
                    <a:pt x="119200" y="695726"/>
                  </a:cubicBezTo>
                  <a:cubicBezTo>
                    <a:pt x="195941" y="772466"/>
                    <a:pt x="298391" y="814926"/>
                    <a:pt x="407463" y="814926"/>
                  </a:cubicBezTo>
                  <a:close/>
                  <a:moveTo>
                    <a:pt x="407463" y="57263"/>
                  </a:moveTo>
                  <a:cubicBezTo>
                    <a:pt x="500954" y="57263"/>
                    <a:pt x="588990" y="93491"/>
                    <a:pt x="654823" y="159713"/>
                  </a:cubicBezTo>
                  <a:cubicBezTo>
                    <a:pt x="791164" y="296053"/>
                    <a:pt x="791164" y="518094"/>
                    <a:pt x="654823" y="654824"/>
                  </a:cubicBezTo>
                  <a:cubicBezTo>
                    <a:pt x="588990" y="720657"/>
                    <a:pt x="500954" y="757274"/>
                    <a:pt x="407463" y="757274"/>
                  </a:cubicBezTo>
                  <a:cubicBezTo>
                    <a:pt x="313972" y="757274"/>
                    <a:pt x="225936" y="721046"/>
                    <a:pt x="160103" y="654824"/>
                  </a:cubicBezTo>
                  <a:cubicBezTo>
                    <a:pt x="23762" y="518483"/>
                    <a:pt x="23762" y="296443"/>
                    <a:pt x="160103" y="159713"/>
                  </a:cubicBezTo>
                  <a:cubicBezTo>
                    <a:pt x="225936" y="93880"/>
                    <a:pt x="313972" y="57263"/>
                    <a:pt x="407463" y="57263"/>
                  </a:cubicBez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22" name="Graphic 64">
              <a:extLst>
                <a:ext uri="{FF2B5EF4-FFF2-40B4-BE49-F238E27FC236}">
                  <a16:creationId xmlns:a16="http://schemas.microsoft.com/office/drawing/2014/main" id="{4920EE95-C957-0849-A74F-F641CC96F84B}"/>
                </a:ext>
              </a:extLst>
            </p:cNvPr>
            <p:cNvSpPr/>
            <p:nvPr>
              <p:custDataLst>
                <p:tags r:id="rId56"/>
              </p:custDataLst>
            </p:nvPr>
          </p:nvSpPr>
          <p:spPr>
            <a:xfrm>
              <a:off x="6062328" y="3079472"/>
              <a:ext cx="210743" cy="210353"/>
            </a:xfrm>
            <a:custGeom>
              <a:avLst/>
              <a:gdLst>
                <a:gd name="connsiteX0" fmla="*/ 0 w 210743"/>
                <a:gd name="connsiteY0" fmla="*/ 19088 h 210353"/>
                <a:gd name="connsiteX1" fmla="*/ 19477 w 210743"/>
                <a:gd name="connsiteY1" fmla="*/ 76351 h 210353"/>
                <a:gd name="connsiteX2" fmla="*/ 19477 w 210743"/>
                <a:gd name="connsiteY2" fmla="*/ 76351 h 210353"/>
                <a:gd name="connsiteX3" fmla="*/ 19477 w 210743"/>
                <a:gd name="connsiteY3" fmla="*/ 76351 h 210353"/>
                <a:gd name="connsiteX4" fmla="*/ 134003 w 210743"/>
                <a:gd name="connsiteY4" fmla="*/ 191266 h 210353"/>
                <a:gd name="connsiteX5" fmla="*/ 134003 w 210743"/>
                <a:gd name="connsiteY5" fmla="*/ 191266 h 210353"/>
                <a:gd name="connsiteX6" fmla="*/ 191656 w 210743"/>
                <a:gd name="connsiteY6" fmla="*/ 210354 h 210353"/>
                <a:gd name="connsiteX7" fmla="*/ 210743 w 210743"/>
                <a:gd name="connsiteY7" fmla="*/ 191266 h 210353"/>
                <a:gd name="connsiteX8" fmla="*/ 19088 w 210743"/>
                <a:gd name="connsiteY8" fmla="*/ 0 h 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43" h="210353">
                  <a:moveTo>
                    <a:pt x="0" y="19088"/>
                  </a:moveTo>
                  <a:lnTo>
                    <a:pt x="19477" y="76351"/>
                  </a:lnTo>
                  <a:lnTo>
                    <a:pt x="19477" y="76351"/>
                  </a:lnTo>
                  <a:lnTo>
                    <a:pt x="19477" y="76351"/>
                  </a:lnTo>
                  <a:lnTo>
                    <a:pt x="134003" y="191266"/>
                  </a:lnTo>
                  <a:lnTo>
                    <a:pt x="134003" y="191266"/>
                  </a:lnTo>
                  <a:lnTo>
                    <a:pt x="191656" y="210354"/>
                  </a:lnTo>
                  <a:lnTo>
                    <a:pt x="210743" y="191266"/>
                  </a:lnTo>
                  <a:lnTo>
                    <a:pt x="19088" y="0"/>
                  </a:ln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23" name="Graphic 64">
              <a:extLst>
                <a:ext uri="{FF2B5EF4-FFF2-40B4-BE49-F238E27FC236}">
                  <a16:creationId xmlns:a16="http://schemas.microsoft.com/office/drawing/2014/main" id="{2F836000-D48A-8A49-B602-D71123CF5302}"/>
                </a:ext>
              </a:extLst>
            </p:cNvPr>
            <p:cNvSpPr/>
            <p:nvPr>
              <p:custDataLst>
                <p:tags r:id="rId57"/>
              </p:custDataLst>
            </p:nvPr>
          </p:nvSpPr>
          <p:spPr>
            <a:xfrm>
              <a:off x="6603794" y="2162875"/>
              <a:ext cx="535233" cy="508744"/>
            </a:xfrm>
            <a:custGeom>
              <a:avLst/>
              <a:gdLst>
                <a:gd name="connsiteX0" fmla="*/ 79467 w 535233"/>
                <a:gd name="connsiteY0" fmla="*/ 257489 h 508744"/>
                <a:gd name="connsiteX1" fmla="*/ 20256 w 535233"/>
                <a:gd name="connsiteY1" fmla="*/ 257489 h 508744"/>
                <a:gd name="connsiteX2" fmla="*/ 779 w 535233"/>
                <a:gd name="connsiteY2" fmla="*/ 257489 h 508744"/>
                <a:gd name="connsiteX3" fmla="*/ 0 w 535233"/>
                <a:gd name="connsiteY3" fmla="*/ 279303 h 508744"/>
                <a:gd name="connsiteX4" fmla="*/ 2337 w 535233"/>
                <a:gd name="connsiteY4" fmla="*/ 315531 h 508744"/>
                <a:gd name="connsiteX5" fmla="*/ 81415 w 535233"/>
                <a:gd name="connsiteY5" fmla="*/ 315531 h 508744"/>
                <a:gd name="connsiteX6" fmla="*/ 306961 w 535233"/>
                <a:gd name="connsiteY6" fmla="*/ 508745 h 508744"/>
                <a:gd name="connsiteX7" fmla="*/ 535233 w 535233"/>
                <a:gd name="connsiteY7" fmla="*/ 280472 h 508744"/>
                <a:gd name="connsiteX8" fmla="*/ 306961 w 535233"/>
                <a:gd name="connsiteY8" fmla="*/ 52199 h 508744"/>
                <a:gd name="connsiteX9" fmla="*/ 220871 w 535233"/>
                <a:gd name="connsiteY9" fmla="*/ 69339 h 508744"/>
                <a:gd name="connsiteX10" fmla="*/ 191266 w 535233"/>
                <a:gd name="connsiteY10" fmla="*/ 18309 h 508744"/>
                <a:gd name="connsiteX11" fmla="*/ 180748 w 535233"/>
                <a:gd name="connsiteY11" fmla="*/ 0 h 508744"/>
                <a:gd name="connsiteX12" fmla="*/ 130497 w 535233"/>
                <a:gd name="connsiteY12" fmla="*/ 28826 h 508744"/>
                <a:gd name="connsiteX13" fmla="*/ 170620 w 535233"/>
                <a:gd name="connsiteY13" fmla="*/ 98165 h 508744"/>
                <a:gd name="connsiteX14" fmla="*/ 79467 w 535233"/>
                <a:gd name="connsiteY14" fmla="*/ 257489 h 508744"/>
                <a:gd name="connsiteX15" fmla="*/ 306571 w 535233"/>
                <a:gd name="connsiteY15" fmla="*/ 450702 h 508744"/>
                <a:gd name="connsiteX16" fmla="*/ 135951 w 535233"/>
                <a:gd name="connsiteY16" fmla="*/ 280082 h 508744"/>
                <a:gd name="connsiteX17" fmla="*/ 306571 w 535233"/>
                <a:gd name="connsiteY17" fmla="*/ 109462 h 508744"/>
                <a:gd name="connsiteX18" fmla="*/ 477191 w 535233"/>
                <a:gd name="connsiteY18" fmla="*/ 280082 h 508744"/>
                <a:gd name="connsiteX19" fmla="*/ 306571 w 535233"/>
                <a:gd name="connsiteY19" fmla="*/ 450702 h 50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233" h="508744">
                  <a:moveTo>
                    <a:pt x="79467" y="257489"/>
                  </a:moveTo>
                  <a:lnTo>
                    <a:pt x="20256" y="257489"/>
                  </a:lnTo>
                  <a:lnTo>
                    <a:pt x="779" y="257489"/>
                  </a:lnTo>
                  <a:cubicBezTo>
                    <a:pt x="390" y="264500"/>
                    <a:pt x="0" y="271902"/>
                    <a:pt x="0" y="279303"/>
                  </a:cubicBezTo>
                  <a:cubicBezTo>
                    <a:pt x="0" y="291379"/>
                    <a:pt x="779" y="303455"/>
                    <a:pt x="2337" y="315531"/>
                  </a:cubicBezTo>
                  <a:lnTo>
                    <a:pt x="81415" y="315531"/>
                  </a:lnTo>
                  <a:cubicBezTo>
                    <a:pt x="98165" y="424603"/>
                    <a:pt x="193214" y="508745"/>
                    <a:pt x="306961" y="508745"/>
                  </a:cubicBezTo>
                  <a:cubicBezTo>
                    <a:pt x="432783" y="508745"/>
                    <a:pt x="535233" y="406294"/>
                    <a:pt x="535233" y="280472"/>
                  </a:cubicBezTo>
                  <a:cubicBezTo>
                    <a:pt x="535233" y="154649"/>
                    <a:pt x="432783" y="52199"/>
                    <a:pt x="306961" y="52199"/>
                  </a:cubicBezTo>
                  <a:cubicBezTo>
                    <a:pt x="276576" y="52199"/>
                    <a:pt x="247360" y="58432"/>
                    <a:pt x="220871" y="69339"/>
                  </a:cubicBezTo>
                  <a:lnTo>
                    <a:pt x="191266" y="18309"/>
                  </a:lnTo>
                  <a:lnTo>
                    <a:pt x="180748" y="0"/>
                  </a:lnTo>
                  <a:cubicBezTo>
                    <a:pt x="163219" y="7791"/>
                    <a:pt x="146469" y="17530"/>
                    <a:pt x="130497" y="28826"/>
                  </a:cubicBezTo>
                  <a:lnTo>
                    <a:pt x="170620" y="98165"/>
                  </a:lnTo>
                  <a:cubicBezTo>
                    <a:pt x="120369" y="134782"/>
                    <a:pt x="86089" y="192045"/>
                    <a:pt x="79467" y="257489"/>
                  </a:cubicBezTo>
                  <a:close/>
                  <a:moveTo>
                    <a:pt x="306571" y="450702"/>
                  </a:moveTo>
                  <a:cubicBezTo>
                    <a:pt x="212691" y="450702"/>
                    <a:pt x="135951" y="374352"/>
                    <a:pt x="135951" y="280082"/>
                  </a:cubicBezTo>
                  <a:cubicBezTo>
                    <a:pt x="135951" y="185813"/>
                    <a:pt x="212301" y="109462"/>
                    <a:pt x="306571" y="109462"/>
                  </a:cubicBezTo>
                  <a:cubicBezTo>
                    <a:pt x="400841" y="109462"/>
                    <a:pt x="477191" y="185813"/>
                    <a:pt x="477191" y="280082"/>
                  </a:cubicBezTo>
                  <a:cubicBezTo>
                    <a:pt x="477191" y="374352"/>
                    <a:pt x="400841" y="450702"/>
                    <a:pt x="306571" y="450702"/>
                  </a:cubicBez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2" name="Group 1">
            <a:extLst>
              <a:ext uri="{FF2B5EF4-FFF2-40B4-BE49-F238E27FC236}">
                <a16:creationId xmlns:a16="http://schemas.microsoft.com/office/drawing/2014/main" id="{C265F0C0-D461-214E-8A22-4A6ECE8EF795}"/>
              </a:ext>
            </a:extLst>
          </p:cNvPr>
          <p:cNvGrpSpPr/>
          <p:nvPr>
            <p:custDataLst>
              <p:tags r:id="rId17"/>
            </p:custDataLst>
          </p:nvPr>
        </p:nvGrpSpPr>
        <p:grpSpPr>
          <a:xfrm>
            <a:off x="6715824" y="2753066"/>
            <a:ext cx="1275911" cy="2473566"/>
            <a:chOff x="6008041" y="2713310"/>
            <a:chExt cx="1275911" cy="2473566"/>
          </a:xfrm>
        </p:grpSpPr>
        <p:grpSp>
          <p:nvGrpSpPr>
            <p:cNvPr id="96" name="Group 95">
              <a:extLst>
                <a:ext uri="{FF2B5EF4-FFF2-40B4-BE49-F238E27FC236}">
                  <a16:creationId xmlns:a16="http://schemas.microsoft.com/office/drawing/2014/main" id="{FF81E39C-C06B-7E49-9039-A457556C2EFB}"/>
                </a:ext>
              </a:extLst>
            </p:cNvPr>
            <p:cNvGrpSpPr/>
            <p:nvPr>
              <p:custDataLst>
                <p:tags r:id="rId45"/>
              </p:custDataLst>
            </p:nvPr>
          </p:nvGrpSpPr>
          <p:grpSpPr>
            <a:xfrm>
              <a:off x="6008042" y="2713310"/>
              <a:ext cx="1275910" cy="1197961"/>
              <a:chOff x="4517249" y="1696036"/>
              <a:chExt cx="1275910" cy="1197961"/>
            </a:xfrm>
          </p:grpSpPr>
          <p:sp>
            <p:nvSpPr>
              <p:cNvPr id="97" name="Rounded Rectangle 96">
                <a:extLst>
                  <a:ext uri="{FF2B5EF4-FFF2-40B4-BE49-F238E27FC236}">
                    <a16:creationId xmlns:a16="http://schemas.microsoft.com/office/drawing/2014/main" id="{AA3D3367-F0A6-274B-ABD4-18F64A4D5192}"/>
                  </a:ext>
                </a:extLst>
              </p:cNvPr>
              <p:cNvSpPr/>
              <p:nvPr>
                <p:custDataLst>
                  <p:tags r:id="rId51"/>
                </p:custDataLst>
              </p:nvPr>
            </p:nvSpPr>
            <p:spPr>
              <a:xfrm>
                <a:off x="4773600" y="1696036"/>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98" name="Rectangle 97">
                <a:extLst>
                  <a:ext uri="{FF2B5EF4-FFF2-40B4-BE49-F238E27FC236}">
                    <a16:creationId xmlns:a16="http://schemas.microsoft.com/office/drawing/2014/main" id="{BFAF62EF-487A-4743-AA64-26BA12604CC3}"/>
                  </a:ext>
                </a:extLst>
              </p:cNvPr>
              <p:cNvSpPr/>
              <p:nvPr>
                <p:custDataLst>
                  <p:tags r:id="rId52"/>
                </p:custDataLst>
              </p:nvPr>
            </p:nvSpPr>
            <p:spPr>
              <a:xfrm>
                <a:off x="4517249" y="2463110"/>
                <a:ext cx="1275910"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 Analytics</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Cloud</a:t>
                </a:r>
              </a:p>
            </p:txBody>
          </p:sp>
        </p:grpSp>
        <p:grpSp>
          <p:nvGrpSpPr>
            <p:cNvPr id="99" name="Group 98">
              <a:extLst>
                <a:ext uri="{FF2B5EF4-FFF2-40B4-BE49-F238E27FC236}">
                  <a16:creationId xmlns:a16="http://schemas.microsoft.com/office/drawing/2014/main" id="{EE21C469-77CB-A749-BDBB-DAB5D8222B40}"/>
                </a:ext>
              </a:extLst>
            </p:cNvPr>
            <p:cNvGrpSpPr/>
            <p:nvPr>
              <p:custDataLst>
                <p:tags r:id="rId46"/>
              </p:custDataLst>
            </p:nvPr>
          </p:nvGrpSpPr>
          <p:grpSpPr>
            <a:xfrm>
              <a:off x="6008041" y="4133478"/>
              <a:ext cx="1275910" cy="1053398"/>
              <a:chOff x="4517248" y="3080699"/>
              <a:chExt cx="1275910" cy="1053398"/>
            </a:xfrm>
          </p:grpSpPr>
          <p:sp>
            <p:nvSpPr>
              <p:cNvPr id="100" name="Rounded Rectangle 99">
                <a:extLst>
                  <a:ext uri="{FF2B5EF4-FFF2-40B4-BE49-F238E27FC236}">
                    <a16:creationId xmlns:a16="http://schemas.microsoft.com/office/drawing/2014/main" id="{DD63EACB-4657-404D-9988-A1DF01A60474}"/>
                  </a:ext>
                </a:extLst>
              </p:cNvPr>
              <p:cNvSpPr/>
              <p:nvPr>
                <p:custDataLst>
                  <p:tags r:id="rId49"/>
                </p:custDataLst>
              </p:nvPr>
            </p:nvSpPr>
            <p:spPr>
              <a:xfrm>
                <a:off x="4773600" y="3080699"/>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01" name="Rectangle 100">
                <a:extLst>
                  <a:ext uri="{FF2B5EF4-FFF2-40B4-BE49-F238E27FC236}">
                    <a16:creationId xmlns:a16="http://schemas.microsoft.com/office/drawing/2014/main" id="{08A6D733-BBEF-D045-9081-E2499D56AA7E}"/>
                  </a:ext>
                </a:extLst>
              </p:cNvPr>
              <p:cNvSpPr/>
              <p:nvPr>
                <p:custDataLst>
                  <p:tags r:id="rId50"/>
                </p:custDataLst>
              </p:nvPr>
            </p:nvSpPr>
            <p:spPr>
              <a:xfrm>
                <a:off x="4517248" y="3872487"/>
                <a:ext cx="1275910" cy="261610"/>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Applications</a:t>
                </a:r>
              </a:p>
            </p:txBody>
          </p:sp>
        </p:grpSp>
        <p:pic>
          <p:nvPicPr>
            <p:cNvPr id="133" name="Picture Placeholder 95">
              <a:extLst>
                <a:ext uri="{FF2B5EF4-FFF2-40B4-BE49-F238E27FC236}">
                  <a16:creationId xmlns:a16="http://schemas.microsoft.com/office/drawing/2014/main" id="{51FB754B-36F2-4540-9E43-35FAF77B1D3D}"/>
                </a:ext>
              </a:extLst>
            </p:cNvPr>
            <p:cNvPicPr>
              <a:picLocks noChangeAspect="1"/>
            </p:cNvPicPr>
            <p:nvPr>
              <p:custDataLst>
                <p:tags r:id="rId47"/>
              </p:custDataLst>
            </p:nvPr>
          </p:nvPicPr>
          <p:blipFill>
            <a:blip r:embed="rId64" cstate="hqprint">
              <a:extLst>
                <a:ext uri="{28A0092B-C50C-407E-A947-70E740481C1C}">
                  <a14:useLocalDpi xmlns:a14="http://schemas.microsoft.com/office/drawing/2010/main" val="0"/>
                </a:ext>
                <a:ext uri="{96DAC541-7B7A-43D3-8B79-37D633B846F1}">
                  <asvg:svgBlip xmlns:asvg="http://schemas.microsoft.com/office/drawing/2016/SVG/main" r:embed="rId65"/>
                </a:ext>
              </a:extLst>
            </a:blip>
            <a:srcRect l="85" r="85"/>
            <a:stretch>
              <a:fillRect/>
            </a:stretch>
          </p:blipFill>
          <p:spPr>
            <a:xfrm>
              <a:off x="6296713" y="2746411"/>
              <a:ext cx="698565" cy="698564"/>
            </a:xfrm>
            <a:prstGeom prst="rect">
              <a:avLst/>
            </a:prstGeom>
          </p:spPr>
        </p:pic>
        <p:sp>
          <p:nvSpPr>
            <p:cNvPr id="136" name="Freeform 4">
              <a:extLst>
                <a:ext uri="{FF2B5EF4-FFF2-40B4-BE49-F238E27FC236}">
                  <a16:creationId xmlns:a16="http://schemas.microsoft.com/office/drawing/2014/main" id="{941CFF14-01E0-E44D-AF30-E13CEC256B1E}"/>
                </a:ext>
              </a:extLst>
            </p:cNvPr>
            <p:cNvSpPr>
              <a:spLocks noChangeArrowheads="1"/>
            </p:cNvSpPr>
            <p:nvPr>
              <p:custDataLst>
                <p:tags r:id="rId48"/>
              </p:custDataLst>
            </p:nvPr>
          </p:nvSpPr>
          <p:spPr bwMode="auto">
            <a:xfrm>
              <a:off x="6402770" y="4288748"/>
              <a:ext cx="467665" cy="467665"/>
            </a:xfrm>
            <a:custGeom>
              <a:avLst/>
              <a:gdLst>
                <a:gd name="T0" fmla="*/ 937 w 1628"/>
                <a:gd name="T1" fmla="*/ 1254 h 1626"/>
                <a:gd name="T2" fmla="*/ 1132 w 1628"/>
                <a:gd name="T3" fmla="*/ 962 h 1626"/>
                <a:gd name="T4" fmla="*/ 1079 w 1628"/>
                <a:gd name="T5" fmla="*/ 1192 h 1626"/>
                <a:gd name="T6" fmla="*/ 1132 w 1628"/>
                <a:gd name="T7" fmla="*/ 962 h 1626"/>
                <a:gd name="T8" fmla="*/ 822 w 1628"/>
                <a:gd name="T9" fmla="*/ 1192 h 1626"/>
                <a:gd name="T10" fmla="*/ 769 w 1628"/>
                <a:gd name="T11" fmla="*/ 962 h 1626"/>
                <a:gd name="T12" fmla="*/ 424 w 1628"/>
                <a:gd name="T13" fmla="*/ 1413 h 1626"/>
                <a:gd name="T14" fmla="*/ 256 w 1628"/>
                <a:gd name="T15" fmla="*/ 1413 h 1626"/>
                <a:gd name="T16" fmla="*/ 424 w 1628"/>
                <a:gd name="T17" fmla="*/ 1351 h 1626"/>
                <a:gd name="T18" fmla="*/ 133 w 1628"/>
                <a:gd name="T19" fmla="*/ 1157 h 1626"/>
                <a:gd name="T20" fmla="*/ 133 w 1628"/>
                <a:gd name="T21" fmla="*/ 1228 h 1626"/>
                <a:gd name="T22" fmla="*/ 424 w 1628"/>
                <a:gd name="T23" fmla="*/ 980 h 1626"/>
                <a:gd name="T24" fmla="*/ 256 w 1628"/>
                <a:gd name="T25" fmla="*/ 980 h 1626"/>
                <a:gd name="T26" fmla="*/ 424 w 1628"/>
                <a:gd name="T27" fmla="*/ 918 h 1626"/>
                <a:gd name="T28" fmla="*/ 433 w 1628"/>
                <a:gd name="T29" fmla="*/ 724 h 1626"/>
                <a:gd name="T30" fmla="*/ 141 w 1628"/>
                <a:gd name="T31" fmla="*/ 724 h 1626"/>
                <a:gd name="T32" fmla="*/ 557 w 1628"/>
                <a:gd name="T33" fmla="*/ 1555 h 1626"/>
                <a:gd name="T34" fmla="*/ 1353 w 1628"/>
                <a:gd name="T35" fmla="*/ 1546 h 1626"/>
                <a:gd name="T36" fmla="*/ 1344 w 1628"/>
                <a:gd name="T37" fmla="*/ 1555 h 1626"/>
                <a:gd name="T38" fmla="*/ 486 w 1628"/>
                <a:gd name="T39" fmla="*/ 653 h 1626"/>
                <a:gd name="T40" fmla="*/ 80 w 1628"/>
                <a:gd name="T41" fmla="*/ 1555 h 1626"/>
                <a:gd name="T42" fmla="*/ 80 w 1628"/>
                <a:gd name="T43" fmla="*/ 521 h 1626"/>
                <a:gd name="T44" fmla="*/ 1353 w 1628"/>
                <a:gd name="T45" fmla="*/ 529 h 1626"/>
                <a:gd name="T46" fmla="*/ 71 w 1628"/>
                <a:gd name="T47" fmla="*/ 582 h 1626"/>
                <a:gd name="T48" fmla="*/ 80 w 1628"/>
                <a:gd name="T49" fmla="*/ 529 h 1626"/>
                <a:gd name="T50" fmla="*/ 80 w 1628"/>
                <a:gd name="T51" fmla="*/ 450 h 1626"/>
                <a:gd name="T52" fmla="*/ 27 w 1628"/>
                <a:gd name="T53" fmla="*/ 476 h 1626"/>
                <a:gd name="T54" fmla="*/ 0 w 1628"/>
                <a:gd name="T55" fmla="*/ 1546 h 1626"/>
                <a:gd name="T56" fmla="*/ 27 w 1628"/>
                <a:gd name="T57" fmla="*/ 1599 h 1626"/>
                <a:gd name="T58" fmla="*/ 1344 w 1628"/>
                <a:gd name="T59" fmla="*/ 1625 h 1626"/>
                <a:gd name="T60" fmla="*/ 1406 w 1628"/>
                <a:gd name="T61" fmla="*/ 1599 h 1626"/>
                <a:gd name="T62" fmla="*/ 1432 w 1628"/>
                <a:gd name="T63" fmla="*/ 529 h 1626"/>
                <a:gd name="T64" fmla="*/ 1406 w 1628"/>
                <a:gd name="T65" fmla="*/ 476 h 1626"/>
                <a:gd name="T66" fmla="*/ 265 w 1628"/>
                <a:gd name="T67" fmla="*/ 124 h 1626"/>
                <a:gd name="T68" fmla="*/ 274 w 1628"/>
                <a:gd name="T69" fmla="*/ 80 h 1626"/>
                <a:gd name="T70" fmla="*/ 1547 w 1628"/>
                <a:gd name="T71" fmla="*/ 71 h 1626"/>
                <a:gd name="T72" fmla="*/ 1556 w 1628"/>
                <a:gd name="T73" fmla="*/ 124 h 1626"/>
                <a:gd name="T74" fmla="*/ 283 w 1628"/>
                <a:gd name="T75" fmla="*/ 0 h 1626"/>
                <a:gd name="T76" fmla="*/ 221 w 1628"/>
                <a:gd name="T77" fmla="*/ 27 h 1626"/>
                <a:gd name="T78" fmla="*/ 195 w 1628"/>
                <a:gd name="T79" fmla="*/ 397 h 1626"/>
                <a:gd name="T80" fmla="*/ 690 w 1628"/>
                <a:gd name="T81" fmla="*/ 203 h 1626"/>
                <a:gd name="T82" fmla="*/ 760 w 1628"/>
                <a:gd name="T83" fmla="*/ 203 h 1626"/>
                <a:gd name="T84" fmla="*/ 1556 w 1628"/>
                <a:gd name="T85" fmla="*/ 1095 h 1626"/>
                <a:gd name="T86" fmla="*/ 1485 w 1628"/>
                <a:gd name="T87" fmla="*/ 1104 h 1626"/>
                <a:gd name="T88" fmla="*/ 1547 w 1628"/>
                <a:gd name="T89" fmla="*/ 1175 h 1626"/>
                <a:gd name="T90" fmla="*/ 1618 w 1628"/>
                <a:gd name="T91" fmla="*/ 1122 h 1626"/>
                <a:gd name="T92" fmla="*/ 1627 w 1628"/>
                <a:gd name="T93" fmla="*/ 80 h 1626"/>
                <a:gd name="T94" fmla="*/ 1574 w 1628"/>
                <a:gd name="T95" fmla="*/ 9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28" h="1626">
                  <a:moveTo>
                    <a:pt x="964" y="945"/>
                  </a:moveTo>
                  <a:lnTo>
                    <a:pt x="1043" y="945"/>
                  </a:lnTo>
                  <a:lnTo>
                    <a:pt x="937" y="1254"/>
                  </a:lnTo>
                  <a:lnTo>
                    <a:pt x="858" y="1254"/>
                  </a:lnTo>
                  <a:lnTo>
                    <a:pt x="964" y="945"/>
                  </a:lnTo>
                  <a:close/>
                  <a:moveTo>
                    <a:pt x="1132" y="962"/>
                  </a:moveTo>
                  <a:lnTo>
                    <a:pt x="1273" y="1104"/>
                  </a:lnTo>
                  <a:lnTo>
                    <a:pt x="1132" y="1245"/>
                  </a:lnTo>
                  <a:lnTo>
                    <a:pt x="1079" y="1192"/>
                  </a:lnTo>
                  <a:lnTo>
                    <a:pt x="1167" y="1104"/>
                  </a:lnTo>
                  <a:lnTo>
                    <a:pt x="1079" y="1016"/>
                  </a:lnTo>
                  <a:lnTo>
                    <a:pt x="1132" y="962"/>
                  </a:lnTo>
                  <a:close/>
                  <a:moveTo>
                    <a:pt x="822" y="1016"/>
                  </a:moveTo>
                  <a:lnTo>
                    <a:pt x="734" y="1104"/>
                  </a:lnTo>
                  <a:lnTo>
                    <a:pt x="822" y="1192"/>
                  </a:lnTo>
                  <a:lnTo>
                    <a:pt x="769" y="1245"/>
                  </a:lnTo>
                  <a:lnTo>
                    <a:pt x="628" y="1104"/>
                  </a:lnTo>
                  <a:lnTo>
                    <a:pt x="769" y="962"/>
                  </a:lnTo>
                  <a:lnTo>
                    <a:pt x="822" y="1016"/>
                  </a:lnTo>
                  <a:close/>
                  <a:moveTo>
                    <a:pt x="256" y="1413"/>
                  </a:moveTo>
                  <a:lnTo>
                    <a:pt x="424" y="1413"/>
                  </a:lnTo>
                  <a:lnTo>
                    <a:pt x="424" y="1484"/>
                  </a:lnTo>
                  <a:lnTo>
                    <a:pt x="256" y="1484"/>
                  </a:lnTo>
                  <a:lnTo>
                    <a:pt x="256" y="1413"/>
                  </a:lnTo>
                  <a:close/>
                  <a:moveTo>
                    <a:pt x="256" y="1281"/>
                  </a:moveTo>
                  <a:lnTo>
                    <a:pt x="424" y="1281"/>
                  </a:lnTo>
                  <a:lnTo>
                    <a:pt x="424" y="1351"/>
                  </a:lnTo>
                  <a:lnTo>
                    <a:pt x="256" y="1351"/>
                  </a:lnTo>
                  <a:lnTo>
                    <a:pt x="256" y="1281"/>
                  </a:lnTo>
                  <a:close/>
                  <a:moveTo>
                    <a:pt x="133" y="1157"/>
                  </a:moveTo>
                  <a:lnTo>
                    <a:pt x="424" y="1157"/>
                  </a:lnTo>
                  <a:lnTo>
                    <a:pt x="424" y="1228"/>
                  </a:lnTo>
                  <a:lnTo>
                    <a:pt x="133" y="1228"/>
                  </a:lnTo>
                  <a:lnTo>
                    <a:pt x="133" y="1157"/>
                  </a:lnTo>
                  <a:close/>
                  <a:moveTo>
                    <a:pt x="256" y="980"/>
                  </a:moveTo>
                  <a:lnTo>
                    <a:pt x="424" y="980"/>
                  </a:lnTo>
                  <a:lnTo>
                    <a:pt x="424" y="1051"/>
                  </a:lnTo>
                  <a:lnTo>
                    <a:pt x="256" y="1051"/>
                  </a:lnTo>
                  <a:lnTo>
                    <a:pt x="256" y="980"/>
                  </a:lnTo>
                  <a:close/>
                  <a:moveTo>
                    <a:pt x="256" y="848"/>
                  </a:moveTo>
                  <a:lnTo>
                    <a:pt x="424" y="848"/>
                  </a:lnTo>
                  <a:lnTo>
                    <a:pt x="424" y="918"/>
                  </a:lnTo>
                  <a:lnTo>
                    <a:pt x="256" y="918"/>
                  </a:lnTo>
                  <a:lnTo>
                    <a:pt x="256" y="848"/>
                  </a:lnTo>
                  <a:close/>
                  <a:moveTo>
                    <a:pt x="433" y="724"/>
                  </a:moveTo>
                  <a:lnTo>
                    <a:pt x="433" y="795"/>
                  </a:lnTo>
                  <a:lnTo>
                    <a:pt x="141" y="795"/>
                  </a:lnTo>
                  <a:lnTo>
                    <a:pt x="141" y="724"/>
                  </a:lnTo>
                  <a:lnTo>
                    <a:pt x="433" y="724"/>
                  </a:lnTo>
                  <a:close/>
                  <a:moveTo>
                    <a:pt x="1344" y="1555"/>
                  </a:moveTo>
                  <a:lnTo>
                    <a:pt x="557" y="1555"/>
                  </a:lnTo>
                  <a:lnTo>
                    <a:pt x="557" y="653"/>
                  </a:lnTo>
                  <a:lnTo>
                    <a:pt x="1353" y="653"/>
                  </a:lnTo>
                  <a:lnTo>
                    <a:pt x="1353" y="1546"/>
                  </a:lnTo>
                  <a:lnTo>
                    <a:pt x="1353" y="1546"/>
                  </a:lnTo>
                  <a:lnTo>
                    <a:pt x="1353" y="1555"/>
                  </a:lnTo>
                  <a:lnTo>
                    <a:pt x="1344" y="1555"/>
                  </a:lnTo>
                  <a:close/>
                  <a:moveTo>
                    <a:pt x="71" y="1546"/>
                  </a:moveTo>
                  <a:lnTo>
                    <a:pt x="71" y="653"/>
                  </a:lnTo>
                  <a:lnTo>
                    <a:pt x="486" y="653"/>
                  </a:lnTo>
                  <a:lnTo>
                    <a:pt x="486" y="1555"/>
                  </a:lnTo>
                  <a:lnTo>
                    <a:pt x="80" y="1555"/>
                  </a:lnTo>
                  <a:lnTo>
                    <a:pt x="80" y="1555"/>
                  </a:lnTo>
                  <a:lnTo>
                    <a:pt x="80" y="1555"/>
                  </a:lnTo>
                  <a:lnTo>
                    <a:pt x="71" y="1546"/>
                  </a:lnTo>
                  <a:close/>
                  <a:moveTo>
                    <a:pt x="80" y="521"/>
                  </a:moveTo>
                  <a:lnTo>
                    <a:pt x="1344" y="521"/>
                  </a:lnTo>
                  <a:lnTo>
                    <a:pt x="1344" y="521"/>
                  </a:lnTo>
                  <a:lnTo>
                    <a:pt x="1353" y="529"/>
                  </a:lnTo>
                  <a:lnTo>
                    <a:pt x="1353" y="529"/>
                  </a:lnTo>
                  <a:lnTo>
                    <a:pt x="1353" y="582"/>
                  </a:lnTo>
                  <a:lnTo>
                    <a:pt x="71" y="582"/>
                  </a:lnTo>
                  <a:lnTo>
                    <a:pt x="71" y="529"/>
                  </a:lnTo>
                  <a:lnTo>
                    <a:pt x="71" y="529"/>
                  </a:lnTo>
                  <a:lnTo>
                    <a:pt x="80" y="529"/>
                  </a:lnTo>
                  <a:lnTo>
                    <a:pt x="80" y="521"/>
                  </a:lnTo>
                  <a:close/>
                  <a:moveTo>
                    <a:pt x="1344" y="450"/>
                  </a:moveTo>
                  <a:lnTo>
                    <a:pt x="80" y="450"/>
                  </a:lnTo>
                  <a:lnTo>
                    <a:pt x="80" y="450"/>
                  </a:lnTo>
                  <a:lnTo>
                    <a:pt x="53" y="459"/>
                  </a:lnTo>
                  <a:lnTo>
                    <a:pt x="27" y="476"/>
                  </a:lnTo>
                  <a:lnTo>
                    <a:pt x="9" y="503"/>
                  </a:lnTo>
                  <a:lnTo>
                    <a:pt x="0" y="529"/>
                  </a:lnTo>
                  <a:lnTo>
                    <a:pt x="0" y="1546"/>
                  </a:lnTo>
                  <a:lnTo>
                    <a:pt x="0" y="1546"/>
                  </a:lnTo>
                  <a:lnTo>
                    <a:pt x="9" y="1581"/>
                  </a:lnTo>
                  <a:lnTo>
                    <a:pt x="27" y="1599"/>
                  </a:lnTo>
                  <a:lnTo>
                    <a:pt x="53" y="1616"/>
                  </a:lnTo>
                  <a:lnTo>
                    <a:pt x="80" y="1625"/>
                  </a:lnTo>
                  <a:lnTo>
                    <a:pt x="1344" y="1625"/>
                  </a:lnTo>
                  <a:lnTo>
                    <a:pt x="1344" y="1625"/>
                  </a:lnTo>
                  <a:lnTo>
                    <a:pt x="1379" y="1616"/>
                  </a:lnTo>
                  <a:lnTo>
                    <a:pt x="1406" y="1599"/>
                  </a:lnTo>
                  <a:lnTo>
                    <a:pt x="1423" y="1581"/>
                  </a:lnTo>
                  <a:lnTo>
                    <a:pt x="1432" y="1546"/>
                  </a:lnTo>
                  <a:lnTo>
                    <a:pt x="1432" y="529"/>
                  </a:lnTo>
                  <a:lnTo>
                    <a:pt x="1432" y="529"/>
                  </a:lnTo>
                  <a:lnTo>
                    <a:pt x="1423" y="503"/>
                  </a:lnTo>
                  <a:lnTo>
                    <a:pt x="1406" y="476"/>
                  </a:lnTo>
                  <a:lnTo>
                    <a:pt x="1379" y="459"/>
                  </a:lnTo>
                  <a:lnTo>
                    <a:pt x="1344" y="450"/>
                  </a:lnTo>
                  <a:close/>
                  <a:moveTo>
                    <a:pt x="265" y="124"/>
                  </a:moveTo>
                  <a:lnTo>
                    <a:pt x="265" y="80"/>
                  </a:lnTo>
                  <a:lnTo>
                    <a:pt x="265" y="80"/>
                  </a:lnTo>
                  <a:lnTo>
                    <a:pt x="274" y="80"/>
                  </a:lnTo>
                  <a:lnTo>
                    <a:pt x="283" y="71"/>
                  </a:lnTo>
                  <a:lnTo>
                    <a:pt x="1547" y="71"/>
                  </a:lnTo>
                  <a:lnTo>
                    <a:pt x="1547" y="71"/>
                  </a:lnTo>
                  <a:lnTo>
                    <a:pt x="1547" y="80"/>
                  </a:lnTo>
                  <a:lnTo>
                    <a:pt x="1556" y="80"/>
                  </a:lnTo>
                  <a:lnTo>
                    <a:pt x="1556" y="124"/>
                  </a:lnTo>
                  <a:lnTo>
                    <a:pt x="265" y="124"/>
                  </a:lnTo>
                  <a:close/>
                  <a:moveTo>
                    <a:pt x="1547" y="0"/>
                  </a:moveTo>
                  <a:lnTo>
                    <a:pt x="283" y="0"/>
                  </a:lnTo>
                  <a:lnTo>
                    <a:pt x="283" y="0"/>
                  </a:lnTo>
                  <a:lnTo>
                    <a:pt x="248" y="9"/>
                  </a:lnTo>
                  <a:lnTo>
                    <a:pt x="221" y="27"/>
                  </a:lnTo>
                  <a:lnTo>
                    <a:pt x="203" y="53"/>
                  </a:lnTo>
                  <a:lnTo>
                    <a:pt x="195" y="80"/>
                  </a:lnTo>
                  <a:lnTo>
                    <a:pt x="195" y="397"/>
                  </a:lnTo>
                  <a:lnTo>
                    <a:pt x="265" y="397"/>
                  </a:lnTo>
                  <a:lnTo>
                    <a:pt x="265" y="203"/>
                  </a:lnTo>
                  <a:lnTo>
                    <a:pt x="690" y="203"/>
                  </a:lnTo>
                  <a:lnTo>
                    <a:pt x="690" y="397"/>
                  </a:lnTo>
                  <a:lnTo>
                    <a:pt x="760" y="397"/>
                  </a:lnTo>
                  <a:lnTo>
                    <a:pt x="760" y="203"/>
                  </a:lnTo>
                  <a:lnTo>
                    <a:pt x="1556" y="203"/>
                  </a:lnTo>
                  <a:lnTo>
                    <a:pt x="1556" y="1095"/>
                  </a:lnTo>
                  <a:lnTo>
                    <a:pt x="1556" y="1095"/>
                  </a:lnTo>
                  <a:lnTo>
                    <a:pt x="1547" y="1104"/>
                  </a:lnTo>
                  <a:lnTo>
                    <a:pt x="1547" y="1104"/>
                  </a:lnTo>
                  <a:lnTo>
                    <a:pt x="1485" y="1104"/>
                  </a:lnTo>
                  <a:lnTo>
                    <a:pt x="1485" y="1175"/>
                  </a:lnTo>
                  <a:lnTo>
                    <a:pt x="1547" y="1175"/>
                  </a:lnTo>
                  <a:lnTo>
                    <a:pt x="1547" y="1175"/>
                  </a:lnTo>
                  <a:lnTo>
                    <a:pt x="1574" y="1166"/>
                  </a:lnTo>
                  <a:lnTo>
                    <a:pt x="1600" y="1148"/>
                  </a:lnTo>
                  <a:lnTo>
                    <a:pt x="1618" y="1122"/>
                  </a:lnTo>
                  <a:lnTo>
                    <a:pt x="1627" y="1095"/>
                  </a:lnTo>
                  <a:lnTo>
                    <a:pt x="1627" y="80"/>
                  </a:lnTo>
                  <a:lnTo>
                    <a:pt x="1627" y="80"/>
                  </a:lnTo>
                  <a:lnTo>
                    <a:pt x="1618" y="53"/>
                  </a:lnTo>
                  <a:lnTo>
                    <a:pt x="1600" y="27"/>
                  </a:lnTo>
                  <a:lnTo>
                    <a:pt x="1574" y="9"/>
                  </a:lnTo>
                  <a:lnTo>
                    <a:pt x="1547" y="0"/>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138" name="Graphic 111">
            <a:extLst>
              <a:ext uri="{FF2B5EF4-FFF2-40B4-BE49-F238E27FC236}">
                <a16:creationId xmlns:a16="http://schemas.microsoft.com/office/drawing/2014/main" id="{29A1A86F-1BB0-3546-9317-11448E55634C}"/>
              </a:ext>
            </a:extLst>
          </p:cNvPr>
          <p:cNvGrpSpPr>
            <a:grpSpLocks noChangeAspect="1"/>
          </p:cNvGrpSpPr>
          <p:nvPr>
            <p:custDataLst>
              <p:tags r:id="rId18"/>
            </p:custDataLst>
          </p:nvPr>
        </p:nvGrpSpPr>
        <p:grpSpPr>
          <a:xfrm>
            <a:off x="999372" y="1950412"/>
            <a:ext cx="432000" cy="405532"/>
            <a:chOff x="6932517" y="840530"/>
            <a:chExt cx="2395489" cy="2248723"/>
          </a:xfrm>
          <a:solidFill>
            <a:schemeClr val="tx1"/>
          </a:solidFill>
        </p:grpSpPr>
        <p:sp>
          <p:nvSpPr>
            <p:cNvPr id="139" name="Graphic 111">
              <a:extLst>
                <a:ext uri="{FF2B5EF4-FFF2-40B4-BE49-F238E27FC236}">
                  <a16:creationId xmlns:a16="http://schemas.microsoft.com/office/drawing/2014/main" id="{280B1808-BF8A-084D-8888-AC5DA1353327}"/>
                </a:ext>
              </a:extLst>
            </p:cNvPr>
            <p:cNvSpPr/>
            <p:nvPr>
              <p:custDataLst>
                <p:tags r:id="rId43"/>
              </p:custDataLst>
            </p:nvPr>
          </p:nvSpPr>
          <p:spPr>
            <a:xfrm>
              <a:off x="6932517" y="840530"/>
              <a:ext cx="2395489" cy="1192162"/>
            </a:xfrm>
            <a:custGeom>
              <a:avLst/>
              <a:gdLst>
                <a:gd name="connsiteX0" fmla="*/ 2141372 w 2395489"/>
                <a:gd name="connsiteY0" fmla="*/ 457655 h 1192162"/>
                <a:gd name="connsiteX1" fmla="*/ 1971870 w 2395489"/>
                <a:gd name="connsiteY1" fmla="*/ 389854 h 1192162"/>
                <a:gd name="connsiteX2" fmla="*/ 1853219 w 2395489"/>
                <a:gd name="connsiteY2" fmla="*/ 293803 h 1192162"/>
                <a:gd name="connsiteX3" fmla="*/ 1378614 w 2395489"/>
                <a:gd name="connsiteY3" fmla="*/ 0 h 1192162"/>
                <a:gd name="connsiteX4" fmla="*/ 994410 w 2395489"/>
                <a:gd name="connsiteY4" fmla="*/ 169502 h 1192162"/>
                <a:gd name="connsiteX5" fmla="*/ 853159 w 2395489"/>
                <a:gd name="connsiteY5" fmla="*/ 220352 h 1192162"/>
                <a:gd name="connsiteX6" fmla="*/ 644107 w 2395489"/>
                <a:gd name="connsiteY6" fmla="*/ 254253 h 1192162"/>
                <a:gd name="connsiteX7" fmla="*/ 395504 w 2395489"/>
                <a:gd name="connsiteY7" fmla="*/ 559356 h 1192162"/>
                <a:gd name="connsiteX8" fmla="*/ 305103 w 2395489"/>
                <a:gd name="connsiteY8" fmla="*/ 678007 h 1192162"/>
                <a:gd name="connsiteX9" fmla="*/ 5650 w 2395489"/>
                <a:gd name="connsiteY9" fmla="*/ 1135662 h 1192162"/>
                <a:gd name="connsiteX10" fmla="*/ 0 w 2395489"/>
                <a:gd name="connsiteY10" fmla="*/ 1192163 h 1192162"/>
                <a:gd name="connsiteX11" fmla="*/ 322053 w 2395489"/>
                <a:gd name="connsiteY11" fmla="*/ 1192163 h 1192162"/>
                <a:gd name="connsiteX12" fmla="*/ 333353 w 2395489"/>
                <a:gd name="connsiteY12" fmla="*/ 1192163 h 1192162"/>
                <a:gd name="connsiteX13" fmla="*/ 446355 w 2395489"/>
                <a:gd name="connsiteY13" fmla="*/ 1192163 h 1192162"/>
                <a:gd name="connsiteX14" fmla="*/ 446355 w 2395489"/>
                <a:gd name="connsiteY14" fmla="*/ 1090462 h 1192162"/>
                <a:gd name="connsiteX15" fmla="*/ 333353 w 2395489"/>
                <a:gd name="connsiteY15" fmla="*/ 1090462 h 1192162"/>
                <a:gd name="connsiteX16" fmla="*/ 322053 w 2395489"/>
                <a:gd name="connsiteY16" fmla="*/ 1090462 h 1192162"/>
                <a:gd name="connsiteX17" fmla="*/ 113001 w 2395489"/>
                <a:gd name="connsiteY17" fmla="*/ 1090462 h 1192162"/>
                <a:gd name="connsiteX18" fmla="*/ 350304 w 2395489"/>
                <a:gd name="connsiteY18" fmla="*/ 768408 h 1192162"/>
                <a:gd name="connsiteX19" fmla="*/ 491555 w 2395489"/>
                <a:gd name="connsiteY19" fmla="*/ 576306 h 1192162"/>
                <a:gd name="connsiteX20" fmla="*/ 678007 w 2395489"/>
                <a:gd name="connsiteY20" fmla="*/ 344654 h 1192162"/>
                <a:gd name="connsiteX21" fmla="*/ 841859 w 2395489"/>
                <a:gd name="connsiteY21" fmla="*/ 322053 h 1192162"/>
                <a:gd name="connsiteX22" fmla="*/ 1067861 w 2395489"/>
                <a:gd name="connsiteY22" fmla="*/ 237302 h 1192162"/>
                <a:gd name="connsiteX23" fmla="*/ 1378614 w 2395489"/>
                <a:gd name="connsiteY23" fmla="*/ 101701 h 1192162"/>
                <a:gd name="connsiteX24" fmla="*/ 1757168 w 2395489"/>
                <a:gd name="connsiteY24" fmla="*/ 339004 h 1192162"/>
                <a:gd name="connsiteX25" fmla="*/ 1949270 w 2395489"/>
                <a:gd name="connsiteY25" fmla="*/ 485905 h 1192162"/>
                <a:gd name="connsiteX26" fmla="*/ 2090521 w 2395489"/>
                <a:gd name="connsiteY26" fmla="*/ 542406 h 1192162"/>
                <a:gd name="connsiteX27" fmla="*/ 2254373 w 2395489"/>
                <a:gd name="connsiteY27" fmla="*/ 1090462 h 1192162"/>
                <a:gd name="connsiteX28" fmla="*/ 1937970 w 2395489"/>
                <a:gd name="connsiteY28" fmla="*/ 1090462 h 1192162"/>
                <a:gd name="connsiteX29" fmla="*/ 1937970 w 2395489"/>
                <a:gd name="connsiteY29" fmla="*/ 1192163 h 1192162"/>
                <a:gd name="connsiteX30" fmla="*/ 2316524 w 2395489"/>
                <a:gd name="connsiteY30" fmla="*/ 1192163 h 1192162"/>
                <a:gd name="connsiteX31" fmla="*/ 2333474 w 2395489"/>
                <a:gd name="connsiteY31" fmla="*/ 1163912 h 1192162"/>
                <a:gd name="connsiteX32" fmla="*/ 2141372 w 2395489"/>
                <a:gd name="connsiteY32" fmla="*/ 457655 h 119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95489" h="1192162">
                  <a:moveTo>
                    <a:pt x="2141372" y="457655"/>
                  </a:moveTo>
                  <a:cubicBezTo>
                    <a:pt x="2090521" y="423754"/>
                    <a:pt x="2028371" y="401154"/>
                    <a:pt x="1971870" y="389854"/>
                  </a:cubicBezTo>
                  <a:cubicBezTo>
                    <a:pt x="1921020" y="378554"/>
                    <a:pt x="1875819" y="344654"/>
                    <a:pt x="1853219" y="293803"/>
                  </a:cubicBezTo>
                  <a:cubicBezTo>
                    <a:pt x="1762818" y="113001"/>
                    <a:pt x="1582016" y="0"/>
                    <a:pt x="1378614" y="0"/>
                  </a:cubicBezTo>
                  <a:cubicBezTo>
                    <a:pt x="1231713" y="0"/>
                    <a:pt x="1090461" y="62151"/>
                    <a:pt x="994410" y="169502"/>
                  </a:cubicBezTo>
                  <a:cubicBezTo>
                    <a:pt x="960510" y="209052"/>
                    <a:pt x="909659" y="226002"/>
                    <a:pt x="853159" y="220352"/>
                  </a:cubicBezTo>
                  <a:cubicBezTo>
                    <a:pt x="779708" y="214702"/>
                    <a:pt x="706257" y="226002"/>
                    <a:pt x="644107" y="254253"/>
                  </a:cubicBezTo>
                  <a:cubicBezTo>
                    <a:pt x="514155" y="310753"/>
                    <a:pt x="423754" y="423754"/>
                    <a:pt x="395504" y="559356"/>
                  </a:cubicBezTo>
                  <a:cubicBezTo>
                    <a:pt x="384204" y="610206"/>
                    <a:pt x="350304" y="655407"/>
                    <a:pt x="305103" y="678007"/>
                  </a:cubicBezTo>
                  <a:cubicBezTo>
                    <a:pt x="129951" y="768408"/>
                    <a:pt x="16950" y="943560"/>
                    <a:pt x="5650" y="1135662"/>
                  </a:cubicBezTo>
                  <a:lnTo>
                    <a:pt x="0" y="1192163"/>
                  </a:lnTo>
                  <a:lnTo>
                    <a:pt x="322053" y="1192163"/>
                  </a:lnTo>
                  <a:lnTo>
                    <a:pt x="333353" y="1192163"/>
                  </a:lnTo>
                  <a:lnTo>
                    <a:pt x="446355" y="1192163"/>
                  </a:lnTo>
                  <a:lnTo>
                    <a:pt x="446355" y="1090462"/>
                  </a:lnTo>
                  <a:lnTo>
                    <a:pt x="333353" y="1090462"/>
                  </a:lnTo>
                  <a:lnTo>
                    <a:pt x="322053" y="1090462"/>
                  </a:lnTo>
                  <a:lnTo>
                    <a:pt x="113001" y="1090462"/>
                  </a:lnTo>
                  <a:cubicBezTo>
                    <a:pt x="141251" y="954860"/>
                    <a:pt x="226002" y="836209"/>
                    <a:pt x="350304" y="768408"/>
                  </a:cubicBezTo>
                  <a:cubicBezTo>
                    <a:pt x="423754" y="728858"/>
                    <a:pt x="480255" y="661057"/>
                    <a:pt x="491555" y="576306"/>
                  </a:cubicBezTo>
                  <a:cubicBezTo>
                    <a:pt x="514155" y="474605"/>
                    <a:pt x="581956" y="384204"/>
                    <a:pt x="678007" y="344654"/>
                  </a:cubicBezTo>
                  <a:cubicBezTo>
                    <a:pt x="734508" y="327703"/>
                    <a:pt x="785358" y="316403"/>
                    <a:pt x="841859" y="322053"/>
                  </a:cubicBezTo>
                  <a:cubicBezTo>
                    <a:pt x="926610" y="327703"/>
                    <a:pt x="1011360" y="299453"/>
                    <a:pt x="1067861" y="237302"/>
                  </a:cubicBezTo>
                  <a:cubicBezTo>
                    <a:pt x="1146962" y="152552"/>
                    <a:pt x="1259963" y="101701"/>
                    <a:pt x="1378614" y="101701"/>
                  </a:cubicBezTo>
                  <a:cubicBezTo>
                    <a:pt x="1542466" y="101701"/>
                    <a:pt x="1683717" y="192102"/>
                    <a:pt x="1757168" y="339004"/>
                  </a:cubicBezTo>
                  <a:cubicBezTo>
                    <a:pt x="1796719" y="412454"/>
                    <a:pt x="1864519" y="468955"/>
                    <a:pt x="1949270" y="485905"/>
                  </a:cubicBezTo>
                  <a:cubicBezTo>
                    <a:pt x="2000121" y="497205"/>
                    <a:pt x="2045321" y="514155"/>
                    <a:pt x="2090521" y="542406"/>
                  </a:cubicBezTo>
                  <a:cubicBezTo>
                    <a:pt x="2276973" y="661057"/>
                    <a:pt x="2344774" y="898359"/>
                    <a:pt x="2254373" y="1090462"/>
                  </a:cubicBezTo>
                  <a:lnTo>
                    <a:pt x="1937970" y="1090462"/>
                  </a:lnTo>
                  <a:lnTo>
                    <a:pt x="1937970" y="1192163"/>
                  </a:lnTo>
                  <a:lnTo>
                    <a:pt x="2316524" y="1192163"/>
                  </a:lnTo>
                  <a:lnTo>
                    <a:pt x="2333474" y="1163912"/>
                  </a:lnTo>
                  <a:cubicBezTo>
                    <a:pt x="2463425" y="920960"/>
                    <a:pt x="2384324" y="604556"/>
                    <a:pt x="2141372" y="45765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40" name="Graphic 111">
              <a:extLst>
                <a:ext uri="{FF2B5EF4-FFF2-40B4-BE49-F238E27FC236}">
                  <a16:creationId xmlns:a16="http://schemas.microsoft.com/office/drawing/2014/main" id="{3070D739-6F39-494F-9FAD-665AB5015DEA}"/>
                </a:ext>
              </a:extLst>
            </p:cNvPr>
            <p:cNvSpPr/>
            <p:nvPr>
              <p:custDataLst>
                <p:tags r:id="rId44"/>
              </p:custDataLst>
            </p:nvPr>
          </p:nvSpPr>
          <p:spPr>
            <a:xfrm>
              <a:off x="7441022" y="1558088"/>
              <a:ext cx="1372964" cy="1531166"/>
            </a:xfrm>
            <a:custGeom>
              <a:avLst/>
              <a:gdLst>
                <a:gd name="connsiteX0" fmla="*/ 1372964 w 1372964"/>
                <a:gd name="connsiteY0" fmla="*/ 220352 h 1531166"/>
                <a:gd name="connsiteX1" fmla="*/ 1372964 w 1372964"/>
                <a:gd name="connsiteY1" fmla="*/ 220352 h 1531166"/>
                <a:gd name="connsiteX2" fmla="*/ 1372964 w 1372964"/>
                <a:gd name="connsiteY2" fmla="*/ 209052 h 1531166"/>
                <a:gd name="connsiteX3" fmla="*/ 1333414 w 1372964"/>
                <a:gd name="connsiteY3" fmla="*/ 129951 h 1531166"/>
                <a:gd name="connsiteX4" fmla="*/ 1305163 w 1372964"/>
                <a:gd name="connsiteY4" fmla="*/ 107351 h 1531166"/>
                <a:gd name="connsiteX5" fmla="*/ 847509 w 1372964"/>
                <a:gd name="connsiteY5" fmla="*/ 5650 h 1531166"/>
                <a:gd name="connsiteX6" fmla="*/ 689307 w 1372964"/>
                <a:gd name="connsiteY6" fmla="*/ 0 h 1531166"/>
                <a:gd name="connsiteX7" fmla="*/ 587606 w 1372964"/>
                <a:gd name="connsiteY7" fmla="*/ 0 h 1531166"/>
                <a:gd name="connsiteX8" fmla="*/ 248603 w 1372964"/>
                <a:gd name="connsiteY8" fmla="*/ 39550 h 1531166"/>
                <a:gd name="connsiteX9" fmla="*/ 152552 w 1372964"/>
                <a:gd name="connsiteY9" fmla="*/ 67801 h 1531166"/>
                <a:gd name="connsiteX10" fmla="*/ 73451 w 1372964"/>
                <a:gd name="connsiteY10" fmla="*/ 101701 h 1531166"/>
                <a:gd name="connsiteX11" fmla="*/ 0 w 1372964"/>
                <a:gd name="connsiteY11" fmla="*/ 203402 h 1531166"/>
                <a:gd name="connsiteX12" fmla="*/ 0 w 1372964"/>
                <a:gd name="connsiteY12" fmla="*/ 209052 h 1531166"/>
                <a:gd name="connsiteX13" fmla="*/ 0 w 1372964"/>
                <a:gd name="connsiteY13" fmla="*/ 214702 h 1531166"/>
                <a:gd name="connsiteX14" fmla="*/ 0 w 1372964"/>
                <a:gd name="connsiteY14" fmla="*/ 570656 h 1531166"/>
                <a:gd name="connsiteX15" fmla="*/ 0 w 1372964"/>
                <a:gd name="connsiteY15" fmla="*/ 587606 h 1531166"/>
                <a:gd name="connsiteX16" fmla="*/ 0 w 1372964"/>
                <a:gd name="connsiteY16" fmla="*/ 949210 h 1531166"/>
                <a:gd name="connsiteX17" fmla="*/ 0 w 1372964"/>
                <a:gd name="connsiteY17" fmla="*/ 960510 h 1531166"/>
                <a:gd name="connsiteX18" fmla="*/ 0 w 1372964"/>
                <a:gd name="connsiteY18" fmla="*/ 1333414 h 1531166"/>
                <a:gd name="connsiteX19" fmla="*/ 73451 w 1372964"/>
                <a:gd name="connsiteY19" fmla="*/ 1429465 h 1531166"/>
                <a:gd name="connsiteX20" fmla="*/ 152552 w 1372964"/>
                <a:gd name="connsiteY20" fmla="*/ 1463365 h 1531166"/>
                <a:gd name="connsiteX21" fmla="*/ 248603 w 1372964"/>
                <a:gd name="connsiteY21" fmla="*/ 1491616 h 1531166"/>
                <a:gd name="connsiteX22" fmla="*/ 587606 w 1372964"/>
                <a:gd name="connsiteY22" fmla="*/ 1531166 h 1531166"/>
                <a:gd name="connsiteX23" fmla="*/ 689307 w 1372964"/>
                <a:gd name="connsiteY23" fmla="*/ 1531166 h 1531166"/>
                <a:gd name="connsiteX24" fmla="*/ 847509 w 1372964"/>
                <a:gd name="connsiteY24" fmla="*/ 1525516 h 1531166"/>
                <a:gd name="connsiteX25" fmla="*/ 1305163 w 1372964"/>
                <a:gd name="connsiteY25" fmla="*/ 1429465 h 1531166"/>
                <a:gd name="connsiteX26" fmla="*/ 1333414 w 1372964"/>
                <a:gd name="connsiteY26" fmla="*/ 1406865 h 1531166"/>
                <a:gd name="connsiteX27" fmla="*/ 1372964 w 1372964"/>
                <a:gd name="connsiteY27" fmla="*/ 1327764 h 1531166"/>
                <a:gd name="connsiteX28" fmla="*/ 1372964 w 1372964"/>
                <a:gd name="connsiteY28" fmla="*/ 954860 h 1531166"/>
                <a:gd name="connsiteX29" fmla="*/ 1372964 w 1372964"/>
                <a:gd name="connsiteY29" fmla="*/ 943560 h 1531166"/>
                <a:gd name="connsiteX30" fmla="*/ 1372964 w 1372964"/>
                <a:gd name="connsiteY30" fmla="*/ 581956 h 1531166"/>
                <a:gd name="connsiteX31" fmla="*/ 1372964 w 1372964"/>
                <a:gd name="connsiteY31" fmla="*/ 565006 h 1531166"/>
                <a:gd name="connsiteX32" fmla="*/ 1372964 w 1372964"/>
                <a:gd name="connsiteY32" fmla="*/ 220352 h 1531166"/>
                <a:gd name="connsiteX33" fmla="*/ 683657 w 1372964"/>
                <a:gd name="connsiteY33" fmla="*/ 96051 h 1531166"/>
                <a:gd name="connsiteX34" fmla="*/ 1276913 w 1372964"/>
                <a:gd name="connsiteY34" fmla="*/ 209052 h 1531166"/>
                <a:gd name="connsiteX35" fmla="*/ 683657 w 1372964"/>
                <a:gd name="connsiteY35" fmla="*/ 322053 h 1531166"/>
                <a:gd name="connsiteX36" fmla="*/ 90401 w 1372964"/>
                <a:gd name="connsiteY36" fmla="*/ 209052 h 1531166"/>
                <a:gd name="connsiteX37" fmla="*/ 683657 w 1372964"/>
                <a:gd name="connsiteY37" fmla="*/ 96051 h 1531166"/>
                <a:gd name="connsiteX38" fmla="*/ 90401 w 1372964"/>
                <a:gd name="connsiteY38" fmla="*/ 322053 h 1531166"/>
                <a:gd name="connsiteX39" fmla="*/ 683657 w 1372964"/>
                <a:gd name="connsiteY39" fmla="*/ 412454 h 1531166"/>
                <a:gd name="connsiteX40" fmla="*/ 1276913 w 1372964"/>
                <a:gd name="connsiteY40" fmla="*/ 322053 h 1531166"/>
                <a:gd name="connsiteX41" fmla="*/ 1276913 w 1372964"/>
                <a:gd name="connsiteY41" fmla="*/ 593256 h 1531166"/>
                <a:gd name="connsiteX42" fmla="*/ 683657 w 1372964"/>
                <a:gd name="connsiteY42" fmla="*/ 700607 h 1531166"/>
                <a:gd name="connsiteX43" fmla="*/ 90401 w 1372964"/>
                <a:gd name="connsiteY43" fmla="*/ 593256 h 1531166"/>
                <a:gd name="connsiteX44" fmla="*/ 90401 w 1372964"/>
                <a:gd name="connsiteY44" fmla="*/ 322053 h 1531166"/>
                <a:gd name="connsiteX45" fmla="*/ 1282563 w 1372964"/>
                <a:gd name="connsiteY45" fmla="*/ 706258 h 1531166"/>
                <a:gd name="connsiteX46" fmla="*/ 1282563 w 1372964"/>
                <a:gd name="connsiteY46" fmla="*/ 966160 h 1531166"/>
                <a:gd name="connsiteX47" fmla="*/ 689307 w 1372964"/>
                <a:gd name="connsiteY47" fmla="*/ 1073511 h 1531166"/>
                <a:gd name="connsiteX48" fmla="*/ 90401 w 1372964"/>
                <a:gd name="connsiteY48" fmla="*/ 966160 h 1531166"/>
                <a:gd name="connsiteX49" fmla="*/ 90401 w 1372964"/>
                <a:gd name="connsiteY49" fmla="*/ 706258 h 1531166"/>
                <a:gd name="connsiteX50" fmla="*/ 683657 w 1372964"/>
                <a:gd name="connsiteY50" fmla="*/ 796658 h 1531166"/>
                <a:gd name="connsiteX51" fmla="*/ 1282563 w 1372964"/>
                <a:gd name="connsiteY51" fmla="*/ 706258 h 1531166"/>
                <a:gd name="connsiteX52" fmla="*/ 683657 w 1372964"/>
                <a:gd name="connsiteY52" fmla="*/ 1452065 h 1531166"/>
                <a:gd name="connsiteX53" fmla="*/ 90401 w 1372964"/>
                <a:gd name="connsiteY53" fmla="*/ 1344714 h 1531166"/>
                <a:gd name="connsiteX54" fmla="*/ 90401 w 1372964"/>
                <a:gd name="connsiteY54" fmla="*/ 1079161 h 1531166"/>
                <a:gd name="connsiteX55" fmla="*/ 683657 w 1372964"/>
                <a:gd name="connsiteY55" fmla="*/ 1169562 h 1531166"/>
                <a:gd name="connsiteX56" fmla="*/ 1276913 w 1372964"/>
                <a:gd name="connsiteY56" fmla="*/ 1079161 h 1531166"/>
                <a:gd name="connsiteX57" fmla="*/ 1276913 w 1372964"/>
                <a:gd name="connsiteY57" fmla="*/ 1344714 h 1531166"/>
                <a:gd name="connsiteX58" fmla="*/ 683657 w 1372964"/>
                <a:gd name="connsiteY58" fmla="*/ 1452065 h 15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72964" h="1531166">
                  <a:moveTo>
                    <a:pt x="1372964" y="220352"/>
                  </a:moveTo>
                  <a:cubicBezTo>
                    <a:pt x="1372964" y="220352"/>
                    <a:pt x="1372964" y="214702"/>
                    <a:pt x="1372964" y="220352"/>
                  </a:cubicBezTo>
                  <a:cubicBezTo>
                    <a:pt x="1372964" y="214702"/>
                    <a:pt x="1372964" y="209052"/>
                    <a:pt x="1372964" y="209052"/>
                  </a:cubicBezTo>
                  <a:cubicBezTo>
                    <a:pt x="1372964" y="180802"/>
                    <a:pt x="1356014" y="152552"/>
                    <a:pt x="1333414" y="129951"/>
                  </a:cubicBezTo>
                  <a:cubicBezTo>
                    <a:pt x="1322114" y="124301"/>
                    <a:pt x="1316464" y="113001"/>
                    <a:pt x="1305163" y="107351"/>
                  </a:cubicBezTo>
                  <a:cubicBezTo>
                    <a:pt x="1203462" y="45200"/>
                    <a:pt x="1017010" y="16950"/>
                    <a:pt x="847509" y="5650"/>
                  </a:cubicBezTo>
                  <a:cubicBezTo>
                    <a:pt x="791008" y="0"/>
                    <a:pt x="734508" y="0"/>
                    <a:pt x="689307" y="0"/>
                  </a:cubicBezTo>
                  <a:cubicBezTo>
                    <a:pt x="655407" y="0"/>
                    <a:pt x="621506" y="0"/>
                    <a:pt x="587606" y="0"/>
                  </a:cubicBezTo>
                  <a:cubicBezTo>
                    <a:pt x="480255" y="5650"/>
                    <a:pt x="355954" y="16950"/>
                    <a:pt x="248603" y="39550"/>
                  </a:cubicBezTo>
                  <a:cubicBezTo>
                    <a:pt x="214702" y="45200"/>
                    <a:pt x="180802" y="56501"/>
                    <a:pt x="152552" y="67801"/>
                  </a:cubicBezTo>
                  <a:cubicBezTo>
                    <a:pt x="124301" y="79101"/>
                    <a:pt x="96051" y="90401"/>
                    <a:pt x="73451" y="101701"/>
                  </a:cubicBezTo>
                  <a:cubicBezTo>
                    <a:pt x="28250" y="129951"/>
                    <a:pt x="0" y="163852"/>
                    <a:pt x="0" y="203402"/>
                  </a:cubicBezTo>
                  <a:cubicBezTo>
                    <a:pt x="0" y="203402"/>
                    <a:pt x="0" y="209052"/>
                    <a:pt x="0" y="209052"/>
                  </a:cubicBezTo>
                  <a:cubicBezTo>
                    <a:pt x="0" y="209052"/>
                    <a:pt x="0" y="214702"/>
                    <a:pt x="0" y="214702"/>
                  </a:cubicBezTo>
                  <a:lnTo>
                    <a:pt x="0" y="570656"/>
                  </a:lnTo>
                  <a:lnTo>
                    <a:pt x="0" y="587606"/>
                  </a:lnTo>
                  <a:lnTo>
                    <a:pt x="0" y="949210"/>
                  </a:lnTo>
                  <a:lnTo>
                    <a:pt x="0" y="960510"/>
                  </a:lnTo>
                  <a:lnTo>
                    <a:pt x="0" y="1333414"/>
                  </a:lnTo>
                  <a:cubicBezTo>
                    <a:pt x="0" y="1372965"/>
                    <a:pt x="28250" y="1406865"/>
                    <a:pt x="73451" y="1429465"/>
                  </a:cubicBezTo>
                  <a:cubicBezTo>
                    <a:pt x="96051" y="1440765"/>
                    <a:pt x="124301" y="1452065"/>
                    <a:pt x="152552" y="1463365"/>
                  </a:cubicBezTo>
                  <a:cubicBezTo>
                    <a:pt x="180802" y="1474666"/>
                    <a:pt x="214702" y="1480316"/>
                    <a:pt x="248603" y="1491616"/>
                  </a:cubicBezTo>
                  <a:cubicBezTo>
                    <a:pt x="355954" y="1514216"/>
                    <a:pt x="474605" y="1525516"/>
                    <a:pt x="587606" y="1531166"/>
                  </a:cubicBezTo>
                  <a:cubicBezTo>
                    <a:pt x="621506" y="1531166"/>
                    <a:pt x="661057" y="1531166"/>
                    <a:pt x="689307" y="1531166"/>
                  </a:cubicBezTo>
                  <a:cubicBezTo>
                    <a:pt x="734508" y="1531166"/>
                    <a:pt x="791008" y="1531166"/>
                    <a:pt x="847509" y="1525516"/>
                  </a:cubicBezTo>
                  <a:cubicBezTo>
                    <a:pt x="1017010" y="1514216"/>
                    <a:pt x="1203462" y="1485966"/>
                    <a:pt x="1305163" y="1429465"/>
                  </a:cubicBezTo>
                  <a:cubicBezTo>
                    <a:pt x="1316464" y="1423815"/>
                    <a:pt x="1327764" y="1418165"/>
                    <a:pt x="1333414" y="1406865"/>
                  </a:cubicBezTo>
                  <a:cubicBezTo>
                    <a:pt x="1361664" y="1384265"/>
                    <a:pt x="1372964" y="1361664"/>
                    <a:pt x="1372964" y="1327764"/>
                  </a:cubicBezTo>
                  <a:lnTo>
                    <a:pt x="1372964" y="954860"/>
                  </a:lnTo>
                  <a:lnTo>
                    <a:pt x="1372964" y="943560"/>
                  </a:lnTo>
                  <a:lnTo>
                    <a:pt x="1372964" y="581956"/>
                  </a:lnTo>
                  <a:lnTo>
                    <a:pt x="1372964" y="565006"/>
                  </a:lnTo>
                  <a:lnTo>
                    <a:pt x="1372964" y="220352"/>
                  </a:lnTo>
                  <a:close/>
                  <a:moveTo>
                    <a:pt x="683657" y="96051"/>
                  </a:moveTo>
                  <a:cubicBezTo>
                    <a:pt x="1045261" y="96051"/>
                    <a:pt x="1259963" y="169502"/>
                    <a:pt x="1276913" y="209052"/>
                  </a:cubicBezTo>
                  <a:cubicBezTo>
                    <a:pt x="1259963" y="248603"/>
                    <a:pt x="1039611" y="322053"/>
                    <a:pt x="683657" y="322053"/>
                  </a:cubicBezTo>
                  <a:cubicBezTo>
                    <a:pt x="327703" y="322053"/>
                    <a:pt x="107351" y="248603"/>
                    <a:pt x="90401" y="209052"/>
                  </a:cubicBezTo>
                  <a:cubicBezTo>
                    <a:pt x="113001" y="169502"/>
                    <a:pt x="327703" y="96051"/>
                    <a:pt x="683657" y="96051"/>
                  </a:cubicBezTo>
                  <a:close/>
                  <a:moveTo>
                    <a:pt x="90401" y="322053"/>
                  </a:moveTo>
                  <a:cubicBezTo>
                    <a:pt x="231652" y="395504"/>
                    <a:pt x="502855" y="412454"/>
                    <a:pt x="683657" y="412454"/>
                  </a:cubicBezTo>
                  <a:cubicBezTo>
                    <a:pt x="864459" y="412454"/>
                    <a:pt x="1135662" y="389854"/>
                    <a:pt x="1276913" y="322053"/>
                  </a:cubicBezTo>
                  <a:lnTo>
                    <a:pt x="1276913" y="593256"/>
                  </a:lnTo>
                  <a:cubicBezTo>
                    <a:pt x="1265613" y="615857"/>
                    <a:pt x="1096111" y="700607"/>
                    <a:pt x="683657" y="700607"/>
                  </a:cubicBezTo>
                  <a:cubicBezTo>
                    <a:pt x="271203" y="700607"/>
                    <a:pt x="107351" y="621507"/>
                    <a:pt x="90401" y="593256"/>
                  </a:cubicBezTo>
                  <a:lnTo>
                    <a:pt x="90401" y="322053"/>
                  </a:lnTo>
                  <a:close/>
                  <a:moveTo>
                    <a:pt x="1282563" y="706258"/>
                  </a:moveTo>
                  <a:lnTo>
                    <a:pt x="1282563" y="966160"/>
                  </a:lnTo>
                  <a:cubicBezTo>
                    <a:pt x="1271263" y="988761"/>
                    <a:pt x="1101761" y="1073511"/>
                    <a:pt x="689307" y="1073511"/>
                  </a:cubicBezTo>
                  <a:cubicBezTo>
                    <a:pt x="276853" y="1073511"/>
                    <a:pt x="107351" y="994410"/>
                    <a:pt x="90401" y="966160"/>
                  </a:cubicBezTo>
                  <a:lnTo>
                    <a:pt x="90401" y="706258"/>
                  </a:lnTo>
                  <a:cubicBezTo>
                    <a:pt x="231652" y="774058"/>
                    <a:pt x="502855" y="796658"/>
                    <a:pt x="683657" y="796658"/>
                  </a:cubicBezTo>
                  <a:cubicBezTo>
                    <a:pt x="864459" y="796658"/>
                    <a:pt x="1141312" y="774058"/>
                    <a:pt x="1282563" y="706258"/>
                  </a:cubicBezTo>
                  <a:close/>
                  <a:moveTo>
                    <a:pt x="683657" y="1452065"/>
                  </a:moveTo>
                  <a:cubicBezTo>
                    <a:pt x="271203" y="1452065"/>
                    <a:pt x="101701" y="1367315"/>
                    <a:pt x="90401" y="1344714"/>
                  </a:cubicBezTo>
                  <a:lnTo>
                    <a:pt x="90401" y="1079161"/>
                  </a:lnTo>
                  <a:cubicBezTo>
                    <a:pt x="231652" y="1146962"/>
                    <a:pt x="502855" y="1169562"/>
                    <a:pt x="683657" y="1169562"/>
                  </a:cubicBezTo>
                  <a:cubicBezTo>
                    <a:pt x="864459" y="1169562"/>
                    <a:pt x="1135662" y="1146962"/>
                    <a:pt x="1276913" y="1079161"/>
                  </a:cubicBezTo>
                  <a:lnTo>
                    <a:pt x="1276913" y="1344714"/>
                  </a:lnTo>
                  <a:cubicBezTo>
                    <a:pt x="1265613" y="1367315"/>
                    <a:pt x="1101761" y="1452065"/>
                    <a:pt x="683657" y="145206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pic>
        <p:nvPicPr>
          <p:cNvPr id="4" name="Picture 3" descr="Logo&#10;&#10;Description automatically generated">
            <a:extLst>
              <a:ext uri="{FF2B5EF4-FFF2-40B4-BE49-F238E27FC236}">
                <a16:creationId xmlns:a16="http://schemas.microsoft.com/office/drawing/2014/main" id="{D46CE386-054D-1241-8BAB-6BDE05780A31}"/>
              </a:ext>
            </a:extLst>
          </p:cNvPr>
          <p:cNvPicPr>
            <a:picLocks noChangeAspect="1"/>
          </p:cNvPicPr>
          <p:nvPr>
            <p:custDataLst>
              <p:tags r:id="rId19"/>
            </p:custDataLst>
          </p:nvPr>
        </p:nvPicPr>
        <p:blipFill>
          <a:blip r:embed="rId66" cstate="hqprint">
            <a:grayscl/>
            <a:extLst>
              <a:ext uri="{BEBA8EAE-BF5A-486C-A8C5-ECC9F3942E4B}">
                <a14:imgProps xmlns:a14="http://schemas.microsoft.com/office/drawing/2010/main">
                  <a14:imgLayer r:embed="rId67">
                    <a14:imgEffect>
                      <a14:saturation sat="369000"/>
                    </a14:imgEffect>
                  </a14:imgLayer>
                </a14:imgProps>
              </a:ext>
              <a:ext uri="{28A0092B-C50C-407E-A947-70E740481C1C}">
                <a14:useLocalDpi xmlns:a14="http://schemas.microsoft.com/office/drawing/2010/main" val="0"/>
              </a:ext>
            </a:extLst>
          </a:blip>
          <a:stretch>
            <a:fillRect/>
          </a:stretch>
        </p:blipFill>
        <p:spPr>
          <a:xfrm>
            <a:off x="809365" y="3839766"/>
            <a:ext cx="731520" cy="731520"/>
          </a:xfrm>
          <a:prstGeom prst="rect">
            <a:avLst/>
          </a:prstGeom>
        </p:spPr>
      </p:pic>
      <p:sp>
        <p:nvSpPr>
          <p:cNvPr id="63" name="Rectangle 62">
            <a:extLst>
              <a:ext uri="{FF2B5EF4-FFF2-40B4-BE49-F238E27FC236}">
                <a16:creationId xmlns:a16="http://schemas.microsoft.com/office/drawing/2014/main" id="{136ABCE9-B423-3A4C-A2D5-78113974C98D}"/>
              </a:ext>
            </a:extLst>
          </p:cNvPr>
          <p:cNvSpPr/>
          <p:nvPr>
            <p:custDataLst>
              <p:tags r:id="rId20"/>
            </p:custDataLst>
          </p:nvPr>
        </p:nvSpPr>
        <p:spPr>
          <a:xfrm>
            <a:off x="777740" y="4505792"/>
            <a:ext cx="756000" cy="324000"/>
          </a:xfrm>
          <a:prstGeom prst="rect">
            <a:avLst/>
          </a:prstGeom>
        </p:spPr>
        <p:txBody>
          <a:bodyPr wrap="none" lIns="0" tIns="0" rIns="0" bIns="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Social</a:t>
            </a:r>
            <a:b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b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Media</a:t>
            </a:r>
          </a:p>
        </p:txBody>
      </p:sp>
      <p:cxnSp>
        <p:nvCxnSpPr>
          <p:cNvPr id="7" name="Straight Connector 6">
            <a:extLst>
              <a:ext uri="{FF2B5EF4-FFF2-40B4-BE49-F238E27FC236}">
                <a16:creationId xmlns:a16="http://schemas.microsoft.com/office/drawing/2014/main" id="{11BB4FD0-82CB-8142-ACD1-BEB5755417DE}"/>
              </a:ext>
            </a:extLst>
          </p:cNvPr>
          <p:cNvCxnSpPr/>
          <p:nvPr>
            <p:custDataLst>
              <p:tags r:id="rId21"/>
            </p:custDataLst>
          </p:nvPr>
        </p:nvCxnSpPr>
        <p:spPr>
          <a:xfrm flipH="1">
            <a:off x="6729076" y="2686806"/>
            <a:ext cx="0" cy="2473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2FB4CC5-797E-C94B-A7BF-23E938AB548B}"/>
              </a:ext>
            </a:extLst>
          </p:cNvPr>
          <p:cNvSpPr/>
          <p:nvPr>
            <p:custDataLst>
              <p:tags r:id="rId22"/>
            </p:custDataLst>
          </p:nvPr>
        </p:nvSpPr>
        <p:spPr>
          <a:xfrm>
            <a:off x="3292674" y="5028587"/>
            <a:ext cx="994406" cy="430887"/>
          </a:xfrm>
          <a:prstGeom prst="rect">
            <a:avLst/>
          </a:prstGeom>
        </p:spPr>
        <p:txBody>
          <a:bodyPr wrap="square" lIns="0" rIns="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Object Storage  </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Data Lake</a:t>
            </a:r>
          </a:p>
        </p:txBody>
      </p:sp>
      <p:cxnSp>
        <p:nvCxnSpPr>
          <p:cNvPr id="78" name="Straight Arrow Connector 77">
            <a:extLst>
              <a:ext uri="{FF2B5EF4-FFF2-40B4-BE49-F238E27FC236}">
                <a16:creationId xmlns:a16="http://schemas.microsoft.com/office/drawing/2014/main" id="{98A8C62B-FDAA-5D4F-8CBA-E17CF21E832C}"/>
              </a:ext>
            </a:extLst>
          </p:cNvPr>
          <p:cNvCxnSpPr>
            <a:stCxn id="134" idx="0"/>
            <a:endCxn id="88" idx="2"/>
          </p:cNvCxnSpPr>
          <p:nvPr>
            <p:custDataLst>
              <p:tags r:id="rId23"/>
            </p:custDataLst>
          </p:nvPr>
        </p:nvCxnSpPr>
        <p:spPr>
          <a:xfrm flipH="1" flipV="1">
            <a:off x="3784328" y="3586956"/>
            <a:ext cx="5549" cy="67467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56923745-B6C1-394E-8608-DB5A0E16D01E}"/>
              </a:ext>
            </a:extLst>
          </p:cNvPr>
          <p:cNvSpPr/>
          <p:nvPr>
            <p:custDataLst>
              <p:tags r:id="rId24"/>
            </p:custDataLst>
          </p:nvPr>
        </p:nvSpPr>
        <p:spPr>
          <a:xfrm>
            <a:off x="3061670" y="2395736"/>
            <a:ext cx="1445317"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 </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ADW</a:t>
            </a:r>
          </a:p>
        </p:txBody>
      </p:sp>
      <p:grpSp>
        <p:nvGrpSpPr>
          <p:cNvPr id="81" name="Group 80">
            <a:extLst>
              <a:ext uri="{FF2B5EF4-FFF2-40B4-BE49-F238E27FC236}">
                <a16:creationId xmlns:a16="http://schemas.microsoft.com/office/drawing/2014/main" id="{88BB6E5A-66AD-1A4C-B015-8FFF615B2E5E}"/>
              </a:ext>
            </a:extLst>
          </p:cNvPr>
          <p:cNvGrpSpPr/>
          <p:nvPr>
            <p:custDataLst>
              <p:tags r:id="rId25"/>
            </p:custDataLst>
          </p:nvPr>
        </p:nvGrpSpPr>
        <p:grpSpPr>
          <a:xfrm>
            <a:off x="3402725" y="2823750"/>
            <a:ext cx="763206" cy="763206"/>
            <a:chOff x="8792443" y="3353835"/>
            <a:chExt cx="763206" cy="763206"/>
          </a:xfrm>
        </p:grpSpPr>
        <p:sp>
          <p:nvSpPr>
            <p:cNvPr id="88" name="Rounded Rectangle 87">
              <a:extLst>
                <a:ext uri="{FF2B5EF4-FFF2-40B4-BE49-F238E27FC236}">
                  <a16:creationId xmlns:a16="http://schemas.microsoft.com/office/drawing/2014/main" id="{C01EF649-6B82-AF48-B37F-F0CE4D18D8AF}"/>
                </a:ext>
              </a:extLst>
            </p:cNvPr>
            <p:cNvSpPr/>
            <p:nvPr>
              <p:custDataLst>
                <p:tags r:id="rId32"/>
              </p:custDataLst>
            </p:nvPr>
          </p:nvSpPr>
          <p:spPr>
            <a:xfrm>
              <a:off x="8792443" y="3353835"/>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91" name="Rectangle 90">
              <a:extLst>
                <a:ext uri="{FF2B5EF4-FFF2-40B4-BE49-F238E27FC236}">
                  <a16:creationId xmlns:a16="http://schemas.microsoft.com/office/drawing/2014/main" id="{EF40689D-E39B-6746-8818-DE4D30B9109A}"/>
                </a:ext>
              </a:extLst>
            </p:cNvPr>
            <p:cNvSpPr>
              <a:spLocks noChangeAspect="1"/>
            </p:cNvSpPr>
            <p:nvPr>
              <p:custDataLst>
                <p:tags r:id="rId33"/>
              </p:custDataLst>
            </p:nvPr>
          </p:nvSpPr>
          <p:spPr>
            <a:xfrm>
              <a:off x="9483649" y="3755848"/>
              <a:ext cx="72000" cy="7200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nvGrpSpPr>
            <p:cNvPr id="92" name="Graphic 64">
              <a:extLst>
                <a:ext uri="{FF2B5EF4-FFF2-40B4-BE49-F238E27FC236}">
                  <a16:creationId xmlns:a16="http://schemas.microsoft.com/office/drawing/2014/main" id="{7864164B-8B01-FD4B-A5DD-A86D3E18F559}"/>
                </a:ext>
              </a:extLst>
            </p:cNvPr>
            <p:cNvGrpSpPr>
              <a:grpSpLocks noChangeAspect="1"/>
            </p:cNvGrpSpPr>
            <p:nvPr>
              <p:custDataLst>
                <p:tags r:id="rId34"/>
              </p:custDataLst>
            </p:nvPr>
          </p:nvGrpSpPr>
          <p:grpSpPr>
            <a:xfrm>
              <a:off x="8884116" y="3458871"/>
              <a:ext cx="579861" cy="553135"/>
              <a:chOff x="4607502" y="1613420"/>
              <a:chExt cx="933871" cy="890828"/>
            </a:xfrm>
            <a:solidFill>
              <a:schemeClr val="bg2"/>
            </a:solidFill>
          </p:grpSpPr>
          <p:sp>
            <p:nvSpPr>
              <p:cNvPr id="93" name="Graphic 64">
                <a:extLst>
                  <a:ext uri="{FF2B5EF4-FFF2-40B4-BE49-F238E27FC236}">
                    <a16:creationId xmlns:a16="http://schemas.microsoft.com/office/drawing/2014/main" id="{E284233A-1BDB-2445-B02A-3A1BFFA776E4}"/>
                  </a:ext>
                </a:extLst>
              </p:cNvPr>
              <p:cNvSpPr/>
              <p:nvPr>
                <p:custDataLst>
                  <p:tags r:id="rId35"/>
                </p:custDataLst>
              </p:nvPr>
            </p:nvSpPr>
            <p:spPr>
              <a:xfrm>
                <a:off x="4709783" y="1745559"/>
                <a:ext cx="357984" cy="380694"/>
              </a:xfrm>
              <a:custGeom>
                <a:avLst/>
                <a:gdLst>
                  <a:gd name="connsiteX0" fmla="*/ 75599 w 357984"/>
                  <a:gd name="connsiteY0" fmla="*/ 378471 h 380694"/>
                  <a:gd name="connsiteX1" fmla="*/ 75599 w 357984"/>
                  <a:gd name="connsiteY1" fmla="*/ 100533 h 380694"/>
                  <a:gd name="connsiteX2" fmla="*/ 75599 w 357984"/>
                  <a:gd name="connsiteY2" fmla="*/ 100533 h 380694"/>
                  <a:gd name="connsiteX3" fmla="*/ 322408 w 357984"/>
                  <a:gd name="connsiteY3" fmla="*/ 36052 h 380694"/>
                  <a:gd name="connsiteX4" fmla="*/ 342420 w 357984"/>
                  <a:gd name="connsiteY4" fmla="*/ 16040 h 380694"/>
                  <a:gd name="connsiteX5" fmla="*/ 357984 w 357984"/>
                  <a:gd name="connsiteY5" fmla="*/ 476 h 380694"/>
                  <a:gd name="connsiteX6" fmla="*/ 31129 w 357984"/>
                  <a:gd name="connsiteY6" fmla="*/ 82745 h 380694"/>
                  <a:gd name="connsiteX7" fmla="*/ 31129 w 357984"/>
                  <a:gd name="connsiteY7" fmla="*/ 82745 h 380694"/>
                  <a:gd name="connsiteX8" fmla="*/ 31129 w 357984"/>
                  <a:gd name="connsiteY8" fmla="*/ 82745 h 380694"/>
                  <a:gd name="connsiteX9" fmla="*/ 0 w 357984"/>
                  <a:gd name="connsiteY9" fmla="*/ 100533 h 380694"/>
                  <a:gd name="connsiteX10" fmla="*/ 8894 w 357984"/>
                  <a:gd name="connsiteY10" fmla="*/ 116098 h 380694"/>
                  <a:gd name="connsiteX11" fmla="*/ 37800 w 357984"/>
                  <a:gd name="connsiteY11" fmla="*/ 113874 h 380694"/>
                  <a:gd name="connsiteX12" fmla="*/ 37800 w 357984"/>
                  <a:gd name="connsiteY12" fmla="*/ 380694 h 380694"/>
                  <a:gd name="connsiteX13" fmla="*/ 75599 w 357984"/>
                  <a:gd name="connsiteY13" fmla="*/ 378471 h 380694"/>
                  <a:gd name="connsiteX14" fmla="*/ 75599 w 357984"/>
                  <a:gd name="connsiteY14" fmla="*/ 378471 h 380694"/>
                  <a:gd name="connsiteX15" fmla="*/ 42247 w 357984"/>
                  <a:gd name="connsiteY15" fmla="*/ 100533 h 380694"/>
                  <a:gd name="connsiteX16" fmla="*/ 42247 w 357984"/>
                  <a:gd name="connsiteY16" fmla="*/ 100533 h 380694"/>
                  <a:gd name="connsiteX17" fmla="*/ 35576 w 357984"/>
                  <a:gd name="connsiteY17" fmla="*/ 87192 h 380694"/>
                  <a:gd name="connsiteX18" fmla="*/ 42247 w 357984"/>
                  <a:gd name="connsiteY18" fmla="*/ 100533 h 38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984" h="380694">
                    <a:moveTo>
                      <a:pt x="75599" y="378471"/>
                    </a:moveTo>
                    <a:lnTo>
                      <a:pt x="75599" y="100533"/>
                    </a:lnTo>
                    <a:lnTo>
                      <a:pt x="75599" y="100533"/>
                    </a:lnTo>
                    <a:cubicBezTo>
                      <a:pt x="155645" y="58287"/>
                      <a:pt x="237915" y="38275"/>
                      <a:pt x="322408" y="36052"/>
                    </a:cubicBezTo>
                    <a:lnTo>
                      <a:pt x="342420" y="16040"/>
                    </a:lnTo>
                    <a:lnTo>
                      <a:pt x="357984" y="476"/>
                    </a:lnTo>
                    <a:cubicBezTo>
                      <a:pt x="246809" y="-3971"/>
                      <a:pt x="135634" y="22711"/>
                      <a:pt x="31129" y="82745"/>
                    </a:cubicBezTo>
                    <a:lnTo>
                      <a:pt x="31129" y="82745"/>
                    </a:lnTo>
                    <a:lnTo>
                      <a:pt x="31129" y="82745"/>
                    </a:lnTo>
                    <a:lnTo>
                      <a:pt x="0" y="100533"/>
                    </a:lnTo>
                    <a:lnTo>
                      <a:pt x="8894" y="116098"/>
                    </a:lnTo>
                    <a:lnTo>
                      <a:pt x="37800" y="113874"/>
                    </a:lnTo>
                    <a:lnTo>
                      <a:pt x="37800" y="380694"/>
                    </a:lnTo>
                    <a:cubicBezTo>
                      <a:pt x="48917" y="378471"/>
                      <a:pt x="62258" y="378471"/>
                      <a:pt x="75599" y="378471"/>
                    </a:cubicBezTo>
                    <a:cubicBezTo>
                      <a:pt x="73376" y="378471"/>
                      <a:pt x="73376" y="378471"/>
                      <a:pt x="75599" y="378471"/>
                    </a:cubicBezTo>
                    <a:close/>
                    <a:moveTo>
                      <a:pt x="42247" y="100533"/>
                    </a:moveTo>
                    <a:lnTo>
                      <a:pt x="42247" y="100533"/>
                    </a:lnTo>
                    <a:lnTo>
                      <a:pt x="35576" y="87192"/>
                    </a:lnTo>
                    <a:lnTo>
                      <a:pt x="42247" y="100533"/>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94" name="Graphic 64">
                <a:extLst>
                  <a:ext uri="{FF2B5EF4-FFF2-40B4-BE49-F238E27FC236}">
                    <a16:creationId xmlns:a16="http://schemas.microsoft.com/office/drawing/2014/main" id="{2742BF4B-11A2-3741-A660-275B272B38AE}"/>
                  </a:ext>
                </a:extLst>
              </p:cNvPr>
              <p:cNvSpPr/>
              <p:nvPr>
                <p:custDataLst>
                  <p:tags r:id="rId36"/>
                </p:custDataLst>
              </p:nvPr>
            </p:nvSpPr>
            <p:spPr>
              <a:xfrm>
                <a:off x="4820958" y="1988396"/>
                <a:ext cx="589228" cy="377995"/>
              </a:xfrm>
              <a:custGeom>
                <a:avLst/>
                <a:gdLst>
                  <a:gd name="connsiteX0" fmla="*/ 518077 w 589228"/>
                  <a:gd name="connsiteY0" fmla="*/ 0 h 377995"/>
                  <a:gd name="connsiteX1" fmla="*/ 518077 w 589228"/>
                  <a:gd name="connsiteY1" fmla="*/ 0 h 377995"/>
                  <a:gd name="connsiteX2" fmla="*/ 509183 w 589228"/>
                  <a:gd name="connsiteY2" fmla="*/ 0 h 377995"/>
                  <a:gd name="connsiteX3" fmla="*/ 506959 w 589228"/>
                  <a:gd name="connsiteY3" fmla="*/ 0 h 377995"/>
                  <a:gd name="connsiteX4" fmla="*/ 506959 w 589228"/>
                  <a:gd name="connsiteY4" fmla="*/ 0 h 377995"/>
                  <a:gd name="connsiteX5" fmla="*/ 506959 w 589228"/>
                  <a:gd name="connsiteY5" fmla="*/ 0 h 377995"/>
                  <a:gd name="connsiteX6" fmla="*/ 502512 w 589228"/>
                  <a:gd name="connsiteY6" fmla="*/ 0 h 377995"/>
                  <a:gd name="connsiteX7" fmla="*/ 493618 w 589228"/>
                  <a:gd name="connsiteY7" fmla="*/ 0 h 377995"/>
                  <a:gd name="connsiteX8" fmla="*/ 491395 w 589228"/>
                  <a:gd name="connsiteY8" fmla="*/ 0 h 377995"/>
                  <a:gd name="connsiteX9" fmla="*/ 491395 w 589228"/>
                  <a:gd name="connsiteY9" fmla="*/ 0 h 377995"/>
                  <a:gd name="connsiteX10" fmla="*/ 491395 w 589228"/>
                  <a:gd name="connsiteY10" fmla="*/ 0 h 377995"/>
                  <a:gd name="connsiteX11" fmla="*/ 484724 w 589228"/>
                  <a:gd name="connsiteY11" fmla="*/ 0 h 377995"/>
                  <a:gd name="connsiteX12" fmla="*/ 484724 w 589228"/>
                  <a:gd name="connsiteY12" fmla="*/ 342419 h 377995"/>
                  <a:gd name="connsiteX13" fmla="*/ 446924 w 589228"/>
                  <a:gd name="connsiteY13" fmla="*/ 342419 h 377995"/>
                  <a:gd name="connsiteX14" fmla="*/ 446924 w 589228"/>
                  <a:gd name="connsiteY14" fmla="*/ 46694 h 377995"/>
                  <a:gd name="connsiteX15" fmla="*/ 242362 w 589228"/>
                  <a:gd name="connsiteY15" fmla="*/ 46694 h 377995"/>
                  <a:gd name="connsiteX16" fmla="*/ 242362 w 589228"/>
                  <a:gd name="connsiteY16" fmla="*/ 342419 h 377995"/>
                  <a:gd name="connsiteX17" fmla="*/ 204562 w 589228"/>
                  <a:gd name="connsiteY17" fmla="*/ 342419 h 377995"/>
                  <a:gd name="connsiteX18" fmla="*/ 204562 w 589228"/>
                  <a:gd name="connsiteY18" fmla="*/ 46694 h 377995"/>
                  <a:gd name="connsiteX19" fmla="*/ 0 w 589228"/>
                  <a:gd name="connsiteY19" fmla="*/ 46694 h 377995"/>
                  <a:gd name="connsiteX20" fmla="*/ 0 w 589228"/>
                  <a:gd name="connsiteY20" fmla="*/ 135634 h 377995"/>
                  <a:gd name="connsiteX21" fmla="*/ 37800 w 589228"/>
                  <a:gd name="connsiteY21" fmla="*/ 140081 h 377995"/>
                  <a:gd name="connsiteX22" fmla="*/ 37800 w 589228"/>
                  <a:gd name="connsiteY22" fmla="*/ 82270 h 377995"/>
                  <a:gd name="connsiteX23" fmla="*/ 166763 w 589228"/>
                  <a:gd name="connsiteY23" fmla="*/ 82270 h 377995"/>
                  <a:gd name="connsiteX24" fmla="*/ 166763 w 589228"/>
                  <a:gd name="connsiteY24" fmla="*/ 151198 h 377995"/>
                  <a:gd name="connsiteX25" fmla="*/ 88940 w 589228"/>
                  <a:gd name="connsiteY25" fmla="*/ 151198 h 377995"/>
                  <a:gd name="connsiteX26" fmla="*/ 124516 w 589228"/>
                  <a:gd name="connsiteY26" fmla="*/ 166763 h 377995"/>
                  <a:gd name="connsiteX27" fmla="*/ 151198 w 589228"/>
                  <a:gd name="connsiteY27" fmla="*/ 188998 h 377995"/>
                  <a:gd name="connsiteX28" fmla="*/ 166763 w 589228"/>
                  <a:gd name="connsiteY28" fmla="*/ 188998 h 377995"/>
                  <a:gd name="connsiteX29" fmla="*/ 166763 w 589228"/>
                  <a:gd name="connsiteY29" fmla="*/ 377995 h 377995"/>
                  <a:gd name="connsiteX30" fmla="*/ 551429 w 589228"/>
                  <a:gd name="connsiteY30" fmla="*/ 377995 h 377995"/>
                  <a:gd name="connsiteX31" fmla="*/ 551429 w 589228"/>
                  <a:gd name="connsiteY31" fmla="*/ 377995 h 377995"/>
                  <a:gd name="connsiteX32" fmla="*/ 589229 w 589228"/>
                  <a:gd name="connsiteY32" fmla="*/ 377995 h 377995"/>
                  <a:gd name="connsiteX33" fmla="*/ 589229 w 589228"/>
                  <a:gd name="connsiteY33" fmla="*/ 360207 h 377995"/>
                  <a:gd name="connsiteX34" fmla="*/ 551429 w 589228"/>
                  <a:gd name="connsiteY34" fmla="*/ 342419 h 377995"/>
                  <a:gd name="connsiteX35" fmla="*/ 551429 w 589228"/>
                  <a:gd name="connsiteY35" fmla="*/ 342419 h 377995"/>
                  <a:gd name="connsiteX36" fmla="*/ 520300 w 589228"/>
                  <a:gd name="connsiteY36" fmla="*/ 342419 h 377995"/>
                  <a:gd name="connsiteX37" fmla="*/ 520300 w 589228"/>
                  <a:gd name="connsiteY37" fmla="*/ 0 h 377995"/>
                  <a:gd name="connsiteX38" fmla="*/ 518077 w 589228"/>
                  <a:gd name="connsiteY38" fmla="*/ 0 h 377995"/>
                  <a:gd name="connsiteX39" fmla="*/ 518077 w 589228"/>
                  <a:gd name="connsiteY39" fmla="*/ 0 h 377995"/>
                  <a:gd name="connsiteX40" fmla="*/ 409125 w 589228"/>
                  <a:gd name="connsiteY40" fmla="*/ 251256 h 377995"/>
                  <a:gd name="connsiteX41" fmla="*/ 280162 w 589228"/>
                  <a:gd name="connsiteY41" fmla="*/ 251256 h 377995"/>
                  <a:gd name="connsiteX42" fmla="*/ 280162 w 589228"/>
                  <a:gd name="connsiteY42" fmla="*/ 191221 h 377995"/>
                  <a:gd name="connsiteX43" fmla="*/ 409125 w 589228"/>
                  <a:gd name="connsiteY43" fmla="*/ 191221 h 377995"/>
                  <a:gd name="connsiteX44" fmla="*/ 409125 w 589228"/>
                  <a:gd name="connsiteY44" fmla="*/ 251256 h 377995"/>
                  <a:gd name="connsiteX45" fmla="*/ 409125 w 589228"/>
                  <a:gd name="connsiteY45" fmla="*/ 84493 h 377995"/>
                  <a:gd name="connsiteX46" fmla="*/ 409125 w 589228"/>
                  <a:gd name="connsiteY46" fmla="*/ 153422 h 377995"/>
                  <a:gd name="connsiteX47" fmla="*/ 280162 w 589228"/>
                  <a:gd name="connsiteY47" fmla="*/ 153422 h 377995"/>
                  <a:gd name="connsiteX48" fmla="*/ 280162 w 589228"/>
                  <a:gd name="connsiteY48" fmla="*/ 84493 h 377995"/>
                  <a:gd name="connsiteX49" fmla="*/ 409125 w 589228"/>
                  <a:gd name="connsiteY49" fmla="*/ 84493 h 377995"/>
                  <a:gd name="connsiteX50" fmla="*/ 277938 w 589228"/>
                  <a:gd name="connsiteY50" fmla="*/ 289055 h 377995"/>
                  <a:gd name="connsiteX51" fmla="*/ 409125 w 589228"/>
                  <a:gd name="connsiteY51" fmla="*/ 289055 h 377995"/>
                  <a:gd name="connsiteX52" fmla="*/ 409125 w 589228"/>
                  <a:gd name="connsiteY52" fmla="*/ 344643 h 377995"/>
                  <a:gd name="connsiteX53" fmla="*/ 280162 w 589228"/>
                  <a:gd name="connsiteY53" fmla="*/ 344643 h 377995"/>
                  <a:gd name="connsiteX54" fmla="*/ 280162 w 589228"/>
                  <a:gd name="connsiteY54" fmla="*/ 289055 h 37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228" h="377995">
                    <a:moveTo>
                      <a:pt x="518077" y="0"/>
                    </a:moveTo>
                    <a:lnTo>
                      <a:pt x="518077" y="0"/>
                    </a:lnTo>
                    <a:cubicBezTo>
                      <a:pt x="515853" y="0"/>
                      <a:pt x="513630" y="0"/>
                      <a:pt x="509183" y="0"/>
                    </a:cubicBezTo>
                    <a:cubicBezTo>
                      <a:pt x="509183" y="0"/>
                      <a:pt x="506959" y="0"/>
                      <a:pt x="506959" y="0"/>
                    </a:cubicBezTo>
                    <a:lnTo>
                      <a:pt x="506959" y="0"/>
                    </a:lnTo>
                    <a:lnTo>
                      <a:pt x="506959" y="0"/>
                    </a:lnTo>
                    <a:cubicBezTo>
                      <a:pt x="504736" y="0"/>
                      <a:pt x="504736" y="0"/>
                      <a:pt x="502512" y="0"/>
                    </a:cubicBezTo>
                    <a:cubicBezTo>
                      <a:pt x="500288" y="0"/>
                      <a:pt x="495842" y="0"/>
                      <a:pt x="493618" y="0"/>
                    </a:cubicBezTo>
                    <a:cubicBezTo>
                      <a:pt x="493618" y="0"/>
                      <a:pt x="491395" y="0"/>
                      <a:pt x="491395" y="0"/>
                    </a:cubicBezTo>
                    <a:lnTo>
                      <a:pt x="491395" y="0"/>
                    </a:lnTo>
                    <a:lnTo>
                      <a:pt x="491395" y="0"/>
                    </a:lnTo>
                    <a:cubicBezTo>
                      <a:pt x="489171" y="0"/>
                      <a:pt x="486948" y="0"/>
                      <a:pt x="484724" y="0"/>
                    </a:cubicBezTo>
                    <a:lnTo>
                      <a:pt x="484724" y="342419"/>
                    </a:lnTo>
                    <a:lnTo>
                      <a:pt x="446924" y="342419"/>
                    </a:lnTo>
                    <a:lnTo>
                      <a:pt x="446924" y="46694"/>
                    </a:lnTo>
                    <a:lnTo>
                      <a:pt x="242362" y="46694"/>
                    </a:lnTo>
                    <a:lnTo>
                      <a:pt x="242362" y="342419"/>
                    </a:lnTo>
                    <a:lnTo>
                      <a:pt x="204562" y="342419"/>
                    </a:lnTo>
                    <a:lnTo>
                      <a:pt x="204562" y="46694"/>
                    </a:lnTo>
                    <a:lnTo>
                      <a:pt x="0" y="46694"/>
                    </a:lnTo>
                    <a:lnTo>
                      <a:pt x="0" y="135634"/>
                    </a:lnTo>
                    <a:cubicBezTo>
                      <a:pt x="13341" y="135634"/>
                      <a:pt x="24459" y="137857"/>
                      <a:pt x="37800" y="140081"/>
                    </a:cubicBezTo>
                    <a:lnTo>
                      <a:pt x="37800" y="82270"/>
                    </a:lnTo>
                    <a:lnTo>
                      <a:pt x="166763" y="82270"/>
                    </a:lnTo>
                    <a:lnTo>
                      <a:pt x="166763" y="151198"/>
                    </a:lnTo>
                    <a:lnTo>
                      <a:pt x="88940" y="151198"/>
                    </a:lnTo>
                    <a:cubicBezTo>
                      <a:pt x="102281" y="155645"/>
                      <a:pt x="113399" y="160092"/>
                      <a:pt x="124516" y="166763"/>
                    </a:cubicBezTo>
                    <a:cubicBezTo>
                      <a:pt x="135634" y="173433"/>
                      <a:pt x="144528" y="180104"/>
                      <a:pt x="151198" y="188998"/>
                    </a:cubicBezTo>
                    <a:lnTo>
                      <a:pt x="166763" y="188998"/>
                    </a:lnTo>
                    <a:lnTo>
                      <a:pt x="166763" y="377995"/>
                    </a:lnTo>
                    <a:lnTo>
                      <a:pt x="551429" y="377995"/>
                    </a:lnTo>
                    <a:lnTo>
                      <a:pt x="551429" y="377995"/>
                    </a:lnTo>
                    <a:lnTo>
                      <a:pt x="589229" y="377995"/>
                    </a:lnTo>
                    <a:lnTo>
                      <a:pt x="589229" y="360207"/>
                    </a:lnTo>
                    <a:lnTo>
                      <a:pt x="551429" y="342419"/>
                    </a:lnTo>
                    <a:lnTo>
                      <a:pt x="551429" y="342419"/>
                    </a:lnTo>
                    <a:lnTo>
                      <a:pt x="520300" y="342419"/>
                    </a:lnTo>
                    <a:lnTo>
                      <a:pt x="520300" y="0"/>
                    </a:lnTo>
                    <a:cubicBezTo>
                      <a:pt x="518077" y="0"/>
                      <a:pt x="518077" y="0"/>
                      <a:pt x="518077" y="0"/>
                    </a:cubicBezTo>
                    <a:cubicBezTo>
                      <a:pt x="518077" y="0"/>
                      <a:pt x="518077" y="0"/>
                      <a:pt x="518077" y="0"/>
                    </a:cubicBezTo>
                    <a:close/>
                    <a:moveTo>
                      <a:pt x="409125" y="251256"/>
                    </a:moveTo>
                    <a:lnTo>
                      <a:pt x="280162" y="251256"/>
                    </a:lnTo>
                    <a:lnTo>
                      <a:pt x="280162" y="191221"/>
                    </a:lnTo>
                    <a:lnTo>
                      <a:pt x="409125" y="191221"/>
                    </a:lnTo>
                    <a:lnTo>
                      <a:pt x="409125" y="251256"/>
                    </a:lnTo>
                    <a:close/>
                    <a:moveTo>
                      <a:pt x="409125" y="84493"/>
                    </a:moveTo>
                    <a:lnTo>
                      <a:pt x="409125" y="153422"/>
                    </a:lnTo>
                    <a:lnTo>
                      <a:pt x="280162" y="153422"/>
                    </a:lnTo>
                    <a:lnTo>
                      <a:pt x="280162" y="84493"/>
                    </a:lnTo>
                    <a:lnTo>
                      <a:pt x="409125" y="84493"/>
                    </a:lnTo>
                    <a:close/>
                    <a:moveTo>
                      <a:pt x="277938" y="289055"/>
                    </a:moveTo>
                    <a:lnTo>
                      <a:pt x="409125" y="289055"/>
                    </a:lnTo>
                    <a:lnTo>
                      <a:pt x="409125" y="344643"/>
                    </a:lnTo>
                    <a:lnTo>
                      <a:pt x="280162" y="344643"/>
                    </a:lnTo>
                    <a:lnTo>
                      <a:pt x="280162" y="289055"/>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17" name="Graphic 64">
                <a:extLst>
                  <a:ext uri="{FF2B5EF4-FFF2-40B4-BE49-F238E27FC236}">
                    <a16:creationId xmlns:a16="http://schemas.microsoft.com/office/drawing/2014/main" id="{0CB641D2-CDCE-3E4C-872E-D72440AAB871}"/>
                  </a:ext>
                </a:extLst>
              </p:cNvPr>
              <p:cNvSpPr/>
              <p:nvPr>
                <p:custDataLst>
                  <p:tags r:id="rId37"/>
                </p:custDataLst>
              </p:nvPr>
            </p:nvSpPr>
            <p:spPr>
              <a:xfrm>
                <a:off x="4820958" y="1863880"/>
                <a:ext cx="204562" cy="140080"/>
              </a:xfrm>
              <a:custGeom>
                <a:avLst/>
                <a:gdLst>
                  <a:gd name="connsiteX0" fmla="*/ 204562 w 204562"/>
                  <a:gd name="connsiteY0" fmla="*/ 0 h 140080"/>
                  <a:gd name="connsiteX1" fmla="*/ 0 w 204562"/>
                  <a:gd name="connsiteY1" fmla="*/ 0 h 140080"/>
                  <a:gd name="connsiteX2" fmla="*/ 0 w 204562"/>
                  <a:gd name="connsiteY2" fmla="*/ 140081 h 140080"/>
                  <a:gd name="connsiteX3" fmla="*/ 204562 w 204562"/>
                  <a:gd name="connsiteY3" fmla="*/ 140081 h 140080"/>
                  <a:gd name="connsiteX4" fmla="*/ 204562 w 204562"/>
                  <a:gd name="connsiteY4" fmla="*/ 0 h 140080"/>
                  <a:gd name="connsiteX5" fmla="*/ 166763 w 204562"/>
                  <a:gd name="connsiteY5" fmla="*/ 102281 h 140080"/>
                  <a:gd name="connsiteX6" fmla="*/ 37800 w 204562"/>
                  <a:gd name="connsiteY6" fmla="*/ 102281 h 140080"/>
                  <a:gd name="connsiteX7" fmla="*/ 37800 w 204562"/>
                  <a:gd name="connsiteY7" fmla="*/ 37799 h 140080"/>
                  <a:gd name="connsiteX8" fmla="*/ 166763 w 204562"/>
                  <a:gd name="connsiteY8" fmla="*/ 37799 h 140080"/>
                  <a:gd name="connsiteX9" fmla="*/ 166763 w 204562"/>
                  <a:gd name="connsiteY9" fmla="*/ 1022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1" h="140080">
                    <a:moveTo>
                      <a:pt x="204562" y="0"/>
                    </a:moveTo>
                    <a:lnTo>
                      <a:pt x="0" y="0"/>
                    </a:lnTo>
                    <a:lnTo>
                      <a:pt x="0" y="140081"/>
                    </a:lnTo>
                    <a:lnTo>
                      <a:pt x="204562" y="140081"/>
                    </a:lnTo>
                    <a:lnTo>
                      <a:pt x="204562" y="0"/>
                    </a:lnTo>
                    <a:close/>
                    <a:moveTo>
                      <a:pt x="166763" y="102281"/>
                    </a:moveTo>
                    <a:lnTo>
                      <a:pt x="37800" y="102281"/>
                    </a:lnTo>
                    <a:lnTo>
                      <a:pt x="37800" y="37799"/>
                    </a:lnTo>
                    <a:lnTo>
                      <a:pt x="166763" y="37799"/>
                    </a:lnTo>
                    <a:lnTo>
                      <a:pt x="166763" y="1022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27" name="Graphic 64">
                <a:extLst>
                  <a:ext uri="{FF2B5EF4-FFF2-40B4-BE49-F238E27FC236}">
                    <a16:creationId xmlns:a16="http://schemas.microsoft.com/office/drawing/2014/main" id="{956A0B47-86F9-A143-863D-2E88DA0D506F}"/>
                  </a:ext>
                </a:extLst>
              </p:cNvPr>
              <p:cNvSpPr/>
              <p:nvPr>
                <p:custDataLst>
                  <p:tags r:id="rId38"/>
                </p:custDataLst>
              </p:nvPr>
            </p:nvSpPr>
            <p:spPr>
              <a:xfrm>
                <a:off x="5063320" y="1863880"/>
                <a:ext cx="204562" cy="140080"/>
              </a:xfrm>
              <a:custGeom>
                <a:avLst/>
                <a:gdLst>
                  <a:gd name="connsiteX0" fmla="*/ 0 w 204562"/>
                  <a:gd name="connsiteY0" fmla="*/ 140081 h 140080"/>
                  <a:gd name="connsiteX1" fmla="*/ 204562 w 204562"/>
                  <a:gd name="connsiteY1" fmla="*/ 140081 h 140080"/>
                  <a:gd name="connsiteX2" fmla="*/ 204562 w 204562"/>
                  <a:gd name="connsiteY2" fmla="*/ 120069 h 140080"/>
                  <a:gd name="connsiteX3" fmla="*/ 155645 w 204562"/>
                  <a:gd name="connsiteY3" fmla="*/ 102281 h 140080"/>
                  <a:gd name="connsiteX4" fmla="*/ 37800 w 204562"/>
                  <a:gd name="connsiteY4" fmla="*/ 102281 h 140080"/>
                  <a:gd name="connsiteX5" fmla="*/ 37800 w 204562"/>
                  <a:gd name="connsiteY5" fmla="*/ 37799 h 140080"/>
                  <a:gd name="connsiteX6" fmla="*/ 84493 w 204562"/>
                  <a:gd name="connsiteY6" fmla="*/ 37799 h 140080"/>
                  <a:gd name="connsiteX7" fmla="*/ 82270 w 204562"/>
                  <a:gd name="connsiteY7" fmla="*/ 33353 h 140080"/>
                  <a:gd name="connsiteX8" fmla="*/ 82270 w 204562"/>
                  <a:gd name="connsiteY8" fmla="*/ 33353 h 140080"/>
                  <a:gd name="connsiteX9" fmla="*/ 80046 w 204562"/>
                  <a:gd name="connsiteY9" fmla="*/ 31129 h 140080"/>
                  <a:gd name="connsiteX10" fmla="*/ 68929 w 204562"/>
                  <a:gd name="connsiteY10" fmla="*/ 11118 h 140080"/>
                  <a:gd name="connsiteX11" fmla="*/ 68929 w 204562"/>
                  <a:gd name="connsiteY11" fmla="*/ 11118 h 140080"/>
                  <a:gd name="connsiteX12" fmla="*/ 64482 w 204562"/>
                  <a:gd name="connsiteY12" fmla="*/ 0 h 140080"/>
                  <a:gd name="connsiteX13" fmla="*/ 0 w 204562"/>
                  <a:gd name="connsiteY13" fmla="*/ 0 h 140080"/>
                  <a:gd name="connsiteX14" fmla="*/ 0 w 204562"/>
                  <a:gd name="connsiteY14" fmla="*/ 1400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561" h="140080">
                    <a:moveTo>
                      <a:pt x="0" y="140081"/>
                    </a:moveTo>
                    <a:lnTo>
                      <a:pt x="204562" y="140081"/>
                    </a:lnTo>
                    <a:lnTo>
                      <a:pt x="204562" y="120069"/>
                    </a:lnTo>
                    <a:cubicBezTo>
                      <a:pt x="186774" y="115622"/>
                      <a:pt x="171210" y="111175"/>
                      <a:pt x="155645" y="102281"/>
                    </a:cubicBezTo>
                    <a:lnTo>
                      <a:pt x="37800" y="102281"/>
                    </a:lnTo>
                    <a:lnTo>
                      <a:pt x="37800" y="37799"/>
                    </a:lnTo>
                    <a:lnTo>
                      <a:pt x="84493" y="37799"/>
                    </a:lnTo>
                    <a:cubicBezTo>
                      <a:pt x="84493" y="35576"/>
                      <a:pt x="82270" y="35576"/>
                      <a:pt x="82270" y="33353"/>
                    </a:cubicBezTo>
                    <a:lnTo>
                      <a:pt x="82270" y="33353"/>
                    </a:lnTo>
                    <a:cubicBezTo>
                      <a:pt x="82270" y="33353"/>
                      <a:pt x="82270" y="31129"/>
                      <a:pt x="80046" y="31129"/>
                    </a:cubicBezTo>
                    <a:lnTo>
                      <a:pt x="68929" y="11118"/>
                    </a:lnTo>
                    <a:lnTo>
                      <a:pt x="68929" y="11118"/>
                    </a:lnTo>
                    <a:cubicBezTo>
                      <a:pt x="66705" y="6671"/>
                      <a:pt x="64482" y="4447"/>
                      <a:pt x="64482" y="0"/>
                    </a:cubicBezTo>
                    <a:lnTo>
                      <a:pt x="0" y="0"/>
                    </a:lnTo>
                    <a:lnTo>
                      <a:pt x="0" y="1400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28" name="Graphic 64">
                <a:extLst>
                  <a:ext uri="{FF2B5EF4-FFF2-40B4-BE49-F238E27FC236}">
                    <a16:creationId xmlns:a16="http://schemas.microsoft.com/office/drawing/2014/main" id="{EEEEB939-DBD7-AD4C-A4DA-B134D4FBF3BC}"/>
                  </a:ext>
                </a:extLst>
              </p:cNvPr>
              <p:cNvSpPr/>
              <p:nvPr>
                <p:custDataLst>
                  <p:tags r:id="rId39"/>
                </p:custDataLst>
              </p:nvPr>
            </p:nvSpPr>
            <p:spPr>
              <a:xfrm>
                <a:off x="5241200" y="1688224"/>
                <a:ext cx="140080" cy="180103"/>
              </a:xfrm>
              <a:custGeom>
                <a:avLst/>
                <a:gdLst>
                  <a:gd name="connsiteX0" fmla="*/ 140081 w 140080"/>
                  <a:gd name="connsiteY0" fmla="*/ 180103 h 180103"/>
                  <a:gd name="connsiteX1" fmla="*/ 88940 w 140080"/>
                  <a:gd name="connsiteY1" fmla="*/ 0 h 180103"/>
                  <a:gd name="connsiteX2" fmla="*/ 51141 w 140080"/>
                  <a:gd name="connsiteY2" fmla="*/ 0 h 180103"/>
                  <a:gd name="connsiteX3" fmla="*/ 0 w 140080"/>
                  <a:gd name="connsiteY3" fmla="*/ 180103 h 180103"/>
                  <a:gd name="connsiteX4" fmla="*/ 40023 w 140080"/>
                  <a:gd name="connsiteY4" fmla="*/ 180103 h 180103"/>
                  <a:gd name="connsiteX5" fmla="*/ 48917 w 140080"/>
                  <a:gd name="connsiteY5" fmla="*/ 142304 h 180103"/>
                  <a:gd name="connsiteX6" fmla="*/ 93387 w 140080"/>
                  <a:gd name="connsiteY6" fmla="*/ 142304 h 180103"/>
                  <a:gd name="connsiteX7" fmla="*/ 102281 w 140080"/>
                  <a:gd name="connsiteY7" fmla="*/ 180103 h 180103"/>
                  <a:gd name="connsiteX8" fmla="*/ 140081 w 140080"/>
                  <a:gd name="connsiteY8" fmla="*/ 180103 h 180103"/>
                  <a:gd name="connsiteX9" fmla="*/ 68929 w 140080"/>
                  <a:gd name="connsiteY9" fmla="*/ 44470 h 180103"/>
                  <a:gd name="connsiteX10" fmla="*/ 84493 w 140080"/>
                  <a:gd name="connsiteY10" fmla="*/ 111175 h 180103"/>
                  <a:gd name="connsiteX11" fmla="*/ 53364 w 140080"/>
                  <a:gd name="connsiteY11" fmla="*/ 111175 h 180103"/>
                  <a:gd name="connsiteX12" fmla="*/ 68929 w 140080"/>
                  <a:gd name="connsiteY12" fmla="*/ 44470 h 18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080" h="180103">
                    <a:moveTo>
                      <a:pt x="140081" y="180103"/>
                    </a:moveTo>
                    <a:lnTo>
                      <a:pt x="88940" y="0"/>
                    </a:lnTo>
                    <a:lnTo>
                      <a:pt x="51141" y="0"/>
                    </a:lnTo>
                    <a:lnTo>
                      <a:pt x="0" y="180103"/>
                    </a:lnTo>
                    <a:lnTo>
                      <a:pt x="40023" y="180103"/>
                    </a:lnTo>
                    <a:lnTo>
                      <a:pt x="48917" y="142304"/>
                    </a:lnTo>
                    <a:lnTo>
                      <a:pt x="93387" y="142304"/>
                    </a:lnTo>
                    <a:lnTo>
                      <a:pt x="102281" y="180103"/>
                    </a:lnTo>
                    <a:lnTo>
                      <a:pt x="140081" y="180103"/>
                    </a:lnTo>
                    <a:close/>
                    <a:moveTo>
                      <a:pt x="68929" y="44470"/>
                    </a:moveTo>
                    <a:lnTo>
                      <a:pt x="84493" y="111175"/>
                    </a:lnTo>
                    <a:lnTo>
                      <a:pt x="53364" y="111175"/>
                    </a:lnTo>
                    <a:lnTo>
                      <a:pt x="68929" y="4447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29" name="Graphic 64">
                <a:extLst>
                  <a:ext uri="{FF2B5EF4-FFF2-40B4-BE49-F238E27FC236}">
                    <a16:creationId xmlns:a16="http://schemas.microsoft.com/office/drawing/2014/main" id="{E9160A7B-59E5-FB42-AB33-3DFA542E2E99}"/>
                  </a:ext>
                </a:extLst>
              </p:cNvPr>
              <p:cNvSpPr/>
              <p:nvPr>
                <p:custDataLst>
                  <p:tags r:id="rId40"/>
                </p:custDataLst>
              </p:nvPr>
            </p:nvSpPr>
            <p:spPr>
              <a:xfrm>
                <a:off x="5165601" y="1730470"/>
                <a:ext cx="375772" cy="232672"/>
              </a:xfrm>
              <a:custGeom>
                <a:avLst/>
                <a:gdLst>
                  <a:gd name="connsiteX0" fmla="*/ 317961 w 375772"/>
                  <a:gd name="connsiteY0" fmla="*/ 71152 h 232672"/>
                  <a:gd name="connsiteX1" fmla="*/ 349090 w 375772"/>
                  <a:gd name="connsiteY1" fmla="*/ 102281 h 232672"/>
                  <a:gd name="connsiteX2" fmla="*/ 375772 w 375772"/>
                  <a:gd name="connsiteY2" fmla="*/ 77823 h 232672"/>
                  <a:gd name="connsiteX3" fmla="*/ 297950 w 375772"/>
                  <a:gd name="connsiteY3" fmla="*/ 0 h 232672"/>
                  <a:gd name="connsiteX4" fmla="*/ 220127 w 375772"/>
                  <a:gd name="connsiteY4" fmla="*/ 77823 h 232672"/>
                  <a:gd name="connsiteX5" fmla="*/ 246809 w 375772"/>
                  <a:gd name="connsiteY5" fmla="*/ 104504 h 232672"/>
                  <a:gd name="connsiteX6" fmla="*/ 280162 w 375772"/>
                  <a:gd name="connsiteY6" fmla="*/ 71152 h 232672"/>
                  <a:gd name="connsiteX7" fmla="*/ 166763 w 375772"/>
                  <a:gd name="connsiteY7" fmla="*/ 193445 h 232672"/>
                  <a:gd name="connsiteX8" fmla="*/ 26682 w 375772"/>
                  <a:gd name="connsiteY8" fmla="*/ 124516 h 232672"/>
                  <a:gd name="connsiteX9" fmla="*/ 0 w 375772"/>
                  <a:gd name="connsiteY9" fmla="*/ 151198 h 232672"/>
                  <a:gd name="connsiteX10" fmla="*/ 168986 w 375772"/>
                  <a:gd name="connsiteY10" fmla="*/ 231244 h 232672"/>
                  <a:gd name="connsiteX11" fmla="*/ 317961 w 375772"/>
                  <a:gd name="connsiteY11" fmla="*/ 71152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772" h="232672">
                    <a:moveTo>
                      <a:pt x="317961" y="71152"/>
                    </a:moveTo>
                    <a:lnTo>
                      <a:pt x="349090" y="102281"/>
                    </a:lnTo>
                    <a:lnTo>
                      <a:pt x="375772" y="77823"/>
                    </a:lnTo>
                    <a:lnTo>
                      <a:pt x="297950" y="0"/>
                    </a:lnTo>
                    <a:lnTo>
                      <a:pt x="220127" y="77823"/>
                    </a:lnTo>
                    <a:lnTo>
                      <a:pt x="246809" y="104504"/>
                    </a:lnTo>
                    <a:lnTo>
                      <a:pt x="280162" y="71152"/>
                    </a:lnTo>
                    <a:cubicBezTo>
                      <a:pt x="273491" y="131187"/>
                      <a:pt x="229021" y="182327"/>
                      <a:pt x="166763" y="193445"/>
                    </a:cubicBezTo>
                    <a:cubicBezTo>
                      <a:pt x="108952" y="202339"/>
                      <a:pt x="53364" y="173433"/>
                      <a:pt x="26682" y="124516"/>
                    </a:cubicBezTo>
                    <a:lnTo>
                      <a:pt x="0" y="151198"/>
                    </a:lnTo>
                    <a:cubicBezTo>
                      <a:pt x="35576" y="206786"/>
                      <a:pt x="100058" y="240138"/>
                      <a:pt x="168986" y="231244"/>
                    </a:cubicBezTo>
                    <a:cubicBezTo>
                      <a:pt x="251256" y="215680"/>
                      <a:pt x="309067" y="148975"/>
                      <a:pt x="317961" y="71152"/>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30" name="Graphic 64">
                <a:extLst>
                  <a:ext uri="{FF2B5EF4-FFF2-40B4-BE49-F238E27FC236}">
                    <a16:creationId xmlns:a16="http://schemas.microsoft.com/office/drawing/2014/main" id="{0AD2750E-16B2-7C44-AB6A-053AA5646F60}"/>
                  </a:ext>
                </a:extLst>
              </p:cNvPr>
              <p:cNvSpPr/>
              <p:nvPr>
                <p:custDataLst>
                  <p:tags r:id="rId41"/>
                </p:custDataLst>
              </p:nvPr>
            </p:nvSpPr>
            <p:spPr>
              <a:xfrm>
                <a:off x="5078885" y="1613420"/>
                <a:ext cx="380219" cy="232672"/>
              </a:xfrm>
              <a:custGeom>
                <a:avLst/>
                <a:gdLst>
                  <a:gd name="connsiteX0" fmla="*/ 0 w 380219"/>
                  <a:gd name="connsiteY0" fmla="*/ 154850 h 232672"/>
                  <a:gd name="connsiteX1" fmla="*/ 77823 w 380219"/>
                  <a:gd name="connsiteY1" fmla="*/ 232673 h 232672"/>
                  <a:gd name="connsiteX2" fmla="*/ 155645 w 380219"/>
                  <a:gd name="connsiteY2" fmla="*/ 154850 h 232672"/>
                  <a:gd name="connsiteX3" fmla="*/ 128963 w 380219"/>
                  <a:gd name="connsiteY3" fmla="*/ 128168 h 232672"/>
                  <a:gd name="connsiteX4" fmla="*/ 97834 w 380219"/>
                  <a:gd name="connsiteY4" fmla="*/ 159297 h 232672"/>
                  <a:gd name="connsiteX5" fmla="*/ 213456 w 380219"/>
                  <a:gd name="connsiteY5" fmla="*/ 39228 h 232672"/>
                  <a:gd name="connsiteX6" fmla="*/ 353537 w 380219"/>
                  <a:gd name="connsiteY6" fmla="*/ 108157 h 232672"/>
                  <a:gd name="connsiteX7" fmla="*/ 380219 w 380219"/>
                  <a:gd name="connsiteY7" fmla="*/ 81475 h 232672"/>
                  <a:gd name="connsiteX8" fmla="*/ 211233 w 380219"/>
                  <a:gd name="connsiteY8" fmla="*/ 1429 h 232672"/>
                  <a:gd name="connsiteX9" fmla="*/ 62258 w 380219"/>
                  <a:gd name="connsiteY9" fmla="*/ 163744 h 232672"/>
                  <a:gd name="connsiteX10" fmla="*/ 26682 w 380219"/>
                  <a:gd name="connsiteY10" fmla="*/ 128168 h 232672"/>
                  <a:gd name="connsiteX11" fmla="*/ 0 w 380219"/>
                  <a:gd name="connsiteY11" fmla="*/ 154850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19" h="232672">
                    <a:moveTo>
                      <a:pt x="0" y="154850"/>
                    </a:moveTo>
                    <a:lnTo>
                      <a:pt x="77823" y="232673"/>
                    </a:lnTo>
                    <a:lnTo>
                      <a:pt x="155645" y="154850"/>
                    </a:lnTo>
                    <a:lnTo>
                      <a:pt x="128963" y="128168"/>
                    </a:lnTo>
                    <a:lnTo>
                      <a:pt x="97834" y="159297"/>
                    </a:lnTo>
                    <a:cubicBezTo>
                      <a:pt x="106728" y="99263"/>
                      <a:pt x="151198" y="50346"/>
                      <a:pt x="213456" y="39228"/>
                    </a:cubicBezTo>
                    <a:cubicBezTo>
                      <a:pt x="271268" y="30334"/>
                      <a:pt x="326855" y="59240"/>
                      <a:pt x="353537" y="108157"/>
                    </a:cubicBezTo>
                    <a:lnTo>
                      <a:pt x="380219" y="81475"/>
                    </a:lnTo>
                    <a:cubicBezTo>
                      <a:pt x="344643" y="25887"/>
                      <a:pt x="280162" y="-7465"/>
                      <a:pt x="211233" y="1429"/>
                    </a:cubicBezTo>
                    <a:cubicBezTo>
                      <a:pt x="128963" y="14770"/>
                      <a:pt x="66705" y="83698"/>
                      <a:pt x="62258" y="163744"/>
                    </a:cubicBezTo>
                    <a:lnTo>
                      <a:pt x="26682" y="128168"/>
                    </a:lnTo>
                    <a:lnTo>
                      <a:pt x="0" y="15485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31" name="Graphic 64">
                <a:extLst>
                  <a:ext uri="{FF2B5EF4-FFF2-40B4-BE49-F238E27FC236}">
                    <a16:creationId xmlns:a16="http://schemas.microsoft.com/office/drawing/2014/main" id="{71743B5C-235C-F349-B4BE-03CD4336DDD6}"/>
                  </a:ext>
                </a:extLst>
              </p:cNvPr>
              <p:cNvSpPr/>
              <p:nvPr>
                <p:custDataLst>
                  <p:tags r:id="rId42"/>
                </p:custDataLst>
              </p:nvPr>
            </p:nvSpPr>
            <p:spPr>
              <a:xfrm>
                <a:off x="4607502" y="2152936"/>
                <a:ext cx="351313" cy="351312"/>
              </a:xfrm>
              <a:custGeom>
                <a:avLst/>
                <a:gdLst>
                  <a:gd name="connsiteX0" fmla="*/ 351314 w 351313"/>
                  <a:gd name="connsiteY0" fmla="*/ 68928 h 351312"/>
                  <a:gd name="connsiteX1" fmla="*/ 351314 w 351313"/>
                  <a:gd name="connsiteY1" fmla="*/ 66705 h 351312"/>
                  <a:gd name="connsiteX2" fmla="*/ 335749 w 351313"/>
                  <a:gd name="connsiteY2" fmla="*/ 37799 h 351312"/>
                  <a:gd name="connsiteX3" fmla="*/ 324632 w 351313"/>
                  <a:gd name="connsiteY3" fmla="*/ 28905 h 351312"/>
                  <a:gd name="connsiteX4" fmla="*/ 311291 w 351313"/>
                  <a:gd name="connsiteY4" fmla="*/ 22235 h 351312"/>
                  <a:gd name="connsiteX5" fmla="*/ 304620 w 351313"/>
                  <a:gd name="connsiteY5" fmla="*/ 20011 h 351312"/>
                  <a:gd name="connsiteX6" fmla="*/ 269044 w 351313"/>
                  <a:gd name="connsiteY6" fmla="*/ 8894 h 351312"/>
                  <a:gd name="connsiteX7" fmla="*/ 260150 w 351313"/>
                  <a:gd name="connsiteY7" fmla="*/ 6670 h 351312"/>
                  <a:gd name="connsiteX8" fmla="*/ 177880 w 351313"/>
                  <a:gd name="connsiteY8" fmla="*/ 0 h 351312"/>
                  <a:gd name="connsiteX9" fmla="*/ 95611 w 351313"/>
                  <a:gd name="connsiteY9" fmla="*/ 6670 h 351312"/>
                  <a:gd name="connsiteX10" fmla="*/ 57811 w 351313"/>
                  <a:gd name="connsiteY10" fmla="*/ 15564 h 351312"/>
                  <a:gd name="connsiteX11" fmla="*/ 40023 w 351313"/>
                  <a:gd name="connsiteY11" fmla="*/ 22235 h 351312"/>
                  <a:gd name="connsiteX12" fmla="*/ 26682 w 351313"/>
                  <a:gd name="connsiteY12" fmla="*/ 28905 h 351312"/>
                  <a:gd name="connsiteX13" fmla="*/ 0 w 351313"/>
                  <a:gd name="connsiteY13" fmla="*/ 68928 h 351312"/>
                  <a:gd name="connsiteX14" fmla="*/ 0 w 351313"/>
                  <a:gd name="connsiteY14" fmla="*/ 280161 h 351312"/>
                  <a:gd name="connsiteX15" fmla="*/ 26682 w 351313"/>
                  <a:gd name="connsiteY15" fmla="*/ 320184 h 351312"/>
                  <a:gd name="connsiteX16" fmla="*/ 55588 w 351313"/>
                  <a:gd name="connsiteY16" fmla="*/ 333525 h 351312"/>
                  <a:gd name="connsiteX17" fmla="*/ 73376 w 351313"/>
                  <a:gd name="connsiteY17" fmla="*/ 337972 h 351312"/>
                  <a:gd name="connsiteX18" fmla="*/ 93387 w 351313"/>
                  <a:gd name="connsiteY18" fmla="*/ 342419 h 351312"/>
                  <a:gd name="connsiteX19" fmla="*/ 175657 w 351313"/>
                  <a:gd name="connsiteY19" fmla="*/ 351313 h 351312"/>
                  <a:gd name="connsiteX20" fmla="*/ 257927 w 351313"/>
                  <a:gd name="connsiteY20" fmla="*/ 344643 h 351312"/>
                  <a:gd name="connsiteX21" fmla="*/ 277938 w 351313"/>
                  <a:gd name="connsiteY21" fmla="*/ 340195 h 351312"/>
                  <a:gd name="connsiteX22" fmla="*/ 295726 w 351313"/>
                  <a:gd name="connsiteY22" fmla="*/ 335748 h 351312"/>
                  <a:gd name="connsiteX23" fmla="*/ 324632 w 351313"/>
                  <a:gd name="connsiteY23" fmla="*/ 322408 h 351312"/>
                  <a:gd name="connsiteX24" fmla="*/ 351314 w 351313"/>
                  <a:gd name="connsiteY24" fmla="*/ 282385 h 351312"/>
                  <a:gd name="connsiteX25" fmla="*/ 351314 w 351313"/>
                  <a:gd name="connsiteY25" fmla="*/ 68928 h 351312"/>
                  <a:gd name="connsiteX26" fmla="*/ 37800 w 351313"/>
                  <a:gd name="connsiteY26" fmla="*/ 68928 h 351312"/>
                  <a:gd name="connsiteX27" fmla="*/ 48917 w 351313"/>
                  <a:gd name="connsiteY27" fmla="*/ 60034 h 351312"/>
                  <a:gd name="connsiteX28" fmla="*/ 75599 w 351313"/>
                  <a:gd name="connsiteY28" fmla="*/ 48917 h 351312"/>
                  <a:gd name="connsiteX29" fmla="*/ 120069 w 351313"/>
                  <a:gd name="connsiteY29" fmla="*/ 40023 h 351312"/>
                  <a:gd name="connsiteX30" fmla="*/ 177880 w 351313"/>
                  <a:gd name="connsiteY30" fmla="*/ 35576 h 351312"/>
                  <a:gd name="connsiteX31" fmla="*/ 237915 w 351313"/>
                  <a:gd name="connsiteY31" fmla="*/ 40023 h 351312"/>
                  <a:gd name="connsiteX32" fmla="*/ 282385 w 351313"/>
                  <a:gd name="connsiteY32" fmla="*/ 48917 h 351312"/>
                  <a:gd name="connsiteX33" fmla="*/ 309067 w 351313"/>
                  <a:gd name="connsiteY33" fmla="*/ 60034 h 351312"/>
                  <a:gd name="connsiteX34" fmla="*/ 317961 w 351313"/>
                  <a:gd name="connsiteY34" fmla="*/ 68928 h 351312"/>
                  <a:gd name="connsiteX35" fmla="*/ 309067 w 351313"/>
                  <a:gd name="connsiteY35" fmla="*/ 77823 h 351312"/>
                  <a:gd name="connsiteX36" fmla="*/ 282385 w 351313"/>
                  <a:gd name="connsiteY36" fmla="*/ 88940 h 351312"/>
                  <a:gd name="connsiteX37" fmla="*/ 237915 w 351313"/>
                  <a:gd name="connsiteY37" fmla="*/ 97834 h 351312"/>
                  <a:gd name="connsiteX38" fmla="*/ 177880 w 351313"/>
                  <a:gd name="connsiteY38" fmla="*/ 102281 h 351312"/>
                  <a:gd name="connsiteX39" fmla="*/ 117846 w 351313"/>
                  <a:gd name="connsiteY39" fmla="*/ 97834 h 351312"/>
                  <a:gd name="connsiteX40" fmla="*/ 73376 w 351313"/>
                  <a:gd name="connsiteY40" fmla="*/ 88940 h 351312"/>
                  <a:gd name="connsiteX41" fmla="*/ 46694 w 351313"/>
                  <a:gd name="connsiteY41" fmla="*/ 77823 h 351312"/>
                  <a:gd name="connsiteX42" fmla="*/ 37800 w 351313"/>
                  <a:gd name="connsiteY42" fmla="*/ 68928 h 351312"/>
                  <a:gd name="connsiteX43" fmla="*/ 37800 w 351313"/>
                  <a:gd name="connsiteY43" fmla="*/ 68928 h 351312"/>
                  <a:gd name="connsiteX44" fmla="*/ 33353 w 351313"/>
                  <a:gd name="connsiteY44" fmla="*/ 113398 h 351312"/>
                  <a:gd name="connsiteX45" fmla="*/ 97834 w 351313"/>
                  <a:gd name="connsiteY45" fmla="*/ 133410 h 351312"/>
                  <a:gd name="connsiteX46" fmla="*/ 175657 w 351313"/>
                  <a:gd name="connsiteY46" fmla="*/ 140080 h 351312"/>
                  <a:gd name="connsiteX47" fmla="*/ 191221 w 351313"/>
                  <a:gd name="connsiteY47" fmla="*/ 140080 h 351312"/>
                  <a:gd name="connsiteX48" fmla="*/ 204562 w 351313"/>
                  <a:gd name="connsiteY48" fmla="*/ 140080 h 351312"/>
                  <a:gd name="connsiteX49" fmla="*/ 226797 w 351313"/>
                  <a:gd name="connsiteY49" fmla="*/ 137857 h 351312"/>
                  <a:gd name="connsiteX50" fmla="*/ 246809 w 351313"/>
                  <a:gd name="connsiteY50" fmla="*/ 135633 h 351312"/>
                  <a:gd name="connsiteX51" fmla="*/ 269044 w 351313"/>
                  <a:gd name="connsiteY51" fmla="*/ 131186 h 351312"/>
                  <a:gd name="connsiteX52" fmla="*/ 275715 w 351313"/>
                  <a:gd name="connsiteY52" fmla="*/ 128963 h 351312"/>
                  <a:gd name="connsiteX53" fmla="*/ 286832 w 351313"/>
                  <a:gd name="connsiteY53" fmla="*/ 126739 h 351312"/>
                  <a:gd name="connsiteX54" fmla="*/ 297950 w 351313"/>
                  <a:gd name="connsiteY54" fmla="*/ 122293 h 351312"/>
                  <a:gd name="connsiteX55" fmla="*/ 309067 w 351313"/>
                  <a:gd name="connsiteY55" fmla="*/ 117845 h 351312"/>
                  <a:gd name="connsiteX56" fmla="*/ 311291 w 351313"/>
                  <a:gd name="connsiteY56" fmla="*/ 117845 h 351312"/>
                  <a:gd name="connsiteX57" fmla="*/ 315738 w 351313"/>
                  <a:gd name="connsiteY57" fmla="*/ 115622 h 351312"/>
                  <a:gd name="connsiteX58" fmla="*/ 315738 w 351313"/>
                  <a:gd name="connsiteY58" fmla="*/ 177880 h 351312"/>
                  <a:gd name="connsiteX59" fmla="*/ 306844 w 351313"/>
                  <a:gd name="connsiteY59" fmla="*/ 186774 h 351312"/>
                  <a:gd name="connsiteX60" fmla="*/ 280162 w 351313"/>
                  <a:gd name="connsiteY60" fmla="*/ 197891 h 351312"/>
                  <a:gd name="connsiteX61" fmla="*/ 235691 w 351313"/>
                  <a:gd name="connsiteY61" fmla="*/ 206785 h 351312"/>
                  <a:gd name="connsiteX62" fmla="*/ 175657 w 351313"/>
                  <a:gd name="connsiteY62" fmla="*/ 211233 h 351312"/>
                  <a:gd name="connsiteX63" fmla="*/ 115622 w 351313"/>
                  <a:gd name="connsiteY63" fmla="*/ 206785 h 351312"/>
                  <a:gd name="connsiteX64" fmla="*/ 71152 w 351313"/>
                  <a:gd name="connsiteY64" fmla="*/ 197891 h 351312"/>
                  <a:gd name="connsiteX65" fmla="*/ 44470 w 351313"/>
                  <a:gd name="connsiteY65" fmla="*/ 186774 h 351312"/>
                  <a:gd name="connsiteX66" fmla="*/ 35576 w 351313"/>
                  <a:gd name="connsiteY66" fmla="*/ 177880 h 351312"/>
                  <a:gd name="connsiteX67" fmla="*/ 35576 w 351313"/>
                  <a:gd name="connsiteY67" fmla="*/ 113398 h 351312"/>
                  <a:gd name="connsiteX68" fmla="*/ 280162 w 351313"/>
                  <a:gd name="connsiteY68" fmla="*/ 300173 h 351312"/>
                  <a:gd name="connsiteX69" fmla="*/ 235691 w 351313"/>
                  <a:gd name="connsiteY69" fmla="*/ 309066 h 351312"/>
                  <a:gd name="connsiteX70" fmla="*/ 175657 w 351313"/>
                  <a:gd name="connsiteY70" fmla="*/ 313513 h 351312"/>
                  <a:gd name="connsiteX71" fmla="*/ 115622 w 351313"/>
                  <a:gd name="connsiteY71" fmla="*/ 309066 h 351312"/>
                  <a:gd name="connsiteX72" fmla="*/ 71152 w 351313"/>
                  <a:gd name="connsiteY72" fmla="*/ 300173 h 351312"/>
                  <a:gd name="connsiteX73" fmla="*/ 44470 w 351313"/>
                  <a:gd name="connsiteY73" fmla="*/ 289055 h 351312"/>
                  <a:gd name="connsiteX74" fmla="*/ 35576 w 351313"/>
                  <a:gd name="connsiteY74" fmla="*/ 280161 h 351312"/>
                  <a:gd name="connsiteX75" fmla="*/ 35576 w 351313"/>
                  <a:gd name="connsiteY75" fmla="*/ 217903 h 351312"/>
                  <a:gd name="connsiteX76" fmla="*/ 100058 w 351313"/>
                  <a:gd name="connsiteY76" fmla="*/ 237915 h 351312"/>
                  <a:gd name="connsiteX77" fmla="*/ 177880 w 351313"/>
                  <a:gd name="connsiteY77" fmla="*/ 244585 h 351312"/>
                  <a:gd name="connsiteX78" fmla="*/ 195668 w 351313"/>
                  <a:gd name="connsiteY78" fmla="*/ 244585 h 351312"/>
                  <a:gd name="connsiteX79" fmla="*/ 264597 w 351313"/>
                  <a:gd name="connsiteY79" fmla="*/ 240138 h 351312"/>
                  <a:gd name="connsiteX80" fmla="*/ 317961 w 351313"/>
                  <a:gd name="connsiteY80" fmla="*/ 222350 h 351312"/>
                  <a:gd name="connsiteX81" fmla="*/ 317961 w 351313"/>
                  <a:gd name="connsiteY81" fmla="*/ 280161 h 351312"/>
                  <a:gd name="connsiteX82" fmla="*/ 309067 w 351313"/>
                  <a:gd name="connsiteY82" fmla="*/ 289055 h 351312"/>
                  <a:gd name="connsiteX83" fmla="*/ 280162 w 351313"/>
                  <a:gd name="connsiteY83" fmla="*/ 300173 h 3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51313" h="351312">
                    <a:moveTo>
                      <a:pt x="351314" y="68928"/>
                    </a:moveTo>
                    <a:lnTo>
                      <a:pt x="351314" y="66705"/>
                    </a:lnTo>
                    <a:cubicBezTo>
                      <a:pt x="351314" y="55588"/>
                      <a:pt x="344643" y="46693"/>
                      <a:pt x="335749" y="37799"/>
                    </a:cubicBezTo>
                    <a:cubicBezTo>
                      <a:pt x="331302" y="35576"/>
                      <a:pt x="329079" y="31129"/>
                      <a:pt x="324632" y="28905"/>
                    </a:cubicBezTo>
                    <a:cubicBezTo>
                      <a:pt x="320185" y="26682"/>
                      <a:pt x="315738" y="24458"/>
                      <a:pt x="311291" y="22235"/>
                    </a:cubicBezTo>
                    <a:cubicBezTo>
                      <a:pt x="309067" y="22235"/>
                      <a:pt x="306844" y="20011"/>
                      <a:pt x="304620" y="20011"/>
                    </a:cubicBezTo>
                    <a:cubicBezTo>
                      <a:pt x="293503" y="15564"/>
                      <a:pt x="282385" y="13341"/>
                      <a:pt x="269044" y="8894"/>
                    </a:cubicBezTo>
                    <a:cubicBezTo>
                      <a:pt x="266821" y="8894"/>
                      <a:pt x="262374" y="6670"/>
                      <a:pt x="260150" y="6670"/>
                    </a:cubicBezTo>
                    <a:cubicBezTo>
                      <a:pt x="233468" y="2223"/>
                      <a:pt x="206786" y="0"/>
                      <a:pt x="177880" y="0"/>
                    </a:cubicBezTo>
                    <a:cubicBezTo>
                      <a:pt x="148975" y="0"/>
                      <a:pt x="120069" y="2223"/>
                      <a:pt x="95611" y="6670"/>
                    </a:cubicBezTo>
                    <a:cubicBezTo>
                      <a:pt x="82270" y="8894"/>
                      <a:pt x="68929" y="13341"/>
                      <a:pt x="57811" y="15564"/>
                    </a:cubicBezTo>
                    <a:cubicBezTo>
                      <a:pt x="48917" y="17788"/>
                      <a:pt x="44470" y="20011"/>
                      <a:pt x="40023" y="22235"/>
                    </a:cubicBezTo>
                    <a:cubicBezTo>
                      <a:pt x="35576" y="24458"/>
                      <a:pt x="31129" y="26682"/>
                      <a:pt x="26682" y="28905"/>
                    </a:cubicBezTo>
                    <a:cubicBezTo>
                      <a:pt x="8894" y="42246"/>
                      <a:pt x="0" y="55588"/>
                      <a:pt x="0" y="68928"/>
                    </a:cubicBezTo>
                    <a:lnTo>
                      <a:pt x="0" y="280161"/>
                    </a:lnTo>
                    <a:cubicBezTo>
                      <a:pt x="0" y="295725"/>
                      <a:pt x="8894" y="309066"/>
                      <a:pt x="26682" y="320184"/>
                    </a:cubicBezTo>
                    <a:cubicBezTo>
                      <a:pt x="35576" y="324631"/>
                      <a:pt x="44470" y="329078"/>
                      <a:pt x="55588" y="333525"/>
                    </a:cubicBezTo>
                    <a:cubicBezTo>
                      <a:pt x="60035" y="335748"/>
                      <a:pt x="66705" y="337972"/>
                      <a:pt x="73376" y="337972"/>
                    </a:cubicBezTo>
                    <a:cubicBezTo>
                      <a:pt x="80046" y="340195"/>
                      <a:pt x="86717" y="340195"/>
                      <a:pt x="93387" y="342419"/>
                    </a:cubicBezTo>
                    <a:cubicBezTo>
                      <a:pt x="117846" y="349090"/>
                      <a:pt x="146751" y="351313"/>
                      <a:pt x="175657" y="351313"/>
                    </a:cubicBezTo>
                    <a:cubicBezTo>
                      <a:pt x="204562" y="351313"/>
                      <a:pt x="233468" y="349090"/>
                      <a:pt x="257927" y="344643"/>
                    </a:cubicBezTo>
                    <a:cubicBezTo>
                      <a:pt x="264597" y="342419"/>
                      <a:pt x="271268" y="342419"/>
                      <a:pt x="277938" y="340195"/>
                    </a:cubicBezTo>
                    <a:cubicBezTo>
                      <a:pt x="284609" y="337972"/>
                      <a:pt x="289056" y="335748"/>
                      <a:pt x="295726" y="335748"/>
                    </a:cubicBezTo>
                    <a:cubicBezTo>
                      <a:pt x="306844" y="331301"/>
                      <a:pt x="315738" y="326855"/>
                      <a:pt x="324632" y="322408"/>
                    </a:cubicBezTo>
                    <a:cubicBezTo>
                      <a:pt x="342420" y="311290"/>
                      <a:pt x="351314" y="297949"/>
                      <a:pt x="351314" y="282385"/>
                    </a:cubicBezTo>
                    <a:lnTo>
                      <a:pt x="351314" y="68928"/>
                    </a:lnTo>
                    <a:close/>
                    <a:moveTo>
                      <a:pt x="37800" y="68928"/>
                    </a:moveTo>
                    <a:cubicBezTo>
                      <a:pt x="37800" y="66705"/>
                      <a:pt x="42247" y="62258"/>
                      <a:pt x="48917" y="60034"/>
                    </a:cubicBezTo>
                    <a:cubicBezTo>
                      <a:pt x="55588" y="55588"/>
                      <a:pt x="64482" y="51140"/>
                      <a:pt x="75599" y="48917"/>
                    </a:cubicBezTo>
                    <a:cubicBezTo>
                      <a:pt x="88940" y="44470"/>
                      <a:pt x="104505" y="42246"/>
                      <a:pt x="120069" y="40023"/>
                    </a:cubicBezTo>
                    <a:cubicBezTo>
                      <a:pt x="135634" y="35576"/>
                      <a:pt x="155645" y="35576"/>
                      <a:pt x="177880" y="35576"/>
                    </a:cubicBezTo>
                    <a:cubicBezTo>
                      <a:pt x="200115" y="35576"/>
                      <a:pt x="220127" y="37799"/>
                      <a:pt x="237915" y="40023"/>
                    </a:cubicBezTo>
                    <a:cubicBezTo>
                      <a:pt x="253480" y="42246"/>
                      <a:pt x="269044" y="44470"/>
                      <a:pt x="282385" y="48917"/>
                    </a:cubicBezTo>
                    <a:cubicBezTo>
                      <a:pt x="293503" y="53364"/>
                      <a:pt x="302397" y="55588"/>
                      <a:pt x="309067" y="60034"/>
                    </a:cubicBezTo>
                    <a:cubicBezTo>
                      <a:pt x="315738" y="64481"/>
                      <a:pt x="317961" y="66705"/>
                      <a:pt x="317961" y="68928"/>
                    </a:cubicBezTo>
                    <a:cubicBezTo>
                      <a:pt x="317961" y="71152"/>
                      <a:pt x="315738" y="75599"/>
                      <a:pt x="309067" y="77823"/>
                    </a:cubicBezTo>
                    <a:cubicBezTo>
                      <a:pt x="302397" y="82269"/>
                      <a:pt x="293503" y="86716"/>
                      <a:pt x="282385" y="88940"/>
                    </a:cubicBezTo>
                    <a:cubicBezTo>
                      <a:pt x="269044" y="93387"/>
                      <a:pt x="253480" y="95610"/>
                      <a:pt x="237915" y="97834"/>
                    </a:cubicBezTo>
                    <a:cubicBezTo>
                      <a:pt x="220127" y="100058"/>
                      <a:pt x="197892" y="102281"/>
                      <a:pt x="177880" y="102281"/>
                    </a:cubicBezTo>
                    <a:cubicBezTo>
                      <a:pt x="155645" y="102281"/>
                      <a:pt x="135634" y="100058"/>
                      <a:pt x="117846" y="97834"/>
                    </a:cubicBezTo>
                    <a:cubicBezTo>
                      <a:pt x="102281" y="95610"/>
                      <a:pt x="86717" y="93387"/>
                      <a:pt x="73376" y="88940"/>
                    </a:cubicBezTo>
                    <a:cubicBezTo>
                      <a:pt x="62258" y="84493"/>
                      <a:pt x="53364" y="82269"/>
                      <a:pt x="46694" y="77823"/>
                    </a:cubicBezTo>
                    <a:cubicBezTo>
                      <a:pt x="40023" y="75599"/>
                      <a:pt x="37800" y="73375"/>
                      <a:pt x="37800" y="68928"/>
                    </a:cubicBezTo>
                    <a:lnTo>
                      <a:pt x="37800" y="68928"/>
                    </a:lnTo>
                    <a:close/>
                    <a:moveTo>
                      <a:pt x="33353" y="113398"/>
                    </a:moveTo>
                    <a:cubicBezTo>
                      <a:pt x="48917" y="122293"/>
                      <a:pt x="71152" y="128963"/>
                      <a:pt x="97834" y="133410"/>
                    </a:cubicBezTo>
                    <a:cubicBezTo>
                      <a:pt x="122293" y="137857"/>
                      <a:pt x="146751" y="140080"/>
                      <a:pt x="175657" y="140080"/>
                    </a:cubicBezTo>
                    <a:lnTo>
                      <a:pt x="191221" y="140080"/>
                    </a:lnTo>
                    <a:lnTo>
                      <a:pt x="204562" y="140080"/>
                    </a:lnTo>
                    <a:lnTo>
                      <a:pt x="226797" y="137857"/>
                    </a:lnTo>
                    <a:cubicBezTo>
                      <a:pt x="233468" y="137857"/>
                      <a:pt x="240139" y="135633"/>
                      <a:pt x="246809" y="135633"/>
                    </a:cubicBezTo>
                    <a:lnTo>
                      <a:pt x="269044" y="131186"/>
                    </a:lnTo>
                    <a:lnTo>
                      <a:pt x="275715" y="128963"/>
                    </a:lnTo>
                    <a:cubicBezTo>
                      <a:pt x="280162" y="128963"/>
                      <a:pt x="282385" y="126739"/>
                      <a:pt x="286832" y="126739"/>
                    </a:cubicBezTo>
                    <a:lnTo>
                      <a:pt x="297950" y="122293"/>
                    </a:lnTo>
                    <a:lnTo>
                      <a:pt x="309067" y="117845"/>
                    </a:lnTo>
                    <a:lnTo>
                      <a:pt x="311291" y="117845"/>
                    </a:lnTo>
                    <a:lnTo>
                      <a:pt x="315738" y="115622"/>
                    </a:lnTo>
                    <a:lnTo>
                      <a:pt x="315738" y="177880"/>
                    </a:lnTo>
                    <a:cubicBezTo>
                      <a:pt x="315738" y="180103"/>
                      <a:pt x="313514" y="184550"/>
                      <a:pt x="306844" y="186774"/>
                    </a:cubicBezTo>
                    <a:cubicBezTo>
                      <a:pt x="300173" y="191221"/>
                      <a:pt x="291279" y="195668"/>
                      <a:pt x="280162" y="197891"/>
                    </a:cubicBezTo>
                    <a:cubicBezTo>
                      <a:pt x="266821" y="202338"/>
                      <a:pt x="251256" y="204562"/>
                      <a:pt x="235691" y="206785"/>
                    </a:cubicBezTo>
                    <a:cubicBezTo>
                      <a:pt x="215680" y="209009"/>
                      <a:pt x="195668" y="211233"/>
                      <a:pt x="175657" y="211233"/>
                    </a:cubicBezTo>
                    <a:cubicBezTo>
                      <a:pt x="153422" y="211233"/>
                      <a:pt x="133410" y="209009"/>
                      <a:pt x="115622" y="206785"/>
                    </a:cubicBezTo>
                    <a:cubicBezTo>
                      <a:pt x="100058" y="204562"/>
                      <a:pt x="84493" y="202338"/>
                      <a:pt x="71152" y="197891"/>
                    </a:cubicBezTo>
                    <a:cubicBezTo>
                      <a:pt x="60035" y="193445"/>
                      <a:pt x="51141" y="191221"/>
                      <a:pt x="44470" y="186774"/>
                    </a:cubicBezTo>
                    <a:cubicBezTo>
                      <a:pt x="37800" y="182327"/>
                      <a:pt x="35576" y="180103"/>
                      <a:pt x="35576" y="177880"/>
                    </a:cubicBezTo>
                    <a:lnTo>
                      <a:pt x="35576" y="113398"/>
                    </a:lnTo>
                    <a:close/>
                    <a:moveTo>
                      <a:pt x="280162" y="300173"/>
                    </a:moveTo>
                    <a:cubicBezTo>
                      <a:pt x="266821" y="304620"/>
                      <a:pt x="251256" y="306843"/>
                      <a:pt x="235691" y="309066"/>
                    </a:cubicBezTo>
                    <a:cubicBezTo>
                      <a:pt x="215680" y="311290"/>
                      <a:pt x="195668" y="313513"/>
                      <a:pt x="175657" y="313513"/>
                    </a:cubicBezTo>
                    <a:cubicBezTo>
                      <a:pt x="153422" y="313513"/>
                      <a:pt x="133410" y="311290"/>
                      <a:pt x="115622" y="309066"/>
                    </a:cubicBezTo>
                    <a:cubicBezTo>
                      <a:pt x="100058" y="306843"/>
                      <a:pt x="84493" y="304620"/>
                      <a:pt x="71152" y="300173"/>
                    </a:cubicBezTo>
                    <a:cubicBezTo>
                      <a:pt x="60035" y="295725"/>
                      <a:pt x="51141" y="293502"/>
                      <a:pt x="44470" y="289055"/>
                    </a:cubicBezTo>
                    <a:cubicBezTo>
                      <a:pt x="37800" y="284608"/>
                      <a:pt x="35576" y="282385"/>
                      <a:pt x="35576" y="280161"/>
                    </a:cubicBezTo>
                    <a:lnTo>
                      <a:pt x="35576" y="217903"/>
                    </a:lnTo>
                    <a:cubicBezTo>
                      <a:pt x="51141" y="226797"/>
                      <a:pt x="73376" y="233468"/>
                      <a:pt x="100058" y="237915"/>
                    </a:cubicBezTo>
                    <a:cubicBezTo>
                      <a:pt x="124516" y="242361"/>
                      <a:pt x="148975" y="244585"/>
                      <a:pt x="177880" y="244585"/>
                    </a:cubicBezTo>
                    <a:lnTo>
                      <a:pt x="195668" y="244585"/>
                    </a:lnTo>
                    <a:cubicBezTo>
                      <a:pt x="220127" y="244585"/>
                      <a:pt x="244586" y="242361"/>
                      <a:pt x="264597" y="240138"/>
                    </a:cubicBezTo>
                    <a:cubicBezTo>
                      <a:pt x="286832" y="235691"/>
                      <a:pt x="304620" y="231244"/>
                      <a:pt x="317961" y="222350"/>
                    </a:cubicBezTo>
                    <a:lnTo>
                      <a:pt x="317961" y="280161"/>
                    </a:lnTo>
                    <a:cubicBezTo>
                      <a:pt x="317961" y="282385"/>
                      <a:pt x="315738" y="286831"/>
                      <a:pt x="309067" y="289055"/>
                    </a:cubicBezTo>
                    <a:cubicBezTo>
                      <a:pt x="300173" y="293502"/>
                      <a:pt x="291279" y="295725"/>
                      <a:pt x="280162" y="300173"/>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grpSp>
        <p:nvGrpSpPr>
          <p:cNvPr id="132" name="Group 131">
            <a:extLst>
              <a:ext uri="{FF2B5EF4-FFF2-40B4-BE49-F238E27FC236}">
                <a16:creationId xmlns:a16="http://schemas.microsoft.com/office/drawing/2014/main" id="{A9C8D535-F931-6949-9251-BB6709305D87}"/>
              </a:ext>
            </a:extLst>
          </p:cNvPr>
          <p:cNvGrpSpPr/>
          <p:nvPr>
            <p:custDataLst>
              <p:tags r:id="rId26"/>
            </p:custDataLst>
          </p:nvPr>
        </p:nvGrpSpPr>
        <p:grpSpPr>
          <a:xfrm>
            <a:off x="3408274" y="4261635"/>
            <a:ext cx="763206" cy="763206"/>
            <a:chOff x="8797992" y="4791720"/>
            <a:chExt cx="763206" cy="763206"/>
          </a:xfrm>
        </p:grpSpPr>
        <p:sp>
          <p:nvSpPr>
            <p:cNvPr id="134" name="Rounded Rectangle 133">
              <a:extLst>
                <a:ext uri="{FF2B5EF4-FFF2-40B4-BE49-F238E27FC236}">
                  <a16:creationId xmlns:a16="http://schemas.microsoft.com/office/drawing/2014/main" id="{3AA57474-46B2-974A-B312-ED03099B8412}"/>
                </a:ext>
              </a:extLst>
            </p:cNvPr>
            <p:cNvSpPr/>
            <p:nvPr>
              <p:custDataLst>
                <p:tags r:id="rId30"/>
              </p:custDataLst>
            </p:nvPr>
          </p:nvSpPr>
          <p:spPr>
            <a:xfrm>
              <a:off x="8797992" y="4791720"/>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135" name="Graphic 95">
              <a:extLst>
                <a:ext uri="{FF2B5EF4-FFF2-40B4-BE49-F238E27FC236}">
                  <a16:creationId xmlns:a16="http://schemas.microsoft.com/office/drawing/2014/main" id="{9FA39530-5F8C-CD4E-8A39-D0F3B1993941}"/>
                </a:ext>
              </a:extLst>
            </p:cNvPr>
            <p:cNvPicPr>
              <a:picLocks noChangeAspect="1"/>
            </p:cNvPicPr>
            <p:nvPr>
              <p:custDataLst>
                <p:tags r:id="rId31"/>
              </p:custDataLst>
            </p:nvPr>
          </p:nvPicPr>
          <p:blipFill>
            <a:blip r:embed="rId68" cstate="hq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8942883" y="4944958"/>
              <a:ext cx="473903" cy="473903"/>
            </a:xfrm>
            <a:prstGeom prst="rect">
              <a:avLst/>
            </a:prstGeom>
          </p:spPr>
        </p:pic>
      </p:grpSp>
      <p:sp>
        <p:nvSpPr>
          <p:cNvPr id="144" name="Left Bracket 143">
            <a:extLst>
              <a:ext uri="{FF2B5EF4-FFF2-40B4-BE49-F238E27FC236}">
                <a16:creationId xmlns:a16="http://schemas.microsoft.com/office/drawing/2014/main" id="{A6E2FC40-439C-914F-881F-362E7EE54EF8}"/>
              </a:ext>
            </a:extLst>
          </p:cNvPr>
          <p:cNvSpPr/>
          <p:nvPr>
            <p:custDataLst>
              <p:tags r:id="rId27"/>
            </p:custDataLst>
          </p:nvPr>
        </p:nvSpPr>
        <p:spPr>
          <a:xfrm>
            <a:off x="3235001" y="2384581"/>
            <a:ext cx="182880" cy="3108960"/>
          </a:xfrm>
          <a:prstGeom prst="leftBracket">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Right Bracket 144">
            <a:extLst>
              <a:ext uri="{FF2B5EF4-FFF2-40B4-BE49-F238E27FC236}">
                <a16:creationId xmlns:a16="http://schemas.microsoft.com/office/drawing/2014/main" id="{7AB0CFFC-659C-7241-9981-513D51A5C32F}"/>
              </a:ext>
            </a:extLst>
          </p:cNvPr>
          <p:cNvSpPr/>
          <p:nvPr>
            <p:custDataLst>
              <p:tags r:id="rId28"/>
            </p:custDataLst>
          </p:nvPr>
        </p:nvSpPr>
        <p:spPr>
          <a:xfrm>
            <a:off x="4175514" y="2384581"/>
            <a:ext cx="182880" cy="3108960"/>
          </a:xfrm>
          <a:prstGeom prst="rightBracket">
            <a:avLst/>
          </a:prstGeom>
          <a:ln>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6" name="OTag">
            <a:extLst>
              <a:ext uri="{FF2B5EF4-FFF2-40B4-BE49-F238E27FC236}">
                <a16:creationId xmlns:a16="http://schemas.microsoft.com/office/drawing/2014/main" id="{0E4B53DB-88DC-3E48-BB74-DD3CEC30C75D}"/>
              </a:ext>
              <a:ext uri="{C183D7F6-B498-43B3-948B-1728B52AA6E4}">
                <adec:decorative xmlns:adec="http://schemas.microsoft.com/office/drawing/2017/decorative" val="1"/>
              </a:ext>
            </a:extLst>
          </p:cNvPr>
          <p:cNvPicPr>
            <a:picLocks noChangeAspect="1"/>
          </p:cNvPicPr>
          <p:nvPr>
            <p:custDataLst>
              <p:tags r:id="rId29"/>
            </p:custDataLst>
          </p:nvPr>
        </p:nvPicPr>
        <p:blipFill>
          <a:blip r:embed="rId70">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7923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p:cNvSpPr>
            <a:spLocks noGrp="1"/>
          </p:cNvSpPr>
          <p:nvPr>
            <p:ph type="body" sz="quarter" idx="11"/>
          </p:nvPr>
        </p:nvSpPr>
        <p:spPr/>
        <p:txBody>
          <a:bodyPr/>
          <a:lstStyle/>
          <a:p>
            <a:r>
              <a:rPr lang="en-US" altLang="ko-KR" dirty="0"/>
              <a:t>AI, </a:t>
            </a:r>
            <a:r>
              <a:rPr lang="ko-KR" altLang="en-US" dirty="0" err="1"/>
              <a:t>머신러닝</a:t>
            </a:r>
            <a:r>
              <a:rPr lang="en-US" altLang="ko-KR" dirty="0"/>
              <a:t>, </a:t>
            </a:r>
            <a:r>
              <a:rPr lang="ko-KR" altLang="en-US" dirty="0"/>
              <a:t>자연어 처리 및 </a:t>
            </a:r>
            <a:r>
              <a:rPr lang="ko-KR" altLang="en-US" dirty="0" err="1"/>
              <a:t>클라우드</a:t>
            </a:r>
            <a:r>
              <a:rPr lang="en-US" altLang="ko-KR" dirty="0"/>
              <a:t> </a:t>
            </a:r>
            <a:r>
              <a:rPr lang="ko-KR" altLang="en-US" dirty="0"/>
              <a:t>등의 이점이 추가되며 </a:t>
            </a:r>
            <a:r>
              <a:rPr lang="en-US" altLang="ko-KR" dirty="0"/>
              <a:t>BI</a:t>
            </a:r>
            <a:r>
              <a:rPr lang="ko-KR" altLang="en-US" dirty="0"/>
              <a:t>의</a:t>
            </a:r>
            <a:r>
              <a:rPr lang="en-US" altLang="ko-KR" dirty="0"/>
              <a:t> </a:t>
            </a:r>
            <a:r>
              <a:rPr lang="ko-KR" altLang="en-US" dirty="0"/>
              <a:t>디지털 전환이 일어남</a:t>
            </a:r>
          </a:p>
        </p:txBody>
      </p:sp>
      <p:sp>
        <p:nvSpPr>
          <p:cNvPr id="5" name="제목 4"/>
          <p:cNvSpPr>
            <a:spLocks noGrp="1"/>
          </p:cNvSpPr>
          <p:nvPr>
            <p:ph type="title"/>
          </p:nvPr>
        </p:nvSpPr>
        <p:spPr/>
        <p:txBody>
          <a:bodyPr/>
          <a:lstStyle/>
          <a:p>
            <a:r>
              <a:rPr lang="en-US" altLang="ko-KR" dirty="0"/>
              <a:t>2022</a:t>
            </a:r>
            <a:r>
              <a:rPr lang="ko-KR" altLang="en-US" dirty="0"/>
              <a:t>년 전략 기술 트렌드 및 분석 트렌드</a:t>
            </a:r>
            <a:endParaRPr lang="en-US" altLang="ko-KR" dirty="0"/>
          </a:p>
        </p:txBody>
      </p:sp>
      <p:sp>
        <p:nvSpPr>
          <p:cNvPr id="3" name="바닥글 개체 틀 2"/>
          <p:cNvSpPr>
            <a:spLocks noGrp="1"/>
          </p:cNvSpPr>
          <p:nvPr>
            <p:ph type="ftr" sz="quarter" idx="13"/>
          </p:nvPr>
        </p:nvSpPr>
        <p:spPr>
          <a:xfrm>
            <a:off x="1127760" y="6414697"/>
            <a:ext cx="5745379" cy="365125"/>
          </a:xfrm>
        </p:spPr>
        <p:txBody>
          <a:bodyPr/>
          <a:lstStyle/>
          <a:p>
            <a:r>
              <a:rPr lang="en-US"/>
              <a:t>Copyright © 2021, Oracle and/or its affiliates  |  Confidential: Internal/Restricted/Highly Restricted</a:t>
            </a:r>
            <a:endParaRPr lang="en-US" dirty="0"/>
          </a:p>
        </p:txBody>
      </p:sp>
      <p:sp>
        <p:nvSpPr>
          <p:cNvPr id="4" name="슬라이드 번호 개체 틀 3"/>
          <p:cNvSpPr>
            <a:spLocks noGrp="1"/>
          </p:cNvSpPr>
          <p:nvPr>
            <p:ph type="sldNum" sz="quarter" idx="14"/>
          </p:nvPr>
        </p:nvSpPr>
        <p:spPr/>
        <p:txBody>
          <a:bodyPr/>
          <a:lstStyle/>
          <a:p>
            <a:fld id="{345D60D9-5372-5F40-9443-0F9AE5BDC3C8}" type="slidenum">
              <a:rPr lang="en-US" smtClean="0"/>
              <a:pPr/>
              <a:t>3</a:t>
            </a:fld>
            <a:endParaRPr lang="en-US" dirty="0"/>
          </a:p>
        </p:txBody>
      </p:sp>
      <p:pic>
        <p:nvPicPr>
          <p:cNvPr id="7" name="그림 6"/>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733252" y="1608782"/>
            <a:ext cx="5715798" cy="4525006"/>
          </a:xfrm>
          <a:prstGeom prst="rect">
            <a:avLst/>
          </a:prstGeom>
        </p:spPr>
      </p:pic>
      <p:sp>
        <p:nvSpPr>
          <p:cNvPr id="10" name="TextBox 9"/>
          <p:cNvSpPr txBox="1"/>
          <p:nvPr/>
        </p:nvSpPr>
        <p:spPr>
          <a:xfrm>
            <a:off x="6622998" y="5548391"/>
            <a:ext cx="3610284" cy="338554"/>
          </a:xfrm>
          <a:prstGeom prst="rect">
            <a:avLst/>
          </a:prstGeom>
          <a:noFill/>
        </p:spPr>
        <p:txBody>
          <a:bodyPr wrap="none" rtlCol="0">
            <a:spAutoFit/>
          </a:bodyPr>
          <a:lstStyle/>
          <a:p>
            <a:r>
              <a:rPr lang="ko-KR" altLang="en-US" sz="1600" b="1" dirty="0">
                <a:solidFill>
                  <a:schemeClr val="accent2"/>
                </a:solidFill>
              </a:rPr>
              <a:t>공학적인 신뢰</a:t>
            </a:r>
            <a:r>
              <a:rPr lang="en-US" altLang="ko-KR" sz="1600" b="1" dirty="0">
                <a:solidFill>
                  <a:schemeClr val="accent2"/>
                </a:solidFill>
              </a:rPr>
              <a:t>, </a:t>
            </a:r>
            <a:r>
              <a:rPr lang="ko-KR" altLang="en-US" sz="1600" b="1" dirty="0">
                <a:solidFill>
                  <a:schemeClr val="accent2"/>
                </a:solidFill>
              </a:rPr>
              <a:t>도구 변경</a:t>
            </a:r>
            <a:r>
              <a:rPr lang="en-US" altLang="ko-KR" sz="1600" b="1" dirty="0">
                <a:solidFill>
                  <a:schemeClr val="accent2"/>
                </a:solidFill>
              </a:rPr>
              <a:t>, </a:t>
            </a:r>
            <a:r>
              <a:rPr lang="ko-KR" altLang="en-US" sz="1600" b="1" dirty="0">
                <a:solidFill>
                  <a:schemeClr val="accent2"/>
                </a:solidFill>
              </a:rPr>
              <a:t>성장 가속화</a:t>
            </a:r>
          </a:p>
        </p:txBody>
      </p:sp>
      <p:grpSp>
        <p:nvGrpSpPr>
          <p:cNvPr id="11" name="그룹 10"/>
          <p:cNvGrpSpPr/>
          <p:nvPr/>
        </p:nvGrpSpPr>
        <p:grpSpPr>
          <a:xfrm>
            <a:off x="5946841" y="2872174"/>
            <a:ext cx="5347806" cy="2591938"/>
            <a:chOff x="768875" y="2843087"/>
            <a:chExt cx="5347806" cy="2591938"/>
          </a:xfrm>
          <a:solidFill>
            <a:srgbClr val="FEF5E0">
              <a:alpha val="69804"/>
            </a:srgbClr>
          </a:solidFill>
        </p:grpSpPr>
        <p:sp>
          <p:nvSpPr>
            <p:cNvPr id="6" name="직사각형 5"/>
            <p:cNvSpPr/>
            <p:nvPr/>
          </p:nvSpPr>
          <p:spPr>
            <a:xfrm>
              <a:off x="768875" y="2843087"/>
              <a:ext cx="1721406" cy="658870"/>
            </a:xfrm>
            <a:prstGeom prst="rect">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tx1"/>
                  </a:solidFill>
                </a:rPr>
                <a:t>데이터 </a:t>
              </a:r>
              <a:r>
                <a:rPr lang="ko-KR" altLang="en-US" sz="1600" b="1" dirty="0" err="1">
                  <a:solidFill>
                    <a:schemeClr val="tx1"/>
                  </a:solidFill>
                </a:rPr>
                <a:t>페브릭</a:t>
              </a:r>
              <a:endParaRPr lang="ko-KR" altLang="en-US" sz="1600" b="1" dirty="0">
                <a:solidFill>
                  <a:schemeClr val="tx1"/>
                </a:solidFill>
              </a:endParaRPr>
            </a:p>
          </p:txBody>
        </p:sp>
        <p:sp>
          <p:nvSpPr>
            <p:cNvPr id="14" name="직사각형 13"/>
            <p:cNvSpPr/>
            <p:nvPr/>
          </p:nvSpPr>
          <p:spPr>
            <a:xfrm>
              <a:off x="768875" y="4765349"/>
              <a:ext cx="1721406" cy="658870"/>
            </a:xfrm>
            <a:prstGeom prst="rect">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err="1">
                  <a:solidFill>
                    <a:schemeClr val="tx1"/>
                  </a:solidFill>
                </a:rPr>
                <a:t>클라우드</a:t>
              </a:r>
              <a:r>
                <a:rPr lang="ko-KR" altLang="en-US" sz="1600" b="1" dirty="0">
                  <a:solidFill>
                    <a:schemeClr val="tx1"/>
                  </a:solidFill>
                </a:rPr>
                <a:t> </a:t>
              </a:r>
              <a:r>
                <a:rPr lang="ko-KR" altLang="en-US" sz="1600" b="1" dirty="0" err="1">
                  <a:solidFill>
                    <a:schemeClr val="tx1"/>
                  </a:solidFill>
                </a:rPr>
                <a:t>네이티브</a:t>
              </a:r>
              <a:r>
                <a:rPr lang="ko-KR" altLang="en-US" sz="1600" b="1" dirty="0">
                  <a:solidFill>
                    <a:schemeClr val="tx1"/>
                  </a:solidFill>
                </a:rPr>
                <a:t> 플랫폼</a:t>
              </a:r>
            </a:p>
          </p:txBody>
        </p:sp>
        <p:sp>
          <p:nvSpPr>
            <p:cNvPr id="17" name="직사각형 16"/>
            <p:cNvSpPr/>
            <p:nvPr/>
          </p:nvSpPr>
          <p:spPr>
            <a:xfrm>
              <a:off x="2519466" y="3533918"/>
              <a:ext cx="1721406" cy="658870"/>
            </a:xfrm>
            <a:prstGeom prst="rect">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tx1"/>
                  </a:solidFill>
                </a:rPr>
                <a:t>의사결정 </a:t>
              </a:r>
              <a:r>
                <a:rPr lang="ko-KR" altLang="en-US" sz="1600" b="1" dirty="0" err="1">
                  <a:solidFill>
                    <a:schemeClr val="tx1"/>
                  </a:solidFill>
                </a:rPr>
                <a:t>인텔리전스</a:t>
              </a:r>
              <a:endParaRPr lang="ko-KR" altLang="en-US" sz="1600" b="1" dirty="0">
                <a:solidFill>
                  <a:schemeClr val="tx1"/>
                </a:solidFill>
              </a:endParaRPr>
            </a:p>
          </p:txBody>
        </p:sp>
        <p:sp>
          <p:nvSpPr>
            <p:cNvPr id="18" name="직사각형 17"/>
            <p:cNvSpPr/>
            <p:nvPr/>
          </p:nvSpPr>
          <p:spPr>
            <a:xfrm>
              <a:off x="2519466" y="4765349"/>
              <a:ext cx="1721406" cy="658870"/>
            </a:xfrm>
            <a:prstGeom prst="rect">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AI </a:t>
              </a:r>
              <a:r>
                <a:rPr lang="ko-KR" altLang="en-US" sz="1600" b="1" dirty="0">
                  <a:solidFill>
                    <a:schemeClr val="tx1"/>
                  </a:solidFill>
                </a:rPr>
                <a:t>엔지니어링</a:t>
              </a:r>
            </a:p>
          </p:txBody>
        </p:sp>
        <p:sp>
          <p:nvSpPr>
            <p:cNvPr id="19" name="직사각형 18"/>
            <p:cNvSpPr/>
            <p:nvPr/>
          </p:nvSpPr>
          <p:spPr>
            <a:xfrm>
              <a:off x="4395275" y="4106479"/>
              <a:ext cx="1721406" cy="658870"/>
            </a:xfrm>
            <a:prstGeom prst="rect">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err="1">
                  <a:solidFill>
                    <a:schemeClr val="tx1"/>
                  </a:solidFill>
                </a:rPr>
                <a:t>자율시스템</a:t>
              </a:r>
              <a:endParaRPr lang="ko-KR" altLang="en-US" sz="1600" b="1" dirty="0">
                <a:solidFill>
                  <a:schemeClr val="tx1"/>
                </a:solidFill>
              </a:endParaRPr>
            </a:p>
          </p:txBody>
        </p:sp>
        <p:sp>
          <p:nvSpPr>
            <p:cNvPr id="20" name="직사각형 19"/>
            <p:cNvSpPr/>
            <p:nvPr/>
          </p:nvSpPr>
          <p:spPr>
            <a:xfrm>
              <a:off x="4395275" y="4776155"/>
              <a:ext cx="1721406" cy="658870"/>
            </a:xfrm>
            <a:prstGeom prst="rect">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err="1">
                  <a:solidFill>
                    <a:schemeClr val="tx1"/>
                  </a:solidFill>
                </a:rPr>
                <a:t>생성형</a:t>
              </a:r>
              <a:r>
                <a:rPr lang="ko-KR" altLang="en-US" sz="1600" b="1" dirty="0">
                  <a:solidFill>
                    <a:schemeClr val="tx1"/>
                  </a:solidFill>
                </a:rPr>
                <a:t> </a:t>
              </a:r>
              <a:r>
                <a:rPr lang="en-US" altLang="ko-KR" sz="1600" b="1" dirty="0">
                  <a:solidFill>
                    <a:schemeClr val="tx1"/>
                  </a:solidFill>
                </a:rPr>
                <a:t>AI</a:t>
              </a:r>
              <a:endParaRPr lang="ko-KR" altLang="en-US" sz="1600" b="1" dirty="0">
                <a:solidFill>
                  <a:schemeClr val="tx1"/>
                </a:solidFill>
              </a:endParaRPr>
            </a:p>
          </p:txBody>
        </p:sp>
      </p:grpSp>
      <p:grpSp>
        <p:nvGrpSpPr>
          <p:cNvPr id="21" name="그룹 20"/>
          <p:cNvGrpSpPr/>
          <p:nvPr/>
        </p:nvGrpSpPr>
        <p:grpSpPr>
          <a:xfrm>
            <a:off x="4214435" y="5848952"/>
            <a:ext cx="1346432" cy="255595"/>
            <a:chOff x="10211690" y="5860633"/>
            <a:chExt cx="1237360" cy="254417"/>
          </a:xfrm>
        </p:grpSpPr>
        <p:pic>
          <p:nvPicPr>
            <p:cNvPr id="22" name="그림 21"/>
            <p:cNvPicPr>
              <a:picLocks noChangeAspect="1"/>
            </p:cNvPicPr>
            <p:nvPr/>
          </p:nvPicPr>
          <p:blipFill>
            <a:blip r:embed="rId4"/>
            <a:stretch>
              <a:fillRect/>
            </a:stretch>
          </p:blipFill>
          <p:spPr>
            <a:xfrm>
              <a:off x="10211690" y="5860633"/>
              <a:ext cx="477994" cy="254417"/>
            </a:xfrm>
            <a:prstGeom prst="rect">
              <a:avLst/>
            </a:prstGeom>
          </p:spPr>
        </p:pic>
        <p:pic>
          <p:nvPicPr>
            <p:cNvPr id="23" name="Picture 2" descr="IDG Communic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0836" y="5869345"/>
              <a:ext cx="718214" cy="24570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4" name="다이어그램 23"/>
          <p:cNvGraphicFramePr/>
          <p:nvPr>
            <p:extLst>
              <p:ext uri="{D42A27DB-BD31-4B8C-83A1-F6EECF244321}">
                <p14:modId xmlns:p14="http://schemas.microsoft.com/office/powerpoint/2010/main" val="168309054"/>
              </p:ext>
            </p:extLst>
          </p:nvPr>
        </p:nvGraphicFramePr>
        <p:xfrm>
          <a:off x="499902" y="1549101"/>
          <a:ext cx="4892580" cy="45251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7790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D8B3E5-27DA-FA4F-BC3C-E906AA79EEF8}"/>
              </a:ext>
            </a:extLst>
          </p:cNvPr>
          <p:cNvSpPr>
            <a:spLocks noGrp="1"/>
          </p:cNvSpPr>
          <p:nvPr>
            <p:ph type="title"/>
            <p:custDataLst>
              <p:tags r:id="rId1"/>
            </p:custDataLst>
          </p:nvPr>
        </p:nvSpPr>
        <p:spPr/>
        <p:txBody>
          <a:bodyPr/>
          <a:lstStyle/>
          <a:p>
            <a:r>
              <a:rPr lang="en-US" altLang="ko-KR" dirty="0">
                <a:solidFill>
                  <a:srgbClr val="000000"/>
                </a:solidFill>
                <a:cs typeface="Arial" panose="020B0604020202020204" pitchFamily="34" charset="0"/>
              </a:rPr>
              <a:t>2. </a:t>
            </a:r>
            <a:r>
              <a:rPr lang="ko-KR" altLang="en-US" dirty="0" err="1">
                <a:solidFill>
                  <a:srgbClr val="000000"/>
                </a:solidFill>
                <a:cs typeface="Arial" panose="020B0604020202020204" pitchFamily="34" charset="0"/>
              </a:rPr>
              <a:t>머신러닝</a:t>
            </a:r>
            <a:r>
              <a:rPr lang="ko-KR" altLang="en-US" dirty="0">
                <a:solidFill>
                  <a:srgbClr val="000000"/>
                </a:solidFill>
                <a:cs typeface="Arial" panose="020B0604020202020204" pitchFamily="34" charset="0"/>
              </a:rPr>
              <a:t> </a:t>
            </a:r>
            <a:r>
              <a:rPr lang="en-US" altLang="ko-KR" dirty="0">
                <a:solidFill>
                  <a:srgbClr val="000000"/>
                </a:solidFill>
                <a:cs typeface="Arial" panose="020B0604020202020204" pitchFamily="34" charset="0"/>
              </a:rPr>
              <a:t>: </a:t>
            </a:r>
            <a:r>
              <a:rPr lang="en-US" dirty="0"/>
              <a:t>OCI Data Science, the Data Scientists’ Team Workbench</a:t>
            </a:r>
          </a:p>
        </p:txBody>
      </p:sp>
      <p:sp>
        <p:nvSpPr>
          <p:cNvPr id="102" name="Text Placeholder 10">
            <a:extLst>
              <a:ext uri="{FF2B5EF4-FFF2-40B4-BE49-F238E27FC236}">
                <a16:creationId xmlns:a16="http://schemas.microsoft.com/office/drawing/2014/main" id="{EDEB908A-9FBB-3F48-8DE5-369A4103D9D7}"/>
              </a:ext>
            </a:extLst>
          </p:cNvPr>
          <p:cNvSpPr txBox="1"/>
          <p:nvPr>
            <p:custDataLst>
              <p:tags r:id="rId2"/>
            </p:custDataLst>
          </p:nvPr>
        </p:nvSpPr>
        <p:spPr>
          <a:xfrm>
            <a:off x="8298120" y="3740051"/>
            <a:ext cx="3174710" cy="2358997"/>
          </a:xfrm>
          <a:prstGeom prst="rect">
            <a:avLst/>
          </a:prstGeom>
        </p:spPr>
        <p:txBody>
          <a:bodyPr vert="horz" lIns="0" tIns="0" rIns="0" bIns="0" rtlCol="0" anchor="t"/>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Ø"/>
            </a:pPr>
            <a:r>
              <a:rPr lang="ko-KR" altLang="en-US" sz="1400" b="1" dirty="0">
                <a:solidFill>
                  <a:schemeClr val="tx1"/>
                </a:solidFill>
                <a:latin typeface="Oracle Sans" panose="020B0503020204020204" pitchFamily="34" charset="0"/>
                <a:cs typeface="Oracle Sans" panose="020B0503020204020204" pitchFamily="34" charset="0"/>
              </a:rPr>
              <a:t>데이터 과학자를 위한 거버넌스</a:t>
            </a:r>
            <a:endParaRPr lang="en-US" sz="1400" b="1" dirty="0">
              <a:solidFill>
                <a:schemeClr val="tx1"/>
              </a:solidFill>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카탈로그의 모델 관리</a:t>
            </a:r>
            <a:endParaRPr lang="en-US" altLang="ko-KR"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en-US" sz="1400" dirty="0" err="1">
                <a:latin typeface="Oracle Sans" panose="020B0503020204020204" pitchFamily="34" charset="0"/>
                <a:cs typeface="Oracle Sans" panose="020B0503020204020204" pitchFamily="34" charset="0"/>
              </a:rPr>
              <a:t>Git</a:t>
            </a:r>
            <a:r>
              <a:rPr lang="ko-KR" altLang="en-US" sz="1400" dirty="0">
                <a:latin typeface="Oracle Sans" panose="020B0503020204020204" pitchFamily="34" charset="0"/>
                <a:cs typeface="Oracle Sans" panose="020B0503020204020204" pitchFamily="34" charset="0"/>
              </a:rPr>
              <a:t>을 통한 코드 관리 </a:t>
            </a:r>
            <a:endParaRPr lang="en-US"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프로젝트 보안</a:t>
            </a:r>
            <a:endParaRPr lang="en-US" altLang="ko-KR"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협업 및 재사용</a:t>
            </a:r>
            <a:endParaRPr lang="en-US"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endParaRPr lang="en-US" sz="1400" b="1" dirty="0">
              <a:solidFill>
                <a:schemeClr val="tx1"/>
              </a:solidFill>
              <a:latin typeface="Oracle Sans" panose="020B0503020204020204" pitchFamily="34" charset="0"/>
              <a:cs typeface="Oracle Sans" panose="020B0503020204020204" pitchFamily="34" charset="0"/>
            </a:endParaRPr>
          </a:p>
          <a:p>
            <a:pPr marL="285750" lvl="1" indent="-285750">
              <a:buFont typeface="Wingdings" panose="05000000000000000000" pitchFamily="2" charset="2"/>
              <a:buChar char="Ø"/>
            </a:pPr>
            <a:r>
              <a:rPr lang="ko-KR" altLang="en-US" sz="1400" b="1" dirty="0">
                <a:solidFill>
                  <a:schemeClr val="tx1"/>
                </a:solidFill>
                <a:latin typeface="Oracle Sans" panose="020B0503020204020204" pitchFamily="34" charset="0"/>
                <a:cs typeface="Oracle Sans" panose="020B0503020204020204" pitchFamily="34" charset="0"/>
              </a:rPr>
              <a:t>모델 운영</a:t>
            </a:r>
            <a:endParaRPr lang="en-US" altLang="ko-KR" sz="1400" b="1" dirty="0">
              <a:solidFill>
                <a:schemeClr val="tx1"/>
              </a:solidFill>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모델 배포</a:t>
            </a:r>
            <a:r>
              <a:rPr lang="en-US" sz="1400" dirty="0">
                <a:latin typeface="Oracle Sans" panose="020B0503020204020204" pitchFamily="34" charset="0"/>
                <a:cs typeface="Oracle Sans" panose="020B0503020204020204" pitchFamily="34" charset="0"/>
              </a:rPr>
              <a:t>: dedicated &amp; managed environments, REST API endpoint, </a:t>
            </a: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모델 관리</a:t>
            </a:r>
            <a:r>
              <a:rPr lang="en-US" sz="1400" dirty="0">
                <a:latin typeface="Oracle Sans" panose="020B0503020204020204" pitchFamily="34" charset="0"/>
                <a:cs typeface="Oracle Sans" panose="020B0503020204020204" pitchFamily="34" charset="0"/>
              </a:rPr>
              <a:t>: Storage, Monitoring, Explanation</a:t>
            </a:r>
          </a:p>
          <a:p>
            <a:pPr marL="171450" indent="-171450">
              <a:buFont typeface="Arial" panose="020B0604020202020204" pitchFamily="34" charset="0"/>
              <a:buChar char="•"/>
            </a:pPr>
            <a:endParaRPr lang="en-US" dirty="0">
              <a:solidFill>
                <a:schemeClr val="tx1"/>
              </a:solidFill>
              <a:latin typeface="Oracle Sans" panose="020B0503020204020204" pitchFamily="34" charset="0"/>
              <a:cs typeface="Oracle Sans" panose="020B0503020204020204" pitchFamily="34" charset="0"/>
            </a:endParaRPr>
          </a:p>
        </p:txBody>
      </p:sp>
      <p:sp>
        <p:nvSpPr>
          <p:cNvPr id="103" name="Text Placeholder 11">
            <a:extLst>
              <a:ext uri="{FF2B5EF4-FFF2-40B4-BE49-F238E27FC236}">
                <a16:creationId xmlns:a16="http://schemas.microsoft.com/office/drawing/2014/main" id="{4DB76E3A-C489-A145-906B-CE90A5B04B98}"/>
              </a:ext>
            </a:extLst>
          </p:cNvPr>
          <p:cNvSpPr txBox="1"/>
          <p:nvPr>
            <p:custDataLst>
              <p:tags r:id="rId3"/>
            </p:custDataLst>
          </p:nvPr>
        </p:nvSpPr>
        <p:spPr>
          <a:xfrm>
            <a:off x="4508645" y="3740051"/>
            <a:ext cx="3566160" cy="2358997"/>
          </a:xfrm>
          <a:prstGeom prst="rect">
            <a:avLst/>
          </a:prstGeom>
        </p:spPr>
        <p:txBody>
          <a:bodyPr vert="horz" lIns="0" tIns="0" rIns="0" bIns="0" rtlCol="0" anchor="t"/>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Ø"/>
            </a:pPr>
            <a:r>
              <a:rPr lang="ko-KR" altLang="en-US" sz="1400" b="1" dirty="0">
                <a:solidFill>
                  <a:schemeClr val="tx1"/>
                </a:solidFill>
                <a:latin typeface="Oracle Sans" panose="020B0503020204020204" pitchFamily="34" charset="0"/>
                <a:cs typeface="Oracle Sans" panose="020B0503020204020204" pitchFamily="34" charset="0"/>
              </a:rPr>
              <a:t>데이터는 각각 다른 위치에 존재</a:t>
            </a:r>
            <a:endParaRPr lang="en-US" sz="1400" b="1" dirty="0">
              <a:solidFill>
                <a:schemeClr val="tx1"/>
              </a:solidFill>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오라클 </a:t>
            </a:r>
            <a:r>
              <a:rPr lang="ko-KR" altLang="en-US" sz="1400" dirty="0" err="1">
                <a:latin typeface="Oracle Sans" panose="020B0503020204020204" pitchFamily="34" charset="0"/>
                <a:cs typeface="Oracle Sans" panose="020B0503020204020204" pitchFamily="34" charset="0"/>
              </a:rPr>
              <a:t>클라우드</a:t>
            </a:r>
            <a:r>
              <a:rPr lang="en-US" altLang="ko-KR" sz="1400" dirty="0">
                <a:latin typeface="Oracle Sans" panose="020B0503020204020204" pitchFamily="34" charset="0"/>
                <a:cs typeface="Oracle Sans" panose="020B0503020204020204" pitchFamily="34" charset="0"/>
              </a:rPr>
              <a:t>, </a:t>
            </a:r>
            <a:r>
              <a:rPr lang="ko-KR" altLang="en-US" sz="1400" dirty="0">
                <a:latin typeface="Oracle Sans" panose="020B0503020204020204" pitchFamily="34" charset="0"/>
                <a:cs typeface="Oracle Sans" panose="020B0503020204020204" pitchFamily="34" charset="0"/>
              </a:rPr>
              <a:t>타사 </a:t>
            </a:r>
            <a:r>
              <a:rPr lang="ko-KR" altLang="en-US" sz="1400" dirty="0" err="1">
                <a:latin typeface="Oracle Sans" panose="020B0503020204020204" pitchFamily="34" charset="0"/>
                <a:cs typeface="Oracle Sans" panose="020B0503020204020204" pitchFamily="34" charset="0"/>
              </a:rPr>
              <a:t>클라우드</a:t>
            </a:r>
            <a:r>
              <a:rPr lang="en-US" altLang="ko-KR" sz="1400" dirty="0">
                <a:latin typeface="Oracle Sans" panose="020B0503020204020204" pitchFamily="34" charset="0"/>
                <a:cs typeface="Oracle Sans" panose="020B0503020204020204" pitchFamily="34" charset="0"/>
              </a:rPr>
              <a:t>, </a:t>
            </a:r>
            <a:r>
              <a:rPr lang="ko-KR" altLang="en-US" sz="1400" dirty="0">
                <a:latin typeface="Oracle Sans" panose="020B0503020204020204" pitchFamily="34" charset="0"/>
                <a:cs typeface="Oracle Sans" panose="020B0503020204020204" pitchFamily="34" charset="0"/>
              </a:rPr>
              <a:t>자사 서버</a:t>
            </a:r>
            <a:endParaRPr lang="en-US"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기업 데이터</a:t>
            </a:r>
            <a:r>
              <a:rPr lang="en-US" altLang="ko-KR" sz="1400" dirty="0">
                <a:latin typeface="Oracle Sans" panose="020B0503020204020204" pitchFamily="34" charset="0"/>
                <a:cs typeface="Oracle Sans" panose="020B0503020204020204" pitchFamily="34" charset="0"/>
              </a:rPr>
              <a:t>, SaaS </a:t>
            </a:r>
            <a:r>
              <a:rPr lang="ko-KR" altLang="en-US" sz="1400" dirty="0">
                <a:latin typeface="Oracle Sans" panose="020B0503020204020204" pitchFamily="34" charset="0"/>
                <a:cs typeface="Oracle Sans" panose="020B0503020204020204" pitchFamily="34" charset="0"/>
              </a:rPr>
              <a:t>어플리케이션 데이터</a:t>
            </a:r>
            <a:r>
              <a:rPr lang="en-US" altLang="ko-KR" sz="1400" dirty="0">
                <a:latin typeface="Oracle Sans" panose="020B0503020204020204" pitchFamily="34" charset="0"/>
                <a:cs typeface="Oracle Sans" panose="020B0503020204020204" pitchFamily="34" charset="0"/>
              </a:rPr>
              <a:t>, </a:t>
            </a:r>
            <a:r>
              <a:rPr lang="ko-KR" altLang="en-US" sz="1400" dirty="0">
                <a:latin typeface="Oracle Sans" panose="020B0503020204020204" pitchFamily="34" charset="0"/>
                <a:cs typeface="Oracle Sans" panose="020B0503020204020204" pitchFamily="34" charset="0"/>
              </a:rPr>
              <a:t>그래프 분석 데이터 및 </a:t>
            </a:r>
            <a:r>
              <a:rPr lang="en-US" altLang="ko-KR" sz="1400" dirty="0">
                <a:latin typeface="Oracle Sans" panose="020B0503020204020204" pitchFamily="34" charset="0"/>
                <a:cs typeface="Oracle Sans" panose="020B0503020204020204" pitchFamily="34" charset="0"/>
              </a:rPr>
              <a:t>3rd Party </a:t>
            </a:r>
            <a:r>
              <a:rPr lang="ko-KR" altLang="en-US" sz="1400" dirty="0">
                <a:latin typeface="Oracle Sans" panose="020B0503020204020204" pitchFamily="34" charset="0"/>
                <a:cs typeface="Oracle Sans" panose="020B0503020204020204" pitchFamily="34" charset="0"/>
              </a:rPr>
              <a:t>데이터</a:t>
            </a:r>
            <a:endParaRPr lang="en-US"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포괄적인</a:t>
            </a:r>
            <a:r>
              <a:rPr lang="en-US" sz="1400" dirty="0">
                <a:latin typeface="Oracle Sans" panose="020B0503020204020204" pitchFamily="34" charset="0"/>
                <a:cs typeface="Oracle Sans" panose="020B0503020204020204" pitchFamily="34" charset="0"/>
              </a:rPr>
              <a:t> ETL/ELT </a:t>
            </a:r>
            <a:r>
              <a:rPr lang="ko-KR" altLang="en-US" sz="1400" dirty="0">
                <a:latin typeface="Oracle Sans" panose="020B0503020204020204" pitchFamily="34" charset="0"/>
                <a:cs typeface="Oracle Sans" panose="020B0503020204020204" pitchFamily="34" charset="0"/>
              </a:rPr>
              <a:t>툴 활용</a:t>
            </a:r>
            <a:endParaRPr lang="en-US" altLang="ko-KR"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endParaRPr lang="en-US" altLang="ko-KR" sz="1400" b="1" dirty="0">
              <a:solidFill>
                <a:schemeClr val="tx1"/>
              </a:solidFill>
              <a:latin typeface="Oracle Sans" panose="020B0503020204020204" pitchFamily="34" charset="0"/>
              <a:cs typeface="Oracle Sans" panose="020B0503020204020204" pitchFamily="34" charset="0"/>
            </a:endParaRPr>
          </a:p>
          <a:p>
            <a:pPr marL="285750" lvl="1" indent="-285750">
              <a:buFont typeface="Wingdings" panose="05000000000000000000" pitchFamily="2" charset="2"/>
              <a:buChar char="Ø"/>
            </a:pPr>
            <a:r>
              <a:rPr lang="ko-KR" altLang="en-US" sz="1400" b="1" dirty="0">
                <a:solidFill>
                  <a:schemeClr val="tx1"/>
                </a:solidFill>
                <a:latin typeface="Oracle Sans" panose="020B0503020204020204" pitchFamily="34" charset="0"/>
                <a:cs typeface="Oracle Sans" panose="020B0503020204020204" pitchFamily="34" charset="0"/>
              </a:rPr>
              <a:t>오픈 소스</a:t>
            </a:r>
            <a:endParaRPr lang="en-US" sz="1400" b="1" dirty="0">
              <a:solidFill>
                <a:schemeClr val="tx1"/>
              </a:solidFill>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en-US" sz="1400" dirty="0">
                <a:latin typeface="Oracle Sans" panose="020B0503020204020204" pitchFamily="34" charset="0"/>
                <a:cs typeface="Oracle Sans" panose="020B0503020204020204" pitchFamily="34" charset="0"/>
              </a:rPr>
              <a:t>Oracle</a:t>
            </a:r>
            <a:r>
              <a:rPr lang="ko-KR" altLang="en-US" sz="1400" dirty="0">
                <a:latin typeface="Oracle Sans" panose="020B0503020204020204" pitchFamily="34" charset="0"/>
                <a:cs typeface="Oracle Sans" panose="020B0503020204020204" pitchFamily="34" charset="0"/>
              </a:rPr>
              <a:t>이 선별한 라이브러리</a:t>
            </a:r>
            <a:endParaRPr lang="en-US" altLang="ko-KR"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자신만의 알고리즘 가져오기</a:t>
            </a:r>
            <a:endParaRPr lang="en-US" dirty="0">
              <a:solidFill>
                <a:schemeClr val="tx1"/>
              </a:solidFill>
              <a:latin typeface="Oracle Sans" panose="020B0503020204020204" pitchFamily="34" charset="0"/>
              <a:cs typeface="Oracle Sans" panose="020B0503020204020204" pitchFamily="34" charset="0"/>
            </a:endParaRPr>
          </a:p>
        </p:txBody>
      </p:sp>
      <p:sp>
        <p:nvSpPr>
          <p:cNvPr id="105" name="Text Placeholder 9">
            <a:extLst>
              <a:ext uri="{FF2B5EF4-FFF2-40B4-BE49-F238E27FC236}">
                <a16:creationId xmlns:a16="http://schemas.microsoft.com/office/drawing/2014/main" id="{9466F0FC-FB9E-CB43-BC5B-82DD63B1587C}"/>
              </a:ext>
            </a:extLst>
          </p:cNvPr>
          <p:cNvSpPr txBox="1"/>
          <p:nvPr>
            <p:custDataLst>
              <p:tags r:id="rId4"/>
            </p:custDataLst>
          </p:nvPr>
        </p:nvSpPr>
        <p:spPr>
          <a:xfrm>
            <a:off x="719171" y="3740051"/>
            <a:ext cx="3566160" cy="2358997"/>
          </a:xfrm>
          <a:prstGeom prst="rect">
            <a:avLst/>
          </a:prstGeom>
        </p:spPr>
        <p:txBody>
          <a:bodyPr vert="horz" lIns="0" tIns="0" rIns="0" bIns="0" rtlCol="0" anchor="t"/>
          <a:lstStyle>
            <a:defPPr>
              <a:defRPr lang="en-US"/>
            </a:defPPr>
            <a:lvl1pPr marL="0" algn="l" defTabSz="914400" rtl="0" eaLnBrk="1" latinLnBrk="0" hangingPunct="1">
              <a:defRPr lang="en-US" sz="900" kern="1200" smtClean="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spcBef>
                <a:spcPts val="300"/>
              </a:spcBef>
              <a:buFont typeface="Wingdings" panose="05000000000000000000" pitchFamily="2" charset="2"/>
              <a:buChar char="Ø"/>
            </a:pPr>
            <a:r>
              <a:rPr lang="ko-KR" altLang="en-US" sz="1400" b="1" dirty="0">
                <a:solidFill>
                  <a:schemeClr val="tx1"/>
                </a:solidFill>
                <a:latin typeface="Oracle Sans" panose="020B0503020204020204" pitchFamily="34" charset="0"/>
                <a:cs typeface="Oracle Sans" panose="020B0503020204020204" pitchFamily="34" charset="0"/>
              </a:rPr>
              <a:t>데이터 과학자의 생산성 향상</a:t>
            </a:r>
            <a:endParaRPr lang="en-US" sz="1400" b="1" dirty="0">
              <a:solidFill>
                <a:schemeClr val="tx1"/>
              </a:solidFill>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자동 예측 </a:t>
            </a:r>
            <a:r>
              <a:rPr lang="en-US" altLang="ko-KR" sz="1400" dirty="0">
                <a:latin typeface="Oracle Sans" panose="020B0503020204020204" pitchFamily="34" charset="0"/>
                <a:cs typeface="Oracle Sans" panose="020B0503020204020204" pitchFamily="34" charset="0"/>
              </a:rPr>
              <a:t>Feature</a:t>
            </a:r>
            <a:r>
              <a:rPr lang="ko-KR" altLang="en-US" sz="1400" dirty="0">
                <a:latin typeface="Oracle Sans" panose="020B0503020204020204" pitchFamily="34" charset="0"/>
                <a:cs typeface="Oracle Sans" panose="020B0503020204020204" pitchFamily="34" charset="0"/>
              </a:rPr>
              <a:t> 선택</a:t>
            </a:r>
          </a:p>
          <a:p>
            <a:pPr marL="285750" lvl="1" indent="-285750">
              <a:buFont typeface="Arial" panose="020B0604020202020204" pitchFamily="34" charset="0"/>
              <a:buChar char="•"/>
            </a:pPr>
            <a:r>
              <a:rPr lang="en-US" altLang="ko-KR" sz="1400" dirty="0" err="1">
                <a:latin typeface="Oracle Sans" panose="020B0503020204020204" pitchFamily="34" charset="0"/>
                <a:cs typeface="Oracle Sans" panose="020B0503020204020204" pitchFamily="34" charset="0"/>
              </a:rPr>
              <a:t>AutoML</a:t>
            </a:r>
            <a:r>
              <a:rPr lang="en-US" altLang="ko-KR" sz="1400" dirty="0">
                <a:latin typeface="Oracle Sans" panose="020B0503020204020204" pitchFamily="34" charset="0"/>
                <a:cs typeface="Oracle Sans" panose="020B0503020204020204" pitchFamily="34" charset="0"/>
              </a:rPr>
              <a:t> </a:t>
            </a:r>
            <a:r>
              <a:rPr lang="ko-KR" altLang="en-US" sz="1400" dirty="0">
                <a:latin typeface="Oracle Sans" panose="020B0503020204020204" pitchFamily="34" charset="0"/>
                <a:cs typeface="Oracle Sans" panose="020B0503020204020204" pitchFamily="34" charset="0"/>
              </a:rPr>
              <a:t>자동 알고리즘 선택</a:t>
            </a: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알고리즘 튜닝</a:t>
            </a: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모델 평가 및 설명</a:t>
            </a:r>
            <a:endParaRPr lang="en-US" altLang="ko-KR" sz="1400" dirty="0">
              <a:latin typeface="Oracle Sans" panose="020B0503020204020204" pitchFamily="34" charset="0"/>
              <a:cs typeface="Oracle Sans" panose="020B0503020204020204" pitchFamily="34" charset="0"/>
            </a:endParaRPr>
          </a:p>
          <a:p>
            <a:pPr marL="0" lvl="1"/>
            <a:endParaRPr lang="en-US" altLang="ko-KR" sz="1400" dirty="0">
              <a:latin typeface="Oracle Sans" panose="020B0503020204020204" pitchFamily="34" charset="0"/>
              <a:cs typeface="Oracle Sans" panose="020B0503020204020204" pitchFamily="34" charset="0"/>
            </a:endParaRPr>
          </a:p>
          <a:p>
            <a:pPr marL="171450" lvl="1" indent="-171450">
              <a:buFont typeface="Wingdings" panose="05000000000000000000" pitchFamily="2" charset="2"/>
              <a:buChar char="Ø"/>
            </a:pPr>
            <a:r>
              <a:rPr lang="ko-KR" altLang="en-US" sz="1400" b="1" dirty="0">
                <a:latin typeface="Oracle Sans" panose="020B0503020204020204" pitchFamily="34" charset="0"/>
                <a:cs typeface="Oracle Sans" panose="020B0503020204020204" pitchFamily="34" charset="0"/>
              </a:rPr>
              <a:t>인프라에 쉽게 접근</a:t>
            </a:r>
            <a:endParaRPr lang="en-US" altLang="ko-KR" sz="1400" b="1"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오라클 </a:t>
            </a:r>
            <a:r>
              <a:rPr lang="ko-KR" altLang="en-US" sz="1400" dirty="0" err="1">
                <a:latin typeface="Oracle Sans" panose="020B0503020204020204" pitchFamily="34" charset="0"/>
                <a:cs typeface="Oracle Sans" panose="020B0503020204020204" pitchFamily="34" charset="0"/>
              </a:rPr>
              <a:t>관리형</a:t>
            </a:r>
            <a:r>
              <a:rPr lang="ko-KR" altLang="en-US" sz="1400" dirty="0">
                <a:latin typeface="Oracle Sans" panose="020B0503020204020204" pitchFamily="34" charset="0"/>
                <a:cs typeface="Oracle Sans" panose="020B0503020204020204" pitchFamily="34" charset="0"/>
              </a:rPr>
              <a:t> 환경</a:t>
            </a:r>
            <a:endParaRPr lang="en-US" altLang="ko-KR"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ko-KR" altLang="en-US" sz="1400" dirty="0">
                <a:latin typeface="Oracle Sans" panose="020B0503020204020204" pitchFamily="34" charset="0"/>
                <a:cs typeface="Oracle Sans" panose="020B0503020204020204" pitchFamily="34" charset="0"/>
              </a:rPr>
              <a:t>사용자 지정 컴퓨팅 및 저장공간</a:t>
            </a:r>
            <a:endParaRPr lang="en-US" altLang="ko-KR" sz="1400" dirty="0">
              <a:latin typeface="Oracle Sans" panose="020B0503020204020204" pitchFamily="34" charset="0"/>
              <a:cs typeface="Oracle Sans" panose="020B0503020204020204" pitchFamily="34" charset="0"/>
            </a:endParaRPr>
          </a:p>
          <a:p>
            <a:pPr marL="285750" lvl="1" indent="-285750">
              <a:buFont typeface="Arial" panose="020B0604020202020204" pitchFamily="34" charset="0"/>
              <a:buChar char="•"/>
            </a:pPr>
            <a:r>
              <a:rPr lang="en-US" altLang="ko-KR" sz="1400" dirty="0">
                <a:latin typeface="Oracle Sans" panose="020B0503020204020204" pitchFamily="34" charset="0"/>
                <a:cs typeface="Oracle Sans" panose="020B0503020204020204" pitchFamily="34" charset="0"/>
              </a:rPr>
              <a:t>GPU </a:t>
            </a:r>
            <a:r>
              <a:rPr lang="ko-KR" altLang="en-US" sz="1400" dirty="0">
                <a:latin typeface="Oracle Sans" panose="020B0503020204020204" pitchFamily="34" charset="0"/>
                <a:cs typeface="Oracle Sans" panose="020B0503020204020204" pitchFamily="34" charset="0"/>
              </a:rPr>
              <a:t>활용</a:t>
            </a:r>
            <a:endParaRPr lang="en-US" sz="900" dirty="0">
              <a:solidFill>
                <a:schemeClr val="tx1"/>
              </a:solidFill>
              <a:latin typeface="Oracle Sans" panose="020B0503020204020204" pitchFamily="34" charset="0"/>
              <a:cs typeface="Oracle Sans" panose="020B0503020204020204" pitchFamily="34" charset="0"/>
            </a:endParaRPr>
          </a:p>
        </p:txBody>
      </p:sp>
      <p:sp>
        <p:nvSpPr>
          <p:cNvPr id="107" name="Content Placeholder 7">
            <a:extLst>
              <a:ext uri="{FF2B5EF4-FFF2-40B4-BE49-F238E27FC236}">
                <a16:creationId xmlns:a16="http://schemas.microsoft.com/office/drawing/2014/main" id="{36C4F5F5-D947-FC49-AE03-C39F7E944A7B}"/>
              </a:ext>
            </a:extLst>
          </p:cNvPr>
          <p:cNvSpPr txBox="1"/>
          <p:nvPr>
            <p:custDataLst>
              <p:tags r:id="rId5"/>
            </p:custDataLst>
          </p:nvPr>
        </p:nvSpPr>
        <p:spPr>
          <a:xfrm>
            <a:off x="587383" y="2975281"/>
            <a:ext cx="3300984" cy="716006"/>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b="1" dirty="0">
                <a:solidFill>
                  <a:srgbClr val="66605A"/>
                </a:solidFill>
              </a:rPr>
              <a:t>고품질 모델 구축</a:t>
            </a:r>
            <a:r>
              <a:rPr lang="en-US" altLang="ko-KR" b="1" dirty="0">
                <a:solidFill>
                  <a:srgbClr val="66605A"/>
                </a:solidFill>
              </a:rPr>
              <a:t>, </a:t>
            </a:r>
            <a:r>
              <a:rPr lang="ko-KR" altLang="en-US" b="1" dirty="0">
                <a:solidFill>
                  <a:srgbClr val="66605A"/>
                </a:solidFill>
              </a:rPr>
              <a:t>배포 및 관리</a:t>
            </a:r>
            <a:endParaRPr lang="en-US" b="1" dirty="0">
              <a:solidFill>
                <a:srgbClr val="66605A"/>
              </a:solidFill>
            </a:endParaRPr>
          </a:p>
        </p:txBody>
      </p:sp>
      <p:sp>
        <p:nvSpPr>
          <p:cNvPr id="112" name="Content Placeholder 9">
            <a:extLst>
              <a:ext uri="{FF2B5EF4-FFF2-40B4-BE49-F238E27FC236}">
                <a16:creationId xmlns:a16="http://schemas.microsoft.com/office/drawing/2014/main" id="{FBFF8ED0-2A23-CB4C-B3F9-BEA1B059ED40}"/>
              </a:ext>
            </a:extLst>
          </p:cNvPr>
          <p:cNvSpPr txBox="1"/>
          <p:nvPr>
            <p:custDataLst>
              <p:tags r:id="rId6"/>
            </p:custDataLst>
          </p:nvPr>
        </p:nvSpPr>
        <p:spPr>
          <a:xfrm>
            <a:off x="4285331" y="2981515"/>
            <a:ext cx="3300984" cy="626065"/>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b="1" dirty="0">
                <a:solidFill>
                  <a:srgbClr val="66605A"/>
                </a:solidFill>
              </a:rPr>
              <a:t>더 나은 결과를 위해 필요한 모든 데이터 활용</a:t>
            </a:r>
            <a:endParaRPr lang="en-US" b="1" dirty="0">
              <a:solidFill>
                <a:srgbClr val="66605A"/>
              </a:solidFill>
            </a:endParaRPr>
          </a:p>
        </p:txBody>
      </p:sp>
      <p:sp>
        <p:nvSpPr>
          <p:cNvPr id="113" name="Content Placeholder 8">
            <a:extLst>
              <a:ext uri="{FF2B5EF4-FFF2-40B4-BE49-F238E27FC236}">
                <a16:creationId xmlns:a16="http://schemas.microsoft.com/office/drawing/2014/main" id="{4F9C8D70-8D3A-F84C-A408-55AEC6659A8B}"/>
              </a:ext>
            </a:extLst>
          </p:cNvPr>
          <p:cNvSpPr txBox="1"/>
          <p:nvPr>
            <p:custDataLst>
              <p:tags r:id="rId7"/>
            </p:custDataLst>
          </p:nvPr>
        </p:nvSpPr>
        <p:spPr>
          <a:xfrm>
            <a:off x="8135542" y="2981515"/>
            <a:ext cx="2550179" cy="626065"/>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ko-KR" altLang="en-US" b="1" dirty="0">
                <a:solidFill>
                  <a:srgbClr val="66605A"/>
                </a:solidFill>
              </a:rPr>
              <a:t>신뢰할 수 있는 </a:t>
            </a:r>
            <a:r>
              <a:rPr lang="en-US" altLang="ko-KR" b="1" dirty="0">
                <a:solidFill>
                  <a:srgbClr val="66605A"/>
                </a:solidFill>
              </a:rPr>
              <a:t>AI </a:t>
            </a:r>
            <a:r>
              <a:rPr lang="ko-KR" altLang="en-US" b="1" dirty="0">
                <a:solidFill>
                  <a:srgbClr val="66605A"/>
                </a:solidFill>
              </a:rPr>
              <a:t>모델 제공</a:t>
            </a:r>
            <a:endParaRPr lang="en-US" b="1" dirty="0">
              <a:solidFill>
                <a:srgbClr val="66605A"/>
              </a:solidFill>
            </a:endParaRPr>
          </a:p>
        </p:txBody>
      </p:sp>
      <p:sp>
        <p:nvSpPr>
          <p:cNvPr id="115" name="Freeform 20">
            <a:extLst>
              <a:ext uri="{FF2B5EF4-FFF2-40B4-BE49-F238E27FC236}">
                <a16:creationId xmlns:a16="http://schemas.microsoft.com/office/drawing/2014/main" id="{FEEC3929-7069-9F46-81B5-C3DDBD41C480}"/>
              </a:ext>
            </a:extLst>
          </p:cNvPr>
          <p:cNvSpPr/>
          <p:nvPr>
            <p:custDataLst>
              <p:tags r:id="rId8"/>
            </p:custDataLst>
          </p:nvPr>
        </p:nvSpPr>
        <p:spPr>
          <a:xfrm>
            <a:off x="1792602" y="1796722"/>
            <a:ext cx="914400" cy="914400"/>
          </a:xfrm>
          <a:custGeom>
            <a:avLst/>
            <a:gdLst>
              <a:gd name="connsiteX0" fmla="*/ 1607363 w 2080828"/>
              <a:gd name="connsiteY0" fmla="*/ 120088 h 2080650"/>
              <a:gd name="connsiteX1" fmla="*/ 2011124 w 2080828"/>
              <a:gd name="connsiteY1" fmla="*/ 606976 h 2080650"/>
              <a:gd name="connsiteX2" fmla="*/ 2058626 w 2080828"/>
              <a:gd name="connsiteY2" fmla="*/ 1295745 h 2080650"/>
              <a:gd name="connsiteX3" fmla="*/ 1773618 w 2080828"/>
              <a:gd name="connsiteY3" fmla="*/ 1770758 h 2080650"/>
              <a:gd name="connsiteX4" fmla="*/ 1025472 w 2080828"/>
              <a:gd name="connsiteY4" fmla="*/ 2079516 h 2080650"/>
              <a:gd name="connsiteX5" fmla="*/ 182324 w 2080828"/>
              <a:gd name="connsiteY5" fmla="*/ 1663880 h 2080650"/>
              <a:gd name="connsiteX6" fmla="*/ 16070 w 2080828"/>
              <a:gd name="connsiteY6" fmla="*/ 808857 h 2080650"/>
              <a:gd name="connsiteX7" fmla="*/ 443581 w 2080828"/>
              <a:gd name="connsiteY7" fmla="*/ 167589 h 2080650"/>
              <a:gd name="connsiteX8" fmla="*/ 1072974 w 2080828"/>
              <a:gd name="connsiteY8" fmla="*/ 1335 h 2080650"/>
              <a:gd name="connsiteX9" fmla="*/ 1607363 w 2080828"/>
              <a:gd name="connsiteY9" fmla="*/ 120088 h 208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0828" h="2080650" fill="none" extrusionOk="0">
                <a:moveTo>
                  <a:pt x="1607363" y="120088"/>
                </a:moveTo>
                <a:cubicBezTo>
                  <a:pt x="1776433" y="239951"/>
                  <a:pt x="1937773" y="430288"/>
                  <a:pt x="2011124" y="606976"/>
                </a:cubicBezTo>
                <a:cubicBezTo>
                  <a:pt x="2095035" y="816320"/>
                  <a:pt x="2114577" y="1121829"/>
                  <a:pt x="2058626" y="1295745"/>
                </a:cubicBezTo>
                <a:cubicBezTo>
                  <a:pt x="2036076" y="1474795"/>
                  <a:pt x="1947426" y="1632528"/>
                  <a:pt x="1773618" y="1770758"/>
                </a:cubicBezTo>
                <a:cubicBezTo>
                  <a:pt x="1541535" y="1911221"/>
                  <a:pt x="1276743" y="2087707"/>
                  <a:pt x="1025472" y="2079516"/>
                </a:cubicBezTo>
                <a:cubicBezTo>
                  <a:pt x="743972" y="2060547"/>
                  <a:pt x="327607" y="1828872"/>
                  <a:pt x="182324" y="1663880"/>
                </a:cubicBezTo>
                <a:cubicBezTo>
                  <a:pt x="14539" y="1446029"/>
                  <a:pt x="-44763" y="1068335"/>
                  <a:pt x="16070" y="808857"/>
                </a:cubicBezTo>
                <a:cubicBezTo>
                  <a:pt x="54314" y="568950"/>
                  <a:pt x="271676" y="305331"/>
                  <a:pt x="443581" y="167589"/>
                </a:cubicBezTo>
                <a:cubicBezTo>
                  <a:pt x="618691" y="57740"/>
                  <a:pt x="917107" y="-13346"/>
                  <a:pt x="1072974" y="1335"/>
                </a:cubicBezTo>
                <a:cubicBezTo>
                  <a:pt x="1252728" y="15978"/>
                  <a:pt x="1445206" y="19457"/>
                  <a:pt x="1607363" y="120088"/>
                </a:cubicBezTo>
                <a:close/>
              </a:path>
              <a:path w="2080828" h="2080650" stroke="0" extrusionOk="0">
                <a:moveTo>
                  <a:pt x="1607363" y="120088"/>
                </a:moveTo>
                <a:cubicBezTo>
                  <a:pt x="1737371" y="204775"/>
                  <a:pt x="1885482" y="429961"/>
                  <a:pt x="2011124" y="606976"/>
                </a:cubicBezTo>
                <a:cubicBezTo>
                  <a:pt x="2126319" y="811337"/>
                  <a:pt x="2053298" y="1103209"/>
                  <a:pt x="2058626" y="1295745"/>
                </a:cubicBezTo>
                <a:cubicBezTo>
                  <a:pt x="1994105" y="1514061"/>
                  <a:pt x="1937555" y="1685759"/>
                  <a:pt x="1773618" y="1770758"/>
                </a:cubicBezTo>
                <a:cubicBezTo>
                  <a:pt x="1563613" y="1880698"/>
                  <a:pt x="1303050" y="2103236"/>
                  <a:pt x="1025472" y="2079516"/>
                </a:cubicBezTo>
                <a:cubicBezTo>
                  <a:pt x="788593" y="2065065"/>
                  <a:pt x="379003" y="1817117"/>
                  <a:pt x="182324" y="1663880"/>
                </a:cubicBezTo>
                <a:cubicBezTo>
                  <a:pt x="-8475" y="1448648"/>
                  <a:pt x="-48777" y="1078297"/>
                  <a:pt x="16070" y="808857"/>
                </a:cubicBezTo>
                <a:cubicBezTo>
                  <a:pt x="55992" y="524945"/>
                  <a:pt x="231037" y="352751"/>
                  <a:pt x="443581" y="167589"/>
                </a:cubicBezTo>
                <a:cubicBezTo>
                  <a:pt x="625443" y="36199"/>
                  <a:pt x="934921" y="22695"/>
                  <a:pt x="1072974" y="1335"/>
                </a:cubicBezTo>
                <a:cubicBezTo>
                  <a:pt x="1215617" y="-14883"/>
                  <a:pt x="1470553" y="35135"/>
                  <a:pt x="1607363" y="120088"/>
                </a:cubicBezTo>
                <a:close/>
              </a:path>
            </a:pathLst>
          </a:custGeom>
          <a:blipFill>
            <a:blip r:embed="rId14">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21">
            <a:extLst>
              <a:ext uri="{FF2B5EF4-FFF2-40B4-BE49-F238E27FC236}">
                <a16:creationId xmlns:a16="http://schemas.microsoft.com/office/drawing/2014/main" id="{FB309494-C3FF-D04D-9802-062AB9367117}"/>
              </a:ext>
            </a:extLst>
          </p:cNvPr>
          <p:cNvSpPr/>
          <p:nvPr>
            <p:custDataLst>
              <p:tags r:id="rId9"/>
            </p:custDataLst>
          </p:nvPr>
        </p:nvSpPr>
        <p:spPr>
          <a:xfrm rot="1335196">
            <a:off x="5421697" y="1813797"/>
            <a:ext cx="914400" cy="914400"/>
          </a:xfrm>
          <a:custGeom>
            <a:avLst/>
            <a:gdLst>
              <a:gd name="connsiteX0" fmla="*/ 1607363 w 2080828"/>
              <a:gd name="connsiteY0" fmla="*/ 120088 h 2080650"/>
              <a:gd name="connsiteX1" fmla="*/ 2011124 w 2080828"/>
              <a:gd name="connsiteY1" fmla="*/ 606976 h 2080650"/>
              <a:gd name="connsiteX2" fmla="*/ 2058626 w 2080828"/>
              <a:gd name="connsiteY2" fmla="*/ 1295745 h 2080650"/>
              <a:gd name="connsiteX3" fmla="*/ 1773618 w 2080828"/>
              <a:gd name="connsiteY3" fmla="*/ 1770758 h 2080650"/>
              <a:gd name="connsiteX4" fmla="*/ 1025472 w 2080828"/>
              <a:gd name="connsiteY4" fmla="*/ 2079516 h 2080650"/>
              <a:gd name="connsiteX5" fmla="*/ 182324 w 2080828"/>
              <a:gd name="connsiteY5" fmla="*/ 1663880 h 2080650"/>
              <a:gd name="connsiteX6" fmla="*/ 16070 w 2080828"/>
              <a:gd name="connsiteY6" fmla="*/ 808857 h 2080650"/>
              <a:gd name="connsiteX7" fmla="*/ 443581 w 2080828"/>
              <a:gd name="connsiteY7" fmla="*/ 167589 h 2080650"/>
              <a:gd name="connsiteX8" fmla="*/ 1072974 w 2080828"/>
              <a:gd name="connsiteY8" fmla="*/ 1335 h 2080650"/>
              <a:gd name="connsiteX9" fmla="*/ 1607363 w 2080828"/>
              <a:gd name="connsiteY9" fmla="*/ 120088 h 208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0828" h="2080650" fill="none" extrusionOk="0">
                <a:moveTo>
                  <a:pt x="1607363" y="120088"/>
                </a:moveTo>
                <a:cubicBezTo>
                  <a:pt x="1776433" y="239951"/>
                  <a:pt x="1937773" y="430288"/>
                  <a:pt x="2011124" y="606976"/>
                </a:cubicBezTo>
                <a:cubicBezTo>
                  <a:pt x="2095035" y="816320"/>
                  <a:pt x="2114577" y="1121829"/>
                  <a:pt x="2058626" y="1295745"/>
                </a:cubicBezTo>
                <a:cubicBezTo>
                  <a:pt x="2036076" y="1474795"/>
                  <a:pt x="1947426" y="1632528"/>
                  <a:pt x="1773618" y="1770758"/>
                </a:cubicBezTo>
                <a:cubicBezTo>
                  <a:pt x="1541535" y="1911221"/>
                  <a:pt x="1276743" y="2087707"/>
                  <a:pt x="1025472" y="2079516"/>
                </a:cubicBezTo>
                <a:cubicBezTo>
                  <a:pt x="743972" y="2060547"/>
                  <a:pt x="327607" y="1828872"/>
                  <a:pt x="182324" y="1663880"/>
                </a:cubicBezTo>
                <a:cubicBezTo>
                  <a:pt x="14539" y="1446029"/>
                  <a:pt x="-44763" y="1068335"/>
                  <a:pt x="16070" y="808857"/>
                </a:cubicBezTo>
                <a:cubicBezTo>
                  <a:pt x="54314" y="568950"/>
                  <a:pt x="271676" y="305331"/>
                  <a:pt x="443581" y="167589"/>
                </a:cubicBezTo>
                <a:cubicBezTo>
                  <a:pt x="618691" y="57740"/>
                  <a:pt x="917107" y="-13346"/>
                  <a:pt x="1072974" y="1335"/>
                </a:cubicBezTo>
                <a:cubicBezTo>
                  <a:pt x="1252728" y="15978"/>
                  <a:pt x="1445206" y="19457"/>
                  <a:pt x="1607363" y="120088"/>
                </a:cubicBezTo>
                <a:close/>
              </a:path>
              <a:path w="2080828" h="2080650" stroke="0" extrusionOk="0">
                <a:moveTo>
                  <a:pt x="1607363" y="120088"/>
                </a:moveTo>
                <a:cubicBezTo>
                  <a:pt x="1737371" y="204775"/>
                  <a:pt x="1885482" y="429961"/>
                  <a:pt x="2011124" y="606976"/>
                </a:cubicBezTo>
                <a:cubicBezTo>
                  <a:pt x="2126319" y="811337"/>
                  <a:pt x="2053298" y="1103209"/>
                  <a:pt x="2058626" y="1295745"/>
                </a:cubicBezTo>
                <a:cubicBezTo>
                  <a:pt x="1994105" y="1514061"/>
                  <a:pt x="1937555" y="1685759"/>
                  <a:pt x="1773618" y="1770758"/>
                </a:cubicBezTo>
                <a:cubicBezTo>
                  <a:pt x="1563613" y="1880698"/>
                  <a:pt x="1303050" y="2103236"/>
                  <a:pt x="1025472" y="2079516"/>
                </a:cubicBezTo>
                <a:cubicBezTo>
                  <a:pt x="788593" y="2065065"/>
                  <a:pt x="379003" y="1817117"/>
                  <a:pt x="182324" y="1663880"/>
                </a:cubicBezTo>
                <a:cubicBezTo>
                  <a:pt x="-8475" y="1448648"/>
                  <a:pt x="-48777" y="1078297"/>
                  <a:pt x="16070" y="808857"/>
                </a:cubicBezTo>
                <a:cubicBezTo>
                  <a:pt x="55992" y="524945"/>
                  <a:pt x="231037" y="352751"/>
                  <a:pt x="443581" y="167589"/>
                </a:cubicBezTo>
                <a:cubicBezTo>
                  <a:pt x="625443" y="36199"/>
                  <a:pt x="934921" y="22695"/>
                  <a:pt x="1072974" y="1335"/>
                </a:cubicBezTo>
                <a:cubicBezTo>
                  <a:pt x="1215617" y="-14883"/>
                  <a:pt x="1470553" y="35135"/>
                  <a:pt x="1607363" y="120088"/>
                </a:cubicBezTo>
                <a:close/>
              </a:path>
            </a:pathLst>
          </a:custGeom>
          <a:blipFill dpi="0" rotWithShape="0">
            <a:blip r:embed="rId15">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22">
            <a:extLst>
              <a:ext uri="{FF2B5EF4-FFF2-40B4-BE49-F238E27FC236}">
                <a16:creationId xmlns:a16="http://schemas.microsoft.com/office/drawing/2014/main" id="{F845464B-BFC8-1046-BF7D-571D0D7E1500}"/>
              </a:ext>
            </a:extLst>
          </p:cNvPr>
          <p:cNvSpPr/>
          <p:nvPr>
            <p:custDataLst>
              <p:tags r:id="rId10"/>
            </p:custDataLst>
          </p:nvPr>
        </p:nvSpPr>
        <p:spPr>
          <a:xfrm rot="17793312">
            <a:off x="8953432" y="1813798"/>
            <a:ext cx="914400" cy="914400"/>
          </a:xfrm>
          <a:custGeom>
            <a:avLst/>
            <a:gdLst>
              <a:gd name="connsiteX0" fmla="*/ 1607363 w 2080828"/>
              <a:gd name="connsiteY0" fmla="*/ 120088 h 2080650"/>
              <a:gd name="connsiteX1" fmla="*/ 2011124 w 2080828"/>
              <a:gd name="connsiteY1" fmla="*/ 606976 h 2080650"/>
              <a:gd name="connsiteX2" fmla="*/ 2058626 w 2080828"/>
              <a:gd name="connsiteY2" fmla="*/ 1295745 h 2080650"/>
              <a:gd name="connsiteX3" fmla="*/ 1773618 w 2080828"/>
              <a:gd name="connsiteY3" fmla="*/ 1770758 h 2080650"/>
              <a:gd name="connsiteX4" fmla="*/ 1025472 w 2080828"/>
              <a:gd name="connsiteY4" fmla="*/ 2079516 h 2080650"/>
              <a:gd name="connsiteX5" fmla="*/ 182324 w 2080828"/>
              <a:gd name="connsiteY5" fmla="*/ 1663880 h 2080650"/>
              <a:gd name="connsiteX6" fmla="*/ 16070 w 2080828"/>
              <a:gd name="connsiteY6" fmla="*/ 808857 h 2080650"/>
              <a:gd name="connsiteX7" fmla="*/ 443581 w 2080828"/>
              <a:gd name="connsiteY7" fmla="*/ 167589 h 2080650"/>
              <a:gd name="connsiteX8" fmla="*/ 1072974 w 2080828"/>
              <a:gd name="connsiteY8" fmla="*/ 1335 h 2080650"/>
              <a:gd name="connsiteX9" fmla="*/ 1607363 w 2080828"/>
              <a:gd name="connsiteY9" fmla="*/ 120088 h 208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0828" h="2080650" fill="none" extrusionOk="0">
                <a:moveTo>
                  <a:pt x="1607363" y="120088"/>
                </a:moveTo>
                <a:cubicBezTo>
                  <a:pt x="1776433" y="239951"/>
                  <a:pt x="1937773" y="430288"/>
                  <a:pt x="2011124" y="606976"/>
                </a:cubicBezTo>
                <a:cubicBezTo>
                  <a:pt x="2095035" y="816320"/>
                  <a:pt x="2114577" y="1121829"/>
                  <a:pt x="2058626" y="1295745"/>
                </a:cubicBezTo>
                <a:cubicBezTo>
                  <a:pt x="2036076" y="1474795"/>
                  <a:pt x="1947426" y="1632528"/>
                  <a:pt x="1773618" y="1770758"/>
                </a:cubicBezTo>
                <a:cubicBezTo>
                  <a:pt x="1541535" y="1911221"/>
                  <a:pt x="1276743" y="2087707"/>
                  <a:pt x="1025472" y="2079516"/>
                </a:cubicBezTo>
                <a:cubicBezTo>
                  <a:pt x="743972" y="2060547"/>
                  <a:pt x="327607" y="1828872"/>
                  <a:pt x="182324" y="1663880"/>
                </a:cubicBezTo>
                <a:cubicBezTo>
                  <a:pt x="14539" y="1446029"/>
                  <a:pt x="-44763" y="1068335"/>
                  <a:pt x="16070" y="808857"/>
                </a:cubicBezTo>
                <a:cubicBezTo>
                  <a:pt x="54314" y="568950"/>
                  <a:pt x="271676" y="305331"/>
                  <a:pt x="443581" y="167589"/>
                </a:cubicBezTo>
                <a:cubicBezTo>
                  <a:pt x="618691" y="57740"/>
                  <a:pt x="917107" y="-13346"/>
                  <a:pt x="1072974" y="1335"/>
                </a:cubicBezTo>
                <a:cubicBezTo>
                  <a:pt x="1252728" y="15978"/>
                  <a:pt x="1445206" y="19457"/>
                  <a:pt x="1607363" y="120088"/>
                </a:cubicBezTo>
                <a:close/>
              </a:path>
              <a:path w="2080828" h="2080650" stroke="0" extrusionOk="0">
                <a:moveTo>
                  <a:pt x="1607363" y="120088"/>
                </a:moveTo>
                <a:cubicBezTo>
                  <a:pt x="1737371" y="204775"/>
                  <a:pt x="1885482" y="429961"/>
                  <a:pt x="2011124" y="606976"/>
                </a:cubicBezTo>
                <a:cubicBezTo>
                  <a:pt x="2126319" y="811337"/>
                  <a:pt x="2053298" y="1103209"/>
                  <a:pt x="2058626" y="1295745"/>
                </a:cubicBezTo>
                <a:cubicBezTo>
                  <a:pt x="1994105" y="1514061"/>
                  <a:pt x="1937555" y="1685759"/>
                  <a:pt x="1773618" y="1770758"/>
                </a:cubicBezTo>
                <a:cubicBezTo>
                  <a:pt x="1563613" y="1880698"/>
                  <a:pt x="1303050" y="2103236"/>
                  <a:pt x="1025472" y="2079516"/>
                </a:cubicBezTo>
                <a:cubicBezTo>
                  <a:pt x="788593" y="2065065"/>
                  <a:pt x="379003" y="1817117"/>
                  <a:pt x="182324" y="1663880"/>
                </a:cubicBezTo>
                <a:cubicBezTo>
                  <a:pt x="-8475" y="1448648"/>
                  <a:pt x="-48777" y="1078297"/>
                  <a:pt x="16070" y="808857"/>
                </a:cubicBezTo>
                <a:cubicBezTo>
                  <a:pt x="55992" y="524945"/>
                  <a:pt x="231037" y="352751"/>
                  <a:pt x="443581" y="167589"/>
                </a:cubicBezTo>
                <a:cubicBezTo>
                  <a:pt x="625443" y="36199"/>
                  <a:pt x="934921" y="22695"/>
                  <a:pt x="1072974" y="1335"/>
                </a:cubicBezTo>
                <a:cubicBezTo>
                  <a:pt x="1215617" y="-14883"/>
                  <a:pt x="1470553" y="35135"/>
                  <a:pt x="1607363" y="120088"/>
                </a:cubicBezTo>
                <a:close/>
              </a:path>
            </a:pathLst>
          </a:custGeom>
          <a:blipFill dpi="0" rotWithShape="0">
            <a:blip r:embed="rId16">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OTag">
            <a:extLst>
              <a:ext uri="{FF2B5EF4-FFF2-40B4-BE49-F238E27FC236}">
                <a16:creationId xmlns:a16="http://schemas.microsoft.com/office/drawing/2014/main" id="{FEAE7120-425A-3E43-AD15-3952422FE64F}"/>
              </a:ext>
              <a:ext uri="{C183D7F6-B498-43B3-948B-1728B52AA6E4}">
                <adec:decorative xmlns:adec="http://schemas.microsoft.com/office/drawing/2017/decorative" val="1"/>
              </a:ext>
            </a:extLst>
          </p:cNvPr>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1222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500"/>
                                        <p:tgtEl>
                                          <p:spTgt spid="10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xEl>
                                              <p:pRg st="1" end="1"/>
                                            </p:txEl>
                                          </p:spTgt>
                                        </p:tgtEl>
                                        <p:attrNameLst>
                                          <p:attrName>style.visibility</p:attrName>
                                        </p:attrNameLst>
                                      </p:cBhvr>
                                      <p:to>
                                        <p:strVal val="visible"/>
                                      </p:to>
                                    </p:set>
                                    <p:animEffect transition="in" filter="fade">
                                      <p:cBhvr>
                                        <p:cTn id="10" dur="500"/>
                                        <p:tgtEl>
                                          <p:spTgt spid="10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xEl>
                                              <p:pRg st="2" end="2"/>
                                            </p:txEl>
                                          </p:spTgt>
                                        </p:tgtEl>
                                        <p:attrNameLst>
                                          <p:attrName>style.visibility</p:attrName>
                                        </p:attrNameLst>
                                      </p:cBhvr>
                                      <p:to>
                                        <p:strVal val="visible"/>
                                      </p:to>
                                    </p:set>
                                    <p:animEffect transition="in" filter="fade">
                                      <p:cBhvr>
                                        <p:cTn id="13" dur="500"/>
                                        <p:tgtEl>
                                          <p:spTgt spid="10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5">
                                            <p:txEl>
                                              <p:pRg st="3" end="3"/>
                                            </p:txEl>
                                          </p:spTgt>
                                        </p:tgtEl>
                                        <p:attrNameLst>
                                          <p:attrName>style.visibility</p:attrName>
                                        </p:attrNameLst>
                                      </p:cBhvr>
                                      <p:to>
                                        <p:strVal val="visible"/>
                                      </p:to>
                                    </p:set>
                                    <p:animEffect transition="in" filter="fade">
                                      <p:cBhvr>
                                        <p:cTn id="16" dur="500"/>
                                        <p:tgtEl>
                                          <p:spTgt spid="10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xEl>
                                              <p:pRg st="4" end="4"/>
                                            </p:txEl>
                                          </p:spTgt>
                                        </p:tgtEl>
                                        <p:attrNameLst>
                                          <p:attrName>style.visibility</p:attrName>
                                        </p:attrNameLst>
                                      </p:cBhvr>
                                      <p:to>
                                        <p:strVal val="visible"/>
                                      </p:to>
                                    </p:set>
                                    <p:animEffect transition="in" filter="fade">
                                      <p:cBhvr>
                                        <p:cTn id="19" dur="500"/>
                                        <p:tgtEl>
                                          <p:spTgt spid="10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5">
                                            <p:txEl>
                                              <p:pRg st="6" end="6"/>
                                            </p:txEl>
                                          </p:spTgt>
                                        </p:tgtEl>
                                        <p:attrNameLst>
                                          <p:attrName>style.visibility</p:attrName>
                                        </p:attrNameLst>
                                      </p:cBhvr>
                                      <p:to>
                                        <p:strVal val="visible"/>
                                      </p:to>
                                    </p:set>
                                    <p:animEffect transition="in" filter="fade">
                                      <p:cBhvr>
                                        <p:cTn id="22" dur="500"/>
                                        <p:tgtEl>
                                          <p:spTgt spid="105">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
                                            <p:txEl>
                                              <p:pRg st="7" end="7"/>
                                            </p:txEl>
                                          </p:spTgt>
                                        </p:tgtEl>
                                        <p:attrNameLst>
                                          <p:attrName>style.visibility</p:attrName>
                                        </p:attrNameLst>
                                      </p:cBhvr>
                                      <p:to>
                                        <p:strVal val="visible"/>
                                      </p:to>
                                    </p:set>
                                    <p:animEffect transition="in" filter="fade">
                                      <p:cBhvr>
                                        <p:cTn id="25" dur="500"/>
                                        <p:tgtEl>
                                          <p:spTgt spid="105">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5">
                                            <p:txEl>
                                              <p:pRg st="8" end="8"/>
                                            </p:txEl>
                                          </p:spTgt>
                                        </p:tgtEl>
                                        <p:attrNameLst>
                                          <p:attrName>style.visibility</p:attrName>
                                        </p:attrNameLst>
                                      </p:cBhvr>
                                      <p:to>
                                        <p:strVal val="visible"/>
                                      </p:to>
                                    </p:set>
                                    <p:animEffect transition="in" filter="fade">
                                      <p:cBhvr>
                                        <p:cTn id="28" dur="500"/>
                                        <p:tgtEl>
                                          <p:spTgt spid="105">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5">
                                            <p:txEl>
                                              <p:pRg st="9" end="9"/>
                                            </p:txEl>
                                          </p:spTgt>
                                        </p:tgtEl>
                                        <p:attrNameLst>
                                          <p:attrName>style.visibility</p:attrName>
                                        </p:attrNameLst>
                                      </p:cBhvr>
                                      <p:to>
                                        <p:strVal val="visible"/>
                                      </p:to>
                                    </p:set>
                                    <p:animEffect transition="in" filter="fade">
                                      <p:cBhvr>
                                        <p:cTn id="31" dur="500"/>
                                        <p:tgtEl>
                                          <p:spTgt spid="105">
                                            <p:txEl>
                                              <p:pRg st="9" end="9"/>
                                            </p:txEl>
                                          </p:spTgt>
                                        </p:tgtEl>
                                      </p:cBhvr>
                                    </p:animEffect>
                                  </p:childTnLst>
                                </p:cTn>
                              </p:par>
                            </p:childTnLst>
                          </p:cTn>
                        </p:par>
                      </p:childTnLst>
                    </p:cTn>
                  </p:par>
                  <p:par>
                    <p:cTn id="32" fill="hold" nodeType="clickPar">
                      <p:stCondLst>
                        <p:cond delay="indefinite"/>
                      </p:stCondLst>
                      <p:childTnLst>
                        <p:par>
                          <p:cTn id="33" fill="hold" nodeType="after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3">
                                            <p:txEl>
                                              <p:pRg st="0" end="0"/>
                                            </p:txEl>
                                          </p:spTgt>
                                        </p:tgtEl>
                                        <p:attrNameLst>
                                          <p:attrName>style.visibility</p:attrName>
                                        </p:attrNameLst>
                                      </p:cBhvr>
                                      <p:to>
                                        <p:strVal val="visible"/>
                                      </p:to>
                                    </p:set>
                                    <p:animEffect transition="in" filter="fade">
                                      <p:cBhvr>
                                        <p:cTn id="36" dur="500"/>
                                        <p:tgtEl>
                                          <p:spTgt spid="103">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3">
                                            <p:txEl>
                                              <p:pRg st="1" end="1"/>
                                            </p:txEl>
                                          </p:spTgt>
                                        </p:tgtEl>
                                        <p:attrNameLst>
                                          <p:attrName>style.visibility</p:attrName>
                                        </p:attrNameLst>
                                      </p:cBhvr>
                                      <p:to>
                                        <p:strVal val="visible"/>
                                      </p:to>
                                    </p:set>
                                    <p:animEffect transition="in" filter="fade">
                                      <p:cBhvr>
                                        <p:cTn id="39" dur="500"/>
                                        <p:tgtEl>
                                          <p:spTgt spid="103">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3">
                                            <p:txEl>
                                              <p:pRg st="2" end="2"/>
                                            </p:txEl>
                                          </p:spTgt>
                                        </p:tgtEl>
                                        <p:attrNameLst>
                                          <p:attrName>style.visibility</p:attrName>
                                        </p:attrNameLst>
                                      </p:cBhvr>
                                      <p:to>
                                        <p:strVal val="visible"/>
                                      </p:to>
                                    </p:set>
                                    <p:animEffect transition="in" filter="fade">
                                      <p:cBhvr>
                                        <p:cTn id="42" dur="500"/>
                                        <p:tgtEl>
                                          <p:spTgt spid="103">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3">
                                            <p:txEl>
                                              <p:pRg st="3" end="3"/>
                                            </p:txEl>
                                          </p:spTgt>
                                        </p:tgtEl>
                                        <p:attrNameLst>
                                          <p:attrName>style.visibility</p:attrName>
                                        </p:attrNameLst>
                                      </p:cBhvr>
                                      <p:to>
                                        <p:strVal val="visible"/>
                                      </p:to>
                                    </p:set>
                                    <p:animEffect transition="in" filter="fade">
                                      <p:cBhvr>
                                        <p:cTn id="45" dur="500"/>
                                        <p:tgtEl>
                                          <p:spTgt spid="103">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3">
                                            <p:txEl>
                                              <p:pRg st="5" end="5"/>
                                            </p:txEl>
                                          </p:spTgt>
                                        </p:tgtEl>
                                        <p:attrNameLst>
                                          <p:attrName>style.visibility</p:attrName>
                                        </p:attrNameLst>
                                      </p:cBhvr>
                                      <p:to>
                                        <p:strVal val="visible"/>
                                      </p:to>
                                    </p:set>
                                    <p:animEffect transition="in" filter="fade">
                                      <p:cBhvr>
                                        <p:cTn id="48" dur="500"/>
                                        <p:tgtEl>
                                          <p:spTgt spid="10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3">
                                            <p:txEl>
                                              <p:pRg st="6" end="6"/>
                                            </p:txEl>
                                          </p:spTgt>
                                        </p:tgtEl>
                                        <p:attrNameLst>
                                          <p:attrName>style.visibility</p:attrName>
                                        </p:attrNameLst>
                                      </p:cBhvr>
                                      <p:to>
                                        <p:strVal val="visible"/>
                                      </p:to>
                                    </p:set>
                                    <p:animEffect transition="in" filter="fade">
                                      <p:cBhvr>
                                        <p:cTn id="51" dur="500"/>
                                        <p:tgtEl>
                                          <p:spTgt spid="103">
                                            <p:txEl>
                                              <p:pRg st="6" end="6"/>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3">
                                            <p:txEl>
                                              <p:pRg st="7" end="7"/>
                                            </p:txEl>
                                          </p:spTgt>
                                        </p:tgtEl>
                                        <p:attrNameLst>
                                          <p:attrName>style.visibility</p:attrName>
                                        </p:attrNameLst>
                                      </p:cBhvr>
                                      <p:to>
                                        <p:strVal val="visible"/>
                                      </p:to>
                                    </p:set>
                                    <p:animEffect transition="in" filter="fade">
                                      <p:cBhvr>
                                        <p:cTn id="54" dur="500"/>
                                        <p:tgtEl>
                                          <p:spTgt spid="103">
                                            <p:txEl>
                                              <p:pRg st="7" end="7"/>
                                            </p:txEl>
                                          </p:spTgt>
                                        </p:tgtEl>
                                      </p:cBhvr>
                                    </p:animEffect>
                                  </p:childTnLst>
                                </p:cTn>
                              </p:par>
                            </p:childTnLst>
                          </p:cTn>
                        </p:par>
                      </p:childTnLst>
                    </p:cTn>
                  </p:par>
                  <p:par>
                    <p:cTn id="55" fill="hold" nodeType="clickPar">
                      <p:stCondLst>
                        <p:cond delay="indefinite"/>
                      </p:stCondLst>
                      <p:childTnLst>
                        <p:par>
                          <p:cTn id="56" fill="hold" nodeType="after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2">
                                            <p:txEl>
                                              <p:pRg st="0" end="0"/>
                                            </p:txEl>
                                          </p:spTgt>
                                        </p:tgtEl>
                                        <p:attrNameLst>
                                          <p:attrName>style.visibility</p:attrName>
                                        </p:attrNameLst>
                                      </p:cBhvr>
                                      <p:to>
                                        <p:strVal val="visible"/>
                                      </p:to>
                                    </p:set>
                                    <p:animEffect transition="in" filter="fade">
                                      <p:cBhvr>
                                        <p:cTn id="59" dur="500"/>
                                        <p:tgtEl>
                                          <p:spTgt spid="102">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2">
                                            <p:txEl>
                                              <p:pRg st="1" end="1"/>
                                            </p:txEl>
                                          </p:spTgt>
                                        </p:tgtEl>
                                        <p:attrNameLst>
                                          <p:attrName>style.visibility</p:attrName>
                                        </p:attrNameLst>
                                      </p:cBhvr>
                                      <p:to>
                                        <p:strVal val="visible"/>
                                      </p:to>
                                    </p:set>
                                    <p:animEffect transition="in" filter="fade">
                                      <p:cBhvr>
                                        <p:cTn id="62" dur="500"/>
                                        <p:tgtEl>
                                          <p:spTgt spid="102">
                                            <p:txEl>
                                              <p:pRg st="1" end="1"/>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xEl>
                                              <p:pRg st="2" end="2"/>
                                            </p:txEl>
                                          </p:spTgt>
                                        </p:tgtEl>
                                        <p:attrNameLst>
                                          <p:attrName>style.visibility</p:attrName>
                                        </p:attrNameLst>
                                      </p:cBhvr>
                                      <p:to>
                                        <p:strVal val="visible"/>
                                      </p:to>
                                    </p:set>
                                    <p:animEffect transition="in" filter="fade">
                                      <p:cBhvr>
                                        <p:cTn id="65" dur="500"/>
                                        <p:tgtEl>
                                          <p:spTgt spid="102">
                                            <p:txEl>
                                              <p:pRg st="2" end="2"/>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2">
                                            <p:txEl>
                                              <p:pRg st="3" end="3"/>
                                            </p:txEl>
                                          </p:spTgt>
                                        </p:tgtEl>
                                        <p:attrNameLst>
                                          <p:attrName>style.visibility</p:attrName>
                                        </p:attrNameLst>
                                      </p:cBhvr>
                                      <p:to>
                                        <p:strVal val="visible"/>
                                      </p:to>
                                    </p:set>
                                    <p:animEffect transition="in" filter="fade">
                                      <p:cBhvr>
                                        <p:cTn id="68" dur="500"/>
                                        <p:tgtEl>
                                          <p:spTgt spid="102">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2">
                                            <p:txEl>
                                              <p:pRg st="4" end="4"/>
                                            </p:txEl>
                                          </p:spTgt>
                                        </p:tgtEl>
                                        <p:attrNameLst>
                                          <p:attrName>style.visibility</p:attrName>
                                        </p:attrNameLst>
                                      </p:cBhvr>
                                      <p:to>
                                        <p:strVal val="visible"/>
                                      </p:to>
                                    </p:set>
                                    <p:animEffect transition="in" filter="fade">
                                      <p:cBhvr>
                                        <p:cTn id="71" dur="500"/>
                                        <p:tgtEl>
                                          <p:spTgt spid="102">
                                            <p:txEl>
                                              <p:pRg st="4" end="4"/>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2">
                                            <p:txEl>
                                              <p:pRg st="6" end="6"/>
                                            </p:txEl>
                                          </p:spTgt>
                                        </p:tgtEl>
                                        <p:attrNameLst>
                                          <p:attrName>style.visibility</p:attrName>
                                        </p:attrNameLst>
                                      </p:cBhvr>
                                      <p:to>
                                        <p:strVal val="visible"/>
                                      </p:to>
                                    </p:set>
                                    <p:animEffect transition="in" filter="fade">
                                      <p:cBhvr>
                                        <p:cTn id="74" dur="500"/>
                                        <p:tgtEl>
                                          <p:spTgt spid="102">
                                            <p:txEl>
                                              <p:pRg st="6" end="6"/>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2">
                                            <p:txEl>
                                              <p:pRg st="7" end="7"/>
                                            </p:txEl>
                                          </p:spTgt>
                                        </p:tgtEl>
                                        <p:attrNameLst>
                                          <p:attrName>style.visibility</p:attrName>
                                        </p:attrNameLst>
                                      </p:cBhvr>
                                      <p:to>
                                        <p:strVal val="visible"/>
                                      </p:to>
                                    </p:set>
                                    <p:animEffect transition="in" filter="fade">
                                      <p:cBhvr>
                                        <p:cTn id="77" dur="500"/>
                                        <p:tgtEl>
                                          <p:spTgt spid="102">
                                            <p:txEl>
                                              <p:pRg st="7" end="7"/>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2">
                                            <p:txEl>
                                              <p:pRg st="8" end="8"/>
                                            </p:txEl>
                                          </p:spTgt>
                                        </p:tgtEl>
                                        <p:attrNameLst>
                                          <p:attrName>style.visibility</p:attrName>
                                        </p:attrNameLst>
                                      </p:cBhvr>
                                      <p:to>
                                        <p:strVal val="visible"/>
                                      </p:to>
                                    </p:set>
                                    <p:animEffect transition="in" filter="fade">
                                      <p:cBhvr>
                                        <p:cTn id="80" dur="500"/>
                                        <p:tgtEl>
                                          <p:spTgt spid="10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uiExpand="1" build="p"/>
      <p:bldP spid="103" grpId="0" uiExpand="1" build="p"/>
      <p:bldP spid="10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2207351-7625-8C4A-9AAC-07F6AD731685}"/>
              </a:ext>
            </a:extLst>
          </p:cNvPr>
          <p:cNvSpPr>
            <a:spLocks noGrp="1"/>
          </p:cNvSpPr>
          <p:nvPr>
            <p:ph type="title"/>
            <p:custDataLst>
              <p:tags r:id="rId1"/>
            </p:custDataLst>
          </p:nvPr>
        </p:nvSpPr>
        <p:spPr/>
        <p:txBody>
          <a:bodyPr/>
          <a:lstStyle/>
          <a:p>
            <a:r>
              <a:rPr lang="en-US" altLang="ko-KR" dirty="0">
                <a:solidFill>
                  <a:srgbClr val="000000"/>
                </a:solidFill>
                <a:cs typeface="Arial" panose="020B0604020202020204" pitchFamily="34" charset="0"/>
              </a:rPr>
              <a:t>2. </a:t>
            </a:r>
            <a:r>
              <a:rPr lang="ko-KR" altLang="en-US" dirty="0" err="1">
                <a:solidFill>
                  <a:srgbClr val="000000"/>
                </a:solidFill>
                <a:cs typeface="Arial" panose="020B0604020202020204" pitchFamily="34" charset="0"/>
              </a:rPr>
              <a:t>머신러닝</a:t>
            </a:r>
            <a:r>
              <a:rPr lang="ko-KR" altLang="en-US" dirty="0">
                <a:solidFill>
                  <a:srgbClr val="000000"/>
                </a:solidFill>
                <a:cs typeface="Arial" panose="020B0604020202020204" pitchFamily="34" charset="0"/>
              </a:rPr>
              <a:t> </a:t>
            </a:r>
            <a:r>
              <a:rPr lang="en-US" altLang="ko-KR" dirty="0">
                <a:solidFill>
                  <a:srgbClr val="000000"/>
                </a:solidFill>
                <a:cs typeface="Arial" panose="020B0604020202020204" pitchFamily="34" charset="0"/>
              </a:rPr>
              <a:t>: </a:t>
            </a:r>
            <a:r>
              <a:rPr lang="ko-KR" altLang="en-US" dirty="0">
                <a:solidFill>
                  <a:srgbClr val="000000"/>
                </a:solidFill>
                <a:cs typeface="Arial" panose="020B0604020202020204" pitchFamily="34" charset="0"/>
              </a:rPr>
              <a:t>빅토리아 대학의 가정폭력 예방을 위한 </a:t>
            </a:r>
            <a:r>
              <a:rPr lang="ko-KR" altLang="en-US" dirty="0" err="1">
                <a:solidFill>
                  <a:srgbClr val="000000"/>
                </a:solidFill>
                <a:cs typeface="Arial" panose="020B0604020202020204" pitchFamily="34" charset="0"/>
              </a:rPr>
              <a:t>소셜미디어</a:t>
            </a:r>
            <a:r>
              <a:rPr lang="ko-KR" altLang="en-US" dirty="0">
                <a:solidFill>
                  <a:srgbClr val="000000"/>
                </a:solidFill>
                <a:cs typeface="Arial" panose="020B0604020202020204" pitchFamily="34" charset="0"/>
              </a:rPr>
              <a:t> 분석 활용</a:t>
            </a:r>
            <a:endParaRPr lang="en-US" dirty="0"/>
          </a:p>
        </p:txBody>
      </p:sp>
      <p:sp>
        <p:nvSpPr>
          <p:cNvPr id="7" name="Footer Placeholder 6">
            <a:extLst>
              <a:ext uri="{FF2B5EF4-FFF2-40B4-BE49-F238E27FC236}">
                <a16:creationId xmlns:a16="http://schemas.microsoft.com/office/drawing/2014/main" id="{CABBF1DA-C751-42A1-8A16-1A6ED8F42685}"/>
              </a:ext>
            </a:extLst>
          </p:cNvPr>
          <p:cNvSpPr>
            <a:spLocks noGrp="1"/>
          </p:cNvSpPr>
          <p:nvPr>
            <p:ph type="ftr" sz="quarter" idx="4294967295"/>
            <p:custDataLst>
              <p:tags r:id="rId2"/>
            </p:custDataLst>
          </p:nvPr>
        </p:nvSpPr>
        <p:spPr>
          <a:xfrm>
            <a:off x="0" y="6424613"/>
            <a:ext cx="5746750" cy="365125"/>
          </a:xfrm>
        </p:spPr>
        <p:txBody>
          <a:bodyPr/>
          <a:lstStyle/>
          <a:p>
            <a:r>
              <a:rPr lang="en-US" dirty="0"/>
              <a:t>Copyright © 2021, Oracle and/or its affiliates</a:t>
            </a:r>
          </a:p>
        </p:txBody>
      </p:sp>
      <p:sp>
        <p:nvSpPr>
          <p:cNvPr id="8" name="Slide Number Placeholder 7">
            <a:extLst>
              <a:ext uri="{FF2B5EF4-FFF2-40B4-BE49-F238E27FC236}">
                <a16:creationId xmlns:a16="http://schemas.microsoft.com/office/drawing/2014/main" id="{6E7346C4-AD25-428A-ACE0-D4425A30CB93}"/>
              </a:ext>
            </a:extLst>
          </p:cNvPr>
          <p:cNvSpPr>
            <a:spLocks noGrp="1"/>
          </p:cNvSpPr>
          <p:nvPr>
            <p:ph type="sldNum" sz="quarter" idx="4294967295"/>
            <p:custDataLst>
              <p:tags r:id="rId3"/>
            </p:custDataLst>
          </p:nvPr>
        </p:nvSpPr>
        <p:spPr>
          <a:xfrm>
            <a:off x="0" y="6423025"/>
            <a:ext cx="365125" cy="366713"/>
          </a:xfrm>
        </p:spPr>
        <p:txBody>
          <a:bodyPr/>
          <a:lstStyle/>
          <a:p>
            <a:fld id="{345D60D9-5372-5F40-9443-0F9AE5BDC3C8}" type="slidenum">
              <a:rPr lang="en-US" smtClean="0"/>
              <a:t>31</a:t>
            </a:fld>
            <a:endParaRPr lang="en-US"/>
          </a:p>
        </p:txBody>
      </p:sp>
      <p:cxnSp>
        <p:nvCxnSpPr>
          <p:cNvPr id="68" name="Straight Connector 67">
            <a:extLst>
              <a:ext uri="{FF2B5EF4-FFF2-40B4-BE49-F238E27FC236}">
                <a16:creationId xmlns:a16="http://schemas.microsoft.com/office/drawing/2014/main" id="{82651168-299A-D842-B950-C909BE5EE9DB}"/>
              </a:ext>
            </a:extLst>
          </p:cNvPr>
          <p:cNvCxnSpPr/>
          <p:nvPr>
            <p:custDataLst>
              <p:tags r:id="rId4"/>
            </p:custDataLst>
          </p:nvPr>
        </p:nvCxnSpPr>
        <p:spPr>
          <a:xfrm flipH="1">
            <a:off x="6719809" y="1828801"/>
            <a:ext cx="0" cy="4236106"/>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4062D6D-72F3-9C46-95FE-9DD750E6D9B4}"/>
              </a:ext>
            </a:extLst>
          </p:cNvPr>
          <p:cNvSpPr/>
          <p:nvPr>
            <p:custDataLst>
              <p:tags r:id="rId5"/>
            </p:custDataLst>
          </p:nvPr>
        </p:nvSpPr>
        <p:spPr>
          <a:xfrm>
            <a:off x="6839177" y="3302902"/>
            <a:ext cx="4528413" cy="2794729"/>
          </a:xfrm>
          <a:prstGeom prst="roundRect">
            <a:avLst>
              <a:gd name="adj" fmla="val 2233"/>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900" b="1" i="0" u="none" strike="noStrike" kern="1200" cap="none" spc="0" normalizeH="0" baseline="0" noProof="0">
              <a:ln>
                <a:noFill/>
              </a:ln>
              <a:solidFill>
                <a:srgbClr val="312D2A">
                  <a:lumMod val="50000"/>
                </a:srgbClr>
              </a:solidFill>
              <a:effectLst/>
              <a:uLnTx/>
              <a:uFillTx/>
              <a:latin typeface="Oracle Sans" panose="020B0503020204020204" pitchFamily="34" charset="0"/>
              <a:ea typeface="Calibri"/>
              <a:cs typeface="Oracle Sans" panose="020B0503020204020204" pitchFamily="34" charset="0"/>
            </a:endParaRPr>
          </a:p>
        </p:txBody>
      </p:sp>
      <p:sp>
        <p:nvSpPr>
          <p:cNvPr id="36" name="Rounded Rectangle 35">
            <a:extLst>
              <a:ext uri="{FF2B5EF4-FFF2-40B4-BE49-F238E27FC236}">
                <a16:creationId xmlns:a16="http://schemas.microsoft.com/office/drawing/2014/main" id="{78CACD5C-AF0C-0445-9AAA-EE432B48C216}"/>
              </a:ext>
            </a:extLst>
          </p:cNvPr>
          <p:cNvSpPr/>
          <p:nvPr>
            <p:custDataLst>
              <p:tags r:id="rId6"/>
            </p:custDataLst>
          </p:nvPr>
        </p:nvSpPr>
        <p:spPr>
          <a:xfrm>
            <a:off x="7060752" y="3385175"/>
            <a:ext cx="1043430" cy="2630184"/>
          </a:xfrm>
          <a:prstGeom prst="roundRect">
            <a:avLst>
              <a:gd name="adj" fmla="val 7832"/>
            </a:avLst>
          </a:prstGeom>
          <a:solidFill>
            <a:schemeClr val="bg1"/>
          </a:solidFill>
          <a:ln w="12700">
            <a:solidFill>
              <a:srgbClr val="AEA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nvGrpSpPr>
          <p:cNvPr id="47" name="Group 46">
            <a:extLst>
              <a:ext uri="{FF2B5EF4-FFF2-40B4-BE49-F238E27FC236}">
                <a16:creationId xmlns:a16="http://schemas.microsoft.com/office/drawing/2014/main" id="{79056B41-3893-2A4D-A458-FD0A502DEC24}"/>
              </a:ext>
            </a:extLst>
          </p:cNvPr>
          <p:cNvGrpSpPr/>
          <p:nvPr>
            <p:custDataLst>
              <p:tags r:id="rId7"/>
            </p:custDataLst>
          </p:nvPr>
        </p:nvGrpSpPr>
        <p:grpSpPr>
          <a:xfrm>
            <a:off x="8437836" y="4291281"/>
            <a:ext cx="1445317" cy="1284460"/>
            <a:chOff x="4672847" y="1696036"/>
            <a:chExt cx="1445317" cy="1284460"/>
          </a:xfrm>
        </p:grpSpPr>
        <p:sp>
          <p:nvSpPr>
            <p:cNvPr id="49" name="Rounded Rectangle 48">
              <a:extLst>
                <a:ext uri="{FF2B5EF4-FFF2-40B4-BE49-F238E27FC236}">
                  <a16:creationId xmlns:a16="http://schemas.microsoft.com/office/drawing/2014/main" id="{3B4FBCE8-AA3C-BA40-821B-39E30FF184E8}"/>
                </a:ext>
              </a:extLst>
            </p:cNvPr>
            <p:cNvSpPr/>
            <p:nvPr>
              <p:custDataLst>
                <p:tags r:id="rId31"/>
              </p:custDataLst>
            </p:nvPr>
          </p:nvSpPr>
          <p:spPr>
            <a:xfrm>
              <a:off x="5013902" y="1696036"/>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50" name="Rectangle 49">
              <a:extLst>
                <a:ext uri="{FF2B5EF4-FFF2-40B4-BE49-F238E27FC236}">
                  <a16:creationId xmlns:a16="http://schemas.microsoft.com/office/drawing/2014/main" id="{0DCF9BA9-E68A-A741-B476-D9277900DD6A}"/>
                </a:ext>
              </a:extLst>
            </p:cNvPr>
            <p:cNvSpPr/>
            <p:nvPr>
              <p:custDataLst>
                <p:tags r:id="rId32"/>
              </p:custDataLst>
            </p:nvPr>
          </p:nvSpPr>
          <p:spPr>
            <a:xfrm>
              <a:off x="4672847" y="2549609"/>
              <a:ext cx="1445317"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Object Storage </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Data Lake</a:t>
              </a:r>
            </a:p>
          </p:txBody>
        </p:sp>
      </p:grpSp>
      <p:grpSp>
        <p:nvGrpSpPr>
          <p:cNvPr id="51" name="Group 50">
            <a:extLst>
              <a:ext uri="{FF2B5EF4-FFF2-40B4-BE49-F238E27FC236}">
                <a16:creationId xmlns:a16="http://schemas.microsoft.com/office/drawing/2014/main" id="{FAD35AA9-2E92-3B45-906C-C395CEB22D39}"/>
              </a:ext>
            </a:extLst>
          </p:cNvPr>
          <p:cNvGrpSpPr/>
          <p:nvPr>
            <p:custDataLst>
              <p:tags r:id="rId8"/>
            </p:custDataLst>
          </p:nvPr>
        </p:nvGrpSpPr>
        <p:grpSpPr>
          <a:xfrm>
            <a:off x="9883153" y="4291281"/>
            <a:ext cx="1445317" cy="1284460"/>
            <a:chOff x="4672847" y="1696036"/>
            <a:chExt cx="1445317" cy="1284460"/>
          </a:xfrm>
        </p:grpSpPr>
        <p:sp>
          <p:nvSpPr>
            <p:cNvPr id="52" name="Rounded Rectangle 51">
              <a:extLst>
                <a:ext uri="{FF2B5EF4-FFF2-40B4-BE49-F238E27FC236}">
                  <a16:creationId xmlns:a16="http://schemas.microsoft.com/office/drawing/2014/main" id="{0CA4CC51-BC60-8D47-AB5D-886A94DC8D68}"/>
                </a:ext>
              </a:extLst>
            </p:cNvPr>
            <p:cNvSpPr/>
            <p:nvPr>
              <p:custDataLst>
                <p:tags r:id="rId29"/>
              </p:custDataLst>
            </p:nvPr>
          </p:nvSpPr>
          <p:spPr>
            <a:xfrm>
              <a:off x="5013902" y="1696036"/>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53" name="Rectangle 52">
              <a:extLst>
                <a:ext uri="{FF2B5EF4-FFF2-40B4-BE49-F238E27FC236}">
                  <a16:creationId xmlns:a16="http://schemas.microsoft.com/office/drawing/2014/main" id="{68752994-BC81-CE42-8BEC-97712BD26229}"/>
                </a:ext>
              </a:extLst>
            </p:cNvPr>
            <p:cNvSpPr/>
            <p:nvPr>
              <p:custDataLst>
                <p:tags r:id="rId30"/>
              </p:custDataLst>
            </p:nvPr>
          </p:nvSpPr>
          <p:spPr>
            <a:xfrm>
              <a:off x="4672847" y="2549609"/>
              <a:ext cx="1445317"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OCI</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Data Science</a:t>
              </a:r>
            </a:p>
          </p:txBody>
        </p:sp>
      </p:grpSp>
      <p:cxnSp>
        <p:nvCxnSpPr>
          <p:cNvPr id="54" name="Straight Arrow Connector 53">
            <a:extLst>
              <a:ext uri="{FF2B5EF4-FFF2-40B4-BE49-F238E27FC236}">
                <a16:creationId xmlns:a16="http://schemas.microsoft.com/office/drawing/2014/main" id="{9063F167-8E0B-ED4B-A139-82DDC00BF78C}"/>
              </a:ext>
            </a:extLst>
          </p:cNvPr>
          <p:cNvCxnSpPr/>
          <p:nvPr>
            <p:custDataLst>
              <p:tags r:id="rId9"/>
            </p:custDataLst>
          </p:nvPr>
        </p:nvCxnSpPr>
        <p:spPr>
          <a:xfrm flipV="1">
            <a:off x="8104182" y="4693893"/>
            <a:ext cx="684000" cy="0"/>
          </a:xfrm>
          <a:prstGeom prst="straightConnector1">
            <a:avLst/>
          </a:prstGeom>
          <a:ln>
            <a:solidFill>
              <a:srgbClr val="797979"/>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77F6B49-9865-D940-85F1-21931FF55E35}"/>
              </a:ext>
            </a:extLst>
          </p:cNvPr>
          <p:cNvCxnSpPr/>
          <p:nvPr>
            <p:custDataLst>
              <p:tags r:id="rId10"/>
            </p:custDataLst>
          </p:nvPr>
        </p:nvCxnSpPr>
        <p:spPr>
          <a:xfrm flipV="1">
            <a:off x="9549851" y="4693893"/>
            <a:ext cx="684000" cy="0"/>
          </a:xfrm>
          <a:prstGeom prst="straightConnector1">
            <a:avLst/>
          </a:prstGeom>
          <a:ln>
            <a:solidFill>
              <a:srgbClr val="797979"/>
            </a:solidFill>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6AF1D7E2-484B-E245-8731-9676D1FE2C30}"/>
              </a:ext>
            </a:extLst>
          </p:cNvPr>
          <p:cNvSpPr/>
          <p:nvPr>
            <p:custDataLst>
              <p:tags r:id="rId11"/>
            </p:custDataLst>
          </p:nvPr>
        </p:nvSpPr>
        <p:spPr>
          <a:xfrm>
            <a:off x="9890753" y="1061669"/>
            <a:ext cx="1515292" cy="653143"/>
          </a:xfrm>
          <a:prstGeom prst="roundRect">
            <a:avLst>
              <a:gd name="adj" fmla="val 7794"/>
            </a:avLst>
          </a:prstGeom>
          <a:solidFill>
            <a:schemeClr val="bg1"/>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900" b="1" i="0" u="none" strike="noStrike" kern="1200" cap="none" spc="0" normalizeH="0" baseline="0" noProof="0">
              <a:ln>
                <a:noFill/>
              </a:ln>
              <a:solidFill>
                <a:srgbClr val="312D2A">
                  <a:lumMod val="50000"/>
                </a:srgbClr>
              </a:solidFill>
              <a:effectLst/>
              <a:uLnTx/>
              <a:uFillTx/>
              <a:latin typeface="Oracle Sans" panose="020B0503020204020204" pitchFamily="34" charset="0"/>
              <a:ea typeface="+mn-ea"/>
              <a:cs typeface="Oracle Sans" panose="020B0503020204020204" pitchFamily="34" charset="0"/>
            </a:endParaRPr>
          </a:p>
        </p:txBody>
      </p:sp>
      <p:pic>
        <p:nvPicPr>
          <p:cNvPr id="5" name="Graphic 4">
            <a:extLst>
              <a:ext uri="{FF2B5EF4-FFF2-40B4-BE49-F238E27FC236}">
                <a16:creationId xmlns:a16="http://schemas.microsoft.com/office/drawing/2014/main" id="{F9D0EDA7-BD63-B141-B467-8507520801A3}"/>
              </a:ext>
            </a:extLst>
          </p:cNvPr>
          <p:cNvPicPr>
            <a:picLocks noChangeAspect="1"/>
          </p:cNvPicPr>
          <p:nvPr>
            <p:custDataLst>
              <p:tags r:id="rId12"/>
            </p:custDataLst>
          </p:nvPr>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107971" y="1202950"/>
            <a:ext cx="1080857" cy="370580"/>
          </a:xfrm>
          <a:prstGeom prst="rect">
            <a:avLst/>
          </a:prstGeom>
        </p:spPr>
      </p:pic>
      <p:pic>
        <p:nvPicPr>
          <p:cNvPr id="35" name="Picture Placeholder 38">
            <a:extLst>
              <a:ext uri="{FF2B5EF4-FFF2-40B4-BE49-F238E27FC236}">
                <a16:creationId xmlns:a16="http://schemas.microsoft.com/office/drawing/2014/main" id="{FBE6815A-2E0D-1E41-B9D4-92F5A19884ED}"/>
              </a:ext>
            </a:extLst>
          </p:cNvPr>
          <p:cNvPicPr>
            <a:picLocks noChangeAspect="1"/>
          </p:cNvPicPr>
          <p:nvPr>
            <p:custDataLst>
              <p:tags r:id="rId13"/>
            </p:custDataLst>
          </p:nvPr>
        </p:nvPicPr>
        <p:blipFill>
          <a:blip r:embed="rId37" cstate="hq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7251910" y="3385175"/>
            <a:ext cx="661115" cy="661115"/>
          </a:xfrm>
          <a:prstGeom prst="rect">
            <a:avLst/>
          </a:prstGeom>
        </p:spPr>
      </p:pic>
      <p:pic>
        <p:nvPicPr>
          <p:cNvPr id="37" name="Picture Placeholder 54">
            <a:extLst>
              <a:ext uri="{FF2B5EF4-FFF2-40B4-BE49-F238E27FC236}">
                <a16:creationId xmlns:a16="http://schemas.microsoft.com/office/drawing/2014/main" id="{D227563B-26F7-2342-9533-F23E67EF708C}"/>
              </a:ext>
            </a:extLst>
          </p:cNvPr>
          <p:cNvPicPr>
            <a:picLocks noChangeAspect="1"/>
          </p:cNvPicPr>
          <p:nvPr>
            <p:custDataLst>
              <p:tags r:id="rId14"/>
            </p:custDataLst>
          </p:nvPr>
        </p:nvPicPr>
        <p:blipFill>
          <a:blip r:embed="rId39" cstate="hq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251910" y="3880906"/>
            <a:ext cx="661115" cy="661115"/>
          </a:xfrm>
          <a:prstGeom prst="rect">
            <a:avLst/>
          </a:prstGeom>
        </p:spPr>
      </p:pic>
      <p:pic>
        <p:nvPicPr>
          <p:cNvPr id="38" name="Picture Placeholder 40">
            <a:extLst>
              <a:ext uri="{FF2B5EF4-FFF2-40B4-BE49-F238E27FC236}">
                <a16:creationId xmlns:a16="http://schemas.microsoft.com/office/drawing/2014/main" id="{F05F318C-2C4F-994C-BBBB-467ECA260F56}"/>
              </a:ext>
            </a:extLst>
          </p:cNvPr>
          <p:cNvPicPr>
            <a:picLocks noChangeAspect="1"/>
          </p:cNvPicPr>
          <p:nvPr>
            <p:custDataLst>
              <p:tags r:id="rId15"/>
            </p:custDataLst>
          </p:nvPr>
        </p:nvPicPr>
        <p:blipFill>
          <a:blip r:embed="rId41" cstate="hqprint">
            <a:extLst>
              <a:ext uri="{28A0092B-C50C-407E-A947-70E740481C1C}">
                <a14:useLocalDpi xmlns:a14="http://schemas.microsoft.com/office/drawing/2010/main" val="0"/>
              </a:ext>
              <a:ext uri="{96DAC541-7B7A-43D3-8B79-37D633B846F1}">
                <asvg:svgBlip xmlns:asvg="http://schemas.microsoft.com/office/drawing/2016/SVG/main" r:embed="rId42"/>
              </a:ext>
            </a:extLst>
          </a:blip>
          <a:srcRect l="85" r="85"/>
          <a:stretch>
            <a:fillRect/>
          </a:stretch>
        </p:blipFill>
        <p:spPr>
          <a:xfrm>
            <a:off x="7251910" y="4376637"/>
            <a:ext cx="661115" cy="661115"/>
          </a:xfrm>
          <a:prstGeom prst="rect">
            <a:avLst/>
          </a:prstGeom>
        </p:spPr>
      </p:pic>
      <p:pic>
        <p:nvPicPr>
          <p:cNvPr id="39" name="Picture Placeholder 6">
            <a:extLst>
              <a:ext uri="{FF2B5EF4-FFF2-40B4-BE49-F238E27FC236}">
                <a16:creationId xmlns:a16="http://schemas.microsoft.com/office/drawing/2014/main" id="{4D7FAC4C-A6A4-7548-80DB-FD4EF9C5D796}"/>
              </a:ext>
            </a:extLst>
          </p:cNvPr>
          <p:cNvPicPr>
            <a:picLocks noChangeAspect="1"/>
          </p:cNvPicPr>
          <p:nvPr>
            <p:custDataLst>
              <p:tags r:id="rId16"/>
            </p:custDataLst>
          </p:nvPr>
        </p:nvPicPr>
        <p:blipFill>
          <a:blip r:embed="rId43" cstate="hq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7251910" y="4872368"/>
            <a:ext cx="661115" cy="661115"/>
          </a:xfrm>
          <a:prstGeom prst="rect">
            <a:avLst/>
          </a:prstGeom>
        </p:spPr>
      </p:pic>
      <p:pic>
        <p:nvPicPr>
          <p:cNvPr id="40" name="Picture Placeholder 42">
            <a:extLst>
              <a:ext uri="{FF2B5EF4-FFF2-40B4-BE49-F238E27FC236}">
                <a16:creationId xmlns:a16="http://schemas.microsoft.com/office/drawing/2014/main" id="{EEF65D12-B888-8F4C-86F1-786ED0DA36A2}"/>
              </a:ext>
            </a:extLst>
          </p:cNvPr>
          <p:cNvPicPr>
            <a:picLocks noChangeAspect="1"/>
          </p:cNvPicPr>
          <p:nvPr>
            <p:custDataLst>
              <p:tags r:id="rId17"/>
            </p:custDataLst>
          </p:nvPr>
        </p:nvPicPr>
        <p:blipFill>
          <a:blip r:embed="rId45" cstate="hq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251910" y="5368100"/>
            <a:ext cx="661115" cy="661115"/>
          </a:xfrm>
          <a:prstGeom prst="rect">
            <a:avLst/>
          </a:prstGeom>
        </p:spPr>
      </p:pic>
      <p:pic>
        <p:nvPicPr>
          <p:cNvPr id="41" name="Graphic 95">
            <a:extLst>
              <a:ext uri="{FF2B5EF4-FFF2-40B4-BE49-F238E27FC236}">
                <a16:creationId xmlns:a16="http://schemas.microsoft.com/office/drawing/2014/main" id="{132FAFC1-C43F-5743-8160-68EACD6CDC6D}"/>
              </a:ext>
            </a:extLst>
          </p:cNvPr>
          <p:cNvPicPr>
            <a:picLocks noChangeAspect="1"/>
          </p:cNvPicPr>
          <p:nvPr>
            <p:custDataLst>
              <p:tags r:id="rId18"/>
            </p:custDataLst>
          </p:nvPr>
        </p:nvPicPr>
        <p:blipFill>
          <a:blip r:embed="rId47" cstate="hq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955823" y="4485658"/>
            <a:ext cx="409342" cy="409342"/>
          </a:xfrm>
          <a:prstGeom prst="rect">
            <a:avLst/>
          </a:prstGeom>
        </p:spPr>
      </p:pic>
      <p:grpSp>
        <p:nvGrpSpPr>
          <p:cNvPr id="61" name="Graphic 64">
            <a:extLst>
              <a:ext uri="{FF2B5EF4-FFF2-40B4-BE49-F238E27FC236}">
                <a16:creationId xmlns:a16="http://schemas.microsoft.com/office/drawing/2014/main" id="{390FF107-C97C-7846-8B24-FDB03C5B653F}"/>
              </a:ext>
            </a:extLst>
          </p:cNvPr>
          <p:cNvGrpSpPr>
            <a:grpSpLocks noChangeAspect="1"/>
          </p:cNvGrpSpPr>
          <p:nvPr>
            <p:custDataLst>
              <p:tags r:id="rId19"/>
            </p:custDataLst>
          </p:nvPr>
        </p:nvGrpSpPr>
        <p:grpSpPr>
          <a:xfrm>
            <a:off x="10408372" y="4443938"/>
            <a:ext cx="404520" cy="451461"/>
            <a:chOff x="6029996" y="1731260"/>
            <a:chExt cx="1396514" cy="1558565"/>
          </a:xfrm>
          <a:solidFill>
            <a:schemeClr val="bg2"/>
          </a:solidFill>
        </p:grpSpPr>
        <p:sp>
          <p:nvSpPr>
            <p:cNvPr id="62" name="Graphic 64">
              <a:extLst>
                <a:ext uri="{FF2B5EF4-FFF2-40B4-BE49-F238E27FC236}">
                  <a16:creationId xmlns:a16="http://schemas.microsoft.com/office/drawing/2014/main" id="{3DA3CBC4-0327-834A-AFB0-6BCF84E3E662}"/>
                </a:ext>
              </a:extLst>
            </p:cNvPr>
            <p:cNvSpPr/>
            <p:nvPr>
              <p:custDataLst>
                <p:tags r:id="rId24"/>
              </p:custDataLst>
            </p:nvPr>
          </p:nvSpPr>
          <p:spPr>
            <a:xfrm>
              <a:off x="6029996" y="1731260"/>
              <a:ext cx="530169" cy="713644"/>
            </a:xfrm>
            <a:custGeom>
              <a:avLst/>
              <a:gdLst>
                <a:gd name="connsiteX0" fmla="*/ 202173 w 530169"/>
                <a:gd name="connsiteY0" fmla="*/ 581589 h 713644"/>
                <a:gd name="connsiteX1" fmla="*/ 178801 w 530169"/>
                <a:gd name="connsiteY1" fmla="*/ 540298 h 713644"/>
                <a:gd name="connsiteX2" fmla="*/ 371625 w 530169"/>
                <a:gd name="connsiteY2" fmla="*/ 204121 h 713644"/>
                <a:gd name="connsiteX3" fmla="*/ 393829 w 530169"/>
                <a:gd name="connsiteY3" fmla="*/ 206458 h 713644"/>
                <a:gd name="connsiteX4" fmla="*/ 421487 w 530169"/>
                <a:gd name="connsiteY4" fmla="*/ 202563 h 713644"/>
                <a:gd name="connsiteX5" fmla="*/ 486151 w 530169"/>
                <a:gd name="connsiteY5" fmla="*/ 313973 h 713644"/>
                <a:gd name="connsiteX6" fmla="*/ 530169 w 530169"/>
                <a:gd name="connsiteY6" fmla="*/ 274629 h 713644"/>
                <a:gd name="connsiteX7" fmla="*/ 470569 w 530169"/>
                <a:gd name="connsiteY7" fmla="*/ 172178 h 713644"/>
                <a:gd name="connsiteX8" fmla="*/ 497058 w 530169"/>
                <a:gd name="connsiteY8" fmla="*/ 103229 h 713644"/>
                <a:gd name="connsiteX9" fmla="*/ 393829 w 530169"/>
                <a:gd name="connsiteY9" fmla="*/ 0 h 713644"/>
                <a:gd name="connsiteX10" fmla="*/ 290600 w 530169"/>
                <a:gd name="connsiteY10" fmla="*/ 103619 h 713644"/>
                <a:gd name="connsiteX11" fmla="*/ 320984 w 530169"/>
                <a:gd name="connsiteY11" fmla="*/ 176463 h 713644"/>
                <a:gd name="connsiteX12" fmla="*/ 129329 w 530169"/>
                <a:gd name="connsiteY12" fmla="*/ 510692 h 713644"/>
                <a:gd name="connsiteX13" fmla="*/ 103229 w 530169"/>
                <a:gd name="connsiteY13" fmla="*/ 507186 h 713644"/>
                <a:gd name="connsiteX14" fmla="*/ 0 w 530169"/>
                <a:gd name="connsiteY14" fmla="*/ 610416 h 713644"/>
                <a:gd name="connsiteX15" fmla="*/ 103229 w 530169"/>
                <a:gd name="connsiteY15" fmla="*/ 713645 h 713644"/>
                <a:gd name="connsiteX16" fmla="*/ 202173 w 530169"/>
                <a:gd name="connsiteY16" fmla="*/ 639242 h 713644"/>
                <a:gd name="connsiteX17" fmla="*/ 325659 w 530169"/>
                <a:gd name="connsiteY17" fmla="*/ 639242 h 713644"/>
                <a:gd name="connsiteX18" fmla="*/ 336176 w 530169"/>
                <a:gd name="connsiteY18" fmla="*/ 581589 h 713644"/>
                <a:gd name="connsiteX19" fmla="*/ 202173 w 530169"/>
                <a:gd name="connsiteY19" fmla="*/ 581589 h 713644"/>
                <a:gd name="connsiteX20" fmla="*/ 348252 w 530169"/>
                <a:gd name="connsiteY20" fmla="*/ 103619 h 713644"/>
                <a:gd name="connsiteX21" fmla="*/ 393829 w 530169"/>
                <a:gd name="connsiteY21" fmla="*/ 58042 h 713644"/>
                <a:gd name="connsiteX22" fmla="*/ 439406 w 530169"/>
                <a:gd name="connsiteY22" fmla="*/ 103619 h 713644"/>
                <a:gd name="connsiteX23" fmla="*/ 393829 w 530169"/>
                <a:gd name="connsiteY23" fmla="*/ 149195 h 713644"/>
                <a:gd name="connsiteX24" fmla="*/ 348252 w 530169"/>
                <a:gd name="connsiteY24" fmla="*/ 103619 h 713644"/>
                <a:gd name="connsiteX25" fmla="*/ 103229 w 530169"/>
                <a:gd name="connsiteY25" fmla="*/ 655992 h 713644"/>
                <a:gd name="connsiteX26" fmla="*/ 57653 w 530169"/>
                <a:gd name="connsiteY26" fmla="*/ 610416 h 713644"/>
                <a:gd name="connsiteX27" fmla="*/ 103229 w 530169"/>
                <a:gd name="connsiteY27" fmla="*/ 564839 h 713644"/>
                <a:gd name="connsiteX28" fmla="*/ 148806 w 530169"/>
                <a:gd name="connsiteY28" fmla="*/ 610416 h 713644"/>
                <a:gd name="connsiteX29" fmla="*/ 103229 w 530169"/>
                <a:gd name="connsiteY29" fmla="*/ 655992 h 71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0169" h="713644">
                  <a:moveTo>
                    <a:pt x="202173" y="581589"/>
                  </a:moveTo>
                  <a:cubicBezTo>
                    <a:pt x="197499" y="566008"/>
                    <a:pt x="189708" y="551984"/>
                    <a:pt x="178801" y="540298"/>
                  </a:cubicBezTo>
                  <a:lnTo>
                    <a:pt x="371625" y="204121"/>
                  </a:lnTo>
                  <a:cubicBezTo>
                    <a:pt x="378637" y="205679"/>
                    <a:pt x="386038" y="206458"/>
                    <a:pt x="393829" y="206458"/>
                  </a:cubicBezTo>
                  <a:cubicBezTo>
                    <a:pt x="403178" y="206458"/>
                    <a:pt x="412527" y="204900"/>
                    <a:pt x="421487" y="202563"/>
                  </a:cubicBezTo>
                  <a:lnTo>
                    <a:pt x="486151" y="313973"/>
                  </a:lnTo>
                  <a:cubicBezTo>
                    <a:pt x="500174" y="299949"/>
                    <a:pt x="514977" y="287094"/>
                    <a:pt x="530169" y="274629"/>
                  </a:cubicBezTo>
                  <a:lnTo>
                    <a:pt x="470569" y="172178"/>
                  </a:lnTo>
                  <a:cubicBezTo>
                    <a:pt x="486930" y="153870"/>
                    <a:pt x="497058" y="129718"/>
                    <a:pt x="497058" y="103229"/>
                  </a:cubicBezTo>
                  <a:cubicBezTo>
                    <a:pt x="497058" y="46356"/>
                    <a:pt x="450702" y="0"/>
                    <a:pt x="393829" y="0"/>
                  </a:cubicBezTo>
                  <a:cubicBezTo>
                    <a:pt x="336956" y="390"/>
                    <a:pt x="290600" y="46745"/>
                    <a:pt x="290600" y="103619"/>
                  </a:cubicBezTo>
                  <a:cubicBezTo>
                    <a:pt x="290600" y="132055"/>
                    <a:pt x="302286" y="157765"/>
                    <a:pt x="320984" y="176463"/>
                  </a:cubicBezTo>
                  <a:lnTo>
                    <a:pt x="129329" y="510692"/>
                  </a:lnTo>
                  <a:cubicBezTo>
                    <a:pt x="121148" y="508355"/>
                    <a:pt x="112189" y="507186"/>
                    <a:pt x="103229" y="507186"/>
                  </a:cubicBezTo>
                  <a:cubicBezTo>
                    <a:pt x="46356" y="507186"/>
                    <a:pt x="0" y="553542"/>
                    <a:pt x="0" y="610416"/>
                  </a:cubicBezTo>
                  <a:cubicBezTo>
                    <a:pt x="0" y="667289"/>
                    <a:pt x="46356" y="713645"/>
                    <a:pt x="103229" y="713645"/>
                  </a:cubicBezTo>
                  <a:cubicBezTo>
                    <a:pt x="149974" y="713645"/>
                    <a:pt x="189708" y="682092"/>
                    <a:pt x="202173" y="639242"/>
                  </a:cubicBezTo>
                  <a:lnTo>
                    <a:pt x="325659" y="639242"/>
                  </a:lnTo>
                  <a:cubicBezTo>
                    <a:pt x="327996" y="619765"/>
                    <a:pt x="331502" y="600677"/>
                    <a:pt x="336176" y="581589"/>
                  </a:cubicBezTo>
                  <a:lnTo>
                    <a:pt x="202173" y="581589"/>
                  </a:lnTo>
                  <a:close/>
                  <a:moveTo>
                    <a:pt x="348252" y="103619"/>
                  </a:moveTo>
                  <a:cubicBezTo>
                    <a:pt x="348252" y="78688"/>
                    <a:pt x="368509" y="58042"/>
                    <a:pt x="393829" y="58042"/>
                  </a:cubicBezTo>
                  <a:cubicBezTo>
                    <a:pt x="418760" y="58042"/>
                    <a:pt x="439406" y="78298"/>
                    <a:pt x="439406" y="103619"/>
                  </a:cubicBezTo>
                  <a:cubicBezTo>
                    <a:pt x="439406" y="128939"/>
                    <a:pt x="419149" y="149195"/>
                    <a:pt x="393829" y="149195"/>
                  </a:cubicBezTo>
                  <a:cubicBezTo>
                    <a:pt x="368898" y="149195"/>
                    <a:pt x="348252" y="128550"/>
                    <a:pt x="348252" y="103619"/>
                  </a:cubicBezTo>
                  <a:close/>
                  <a:moveTo>
                    <a:pt x="103229" y="655992"/>
                  </a:moveTo>
                  <a:cubicBezTo>
                    <a:pt x="78298" y="655992"/>
                    <a:pt x="57653" y="635736"/>
                    <a:pt x="57653" y="610416"/>
                  </a:cubicBezTo>
                  <a:cubicBezTo>
                    <a:pt x="57653" y="585485"/>
                    <a:pt x="77909" y="564839"/>
                    <a:pt x="103229" y="564839"/>
                  </a:cubicBezTo>
                  <a:cubicBezTo>
                    <a:pt x="128550" y="564839"/>
                    <a:pt x="148806" y="585095"/>
                    <a:pt x="148806" y="610416"/>
                  </a:cubicBezTo>
                  <a:cubicBezTo>
                    <a:pt x="148806" y="635736"/>
                    <a:pt x="128160" y="655992"/>
                    <a:pt x="103229" y="655992"/>
                  </a:cubicBez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3" name="Graphic 64">
              <a:extLst>
                <a:ext uri="{FF2B5EF4-FFF2-40B4-BE49-F238E27FC236}">
                  <a16:creationId xmlns:a16="http://schemas.microsoft.com/office/drawing/2014/main" id="{32273ED3-952B-EF4E-93ED-42BC7C12AD86}"/>
                </a:ext>
              </a:extLst>
            </p:cNvPr>
            <p:cNvSpPr/>
            <p:nvPr>
              <p:custDataLst>
                <p:tags r:id="rId25"/>
              </p:custDataLst>
            </p:nvPr>
          </p:nvSpPr>
          <p:spPr>
            <a:xfrm>
              <a:off x="6115306" y="1925643"/>
              <a:ext cx="1311204" cy="1311205"/>
            </a:xfrm>
            <a:custGeom>
              <a:avLst/>
              <a:gdLst>
                <a:gd name="connsiteX0" fmla="*/ 795059 w 1311204"/>
                <a:gd name="connsiteY0" fmla="*/ 1032292 h 1311205"/>
                <a:gd name="connsiteX1" fmla="*/ 1160062 w 1311204"/>
                <a:gd name="connsiteY1" fmla="*/ 881149 h 1311205"/>
                <a:gd name="connsiteX2" fmla="*/ 1311205 w 1311204"/>
                <a:gd name="connsiteY2" fmla="*/ 516146 h 1311205"/>
                <a:gd name="connsiteX3" fmla="*/ 1160062 w 1311204"/>
                <a:gd name="connsiteY3" fmla="*/ 151143 h 1311205"/>
                <a:gd name="connsiteX4" fmla="*/ 795059 w 1311204"/>
                <a:gd name="connsiteY4" fmla="*/ 0 h 1311205"/>
                <a:gd name="connsiteX5" fmla="*/ 430057 w 1311204"/>
                <a:gd name="connsiteY5" fmla="*/ 151143 h 1311205"/>
                <a:gd name="connsiteX6" fmla="*/ 278913 w 1311204"/>
                <a:gd name="connsiteY6" fmla="*/ 516146 h 1311205"/>
                <a:gd name="connsiteX7" fmla="*/ 365003 w 1311204"/>
                <a:gd name="connsiteY7" fmla="*/ 802071 h 1311205"/>
                <a:gd name="connsiteX8" fmla="*/ 330333 w 1311204"/>
                <a:gd name="connsiteY8" fmla="*/ 828171 h 1311205"/>
                <a:gd name="connsiteX9" fmla="*/ 227883 w 1311204"/>
                <a:gd name="connsiteY9" fmla="*/ 904911 h 1311205"/>
                <a:gd name="connsiteX10" fmla="*/ 112189 w 1311204"/>
                <a:gd name="connsiteY10" fmla="*/ 1005413 h 1311205"/>
                <a:gd name="connsiteX11" fmla="*/ 0 w 1311204"/>
                <a:gd name="connsiteY11" fmla="*/ 1117602 h 1311205"/>
                <a:gd name="connsiteX12" fmla="*/ 193603 w 1311204"/>
                <a:gd name="connsiteY12" fmla="*/ 1311205 h 1311205"/>
                <a:gd name="connsiteX13" fmla="*/ 305792 w 1311204"/>
                <a:gd name="connsiteY13" fmla="*/ 1199017 h 1311205"/>
                <a:gd name="connsiteX14" fmla="*/ 406294 w 1311204"/>
                <a:gd name="connsiteY14" fmla="*/ 1082932 h 1311205"/>
                <a:gd name="connsiteX15" fmla="*/ 483035 w 1311204"/>
                <a:gd name="connsiteY15" fmla="*/ 980482 h 1311205"/>
                <a:gd name="connsiteX16" fmla="*/ 509134 w 1311204"/>
                <a:gd name="connsiteY16" fmla="*/ 945813 h 1311205"/>
                <a:gd name="connsiteX17" fmla="*/ 795059 w 1311204"/>
                <a:gd name="connsiteY17" fmla="*/ 1032292 h 1311205"/>
                <a:gd name="connsiteX18" fmla="*/ 470959 w 1311204"/>
                <a:gd name="connsiteY18" fmla="*/ 192435 h 1311205"/>
                <a:gd name="connsiteX19" fmla="*/ 795059 w 1311204"/>
                <a:gd name="connsiteY19" fmla="*/ 58042 h 1311205"/>
                <a:gd name="connsiteX20" fmla="*/ 1119160 w 1311204"/>
                <a:gd name="connsiteY20" fmla="*/ 192435 h 1311205"/>
                <a:gd name="connsiteX21" fmla="*/ 1253552 w 1311204"/>
                <a:gd name="connsiteY21" fmla="*/ 516535 h 1311205"/>
                <a:gd name="connsiteX22" fmla="*/ 1119160 w 1311204"/>
                <a:gd name="connsiteY22" fmla="*/ 840636 h 1311205"/>
                <a:gd name="connsiteX23" fmla="*/ 795059 w 1311204"/>
                <a:gd name="connsiteY23" fmla="*/ 974639 h 1311205"/>
                <a:gd name="connsiteX24" fmla="*/ 470959 w 1311204"/>
                <a:gd name="connsiteY24" fmla="*/ 840247 h 1311205"/>
                <a:gd name="connsiteX25" fmla="*/ 336566 w 1311204"/>
                <a:gd name="connsiteY25" fmla="*/ 516146 h 1311205"/>
                <a:gd name="connsiteX26" fmla="*/ 470959 w 1311204"/>
                <a:gd name="connsiteY26" fmla="*/ 192435 h 1311205"/>
                <a:gd name="connsiteX27" fmla="*/ 437068 w 1311204"/>
                <a:gd name="connsiteY27" fmla="*/ 946203 h 1311205"/>
                <a:gd name="connsiteX28" fmla="*/ 360328 w 1311204"/>
                <a:gd name="connsiteY28" fmla="*/ 1048653 h 1311205"/>
                <a:gd name="connsiteX29" fmla="*/ 264890 w 1311204"/>
                <a:gd name="connsiteY29" fmla="*/ 1158504 h 1311205"/>
                <a:gd name="connsiteX30" fmla="*/ 193214 w 1311204"/>
                <a:gd name="connsiteY30" fmla="*/ 1230180 h 1311205"/>
                <a:gd name="connsiteX31" fmla="*/ 81025 w 1311204"/>
                <a:gd name="connsiteY31" fmla="*/ 1117991 h 1311205"/>
                <a:gd name="connsiteX32" fmla="*/ 152701 w 1311204"/>
                <a:gd name="connsiteY32" fmla="*/ 1046315 h 1311205"/>
                <a:gd name="connsiteX33" fmla="*/ 262553 w 1311204"/>
                <a:gd name="connsiteY33" fmla="*/ 950877 h 1311205"/>
                <a:gd name="connsiteX34" fmla="*/ 365003 w 1311204"/>
                <a:gd name="connsiteY34" fmla="*/ 874137 h 1311205"/>
                <a:gd name="connsiteX35" fmla="*/ 399672 w 1311204"/>
                <a:gd name="connsiteY35" fmla="*/ 848037 h 1311205"/>
                <a:gd name="connsiteX36" fmla="*/ 430057 w 1311204"/>
                <a:gd name="connsiteY36" fmla="*/ 881149 h 1311205"/>
                <a:gd name="connsiteX37" fmla="*/ 463168 w 1311204"/>
                <a:gd name="connsiteY37" fmla="*/ 911533 h 1311205"/>
                <a:gd name="connsiteX38" fmla="*/ 437068 w 1311204"/>
                <a:gd name="connsiteY38" fmla="*/ 946203 h 13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11204" h="1311205">
                  <a:moveTo>
                    <a:pt x="795059" y="1032292"/>
                  </a:moveTo>
                  <a:cubicBezTo>
                    <a:pt x="932958" y="1032292"/>
                    <a:pt x="1062286" y="978535"/>
                    <a:pt x="1160062" y="881149"/>
                  </a:cubicBezTo>
                  <a:cubicBezTo>
                    <a:pt x="1257448" y="783763"/>
                    <a:pt x="1311205" y="654045"/>
                    <a:pt x="1311205" y="516146"/>
                  </a:cubicBezTo>
                  <a:cubicBezTo>
                    <a:pt x="1311205" y="378247"/>
                    <a:pt x="1257448" y="248919"/>
                    <a:pt x="1160062" y="151143"/>
                  </a:cubicBezTo>
                  <a:cubicBezTo>
                    <a:pt x="1062676" y="53757"/>
                    <a:pt x="932958" y="0"/>
                    <a:pt x="795059" y="0"/>
                  </a:cubicBezTo>
                  <a:cubicBezTo>
                    <a:pt x="657161" y="0"/>
                    <a:pt x="527832" y="53757"/>
                    <a:pt x="430057" y="151143"/>
                  </a:cubicBezTo>
                  <a:cubicBezTo>
                    <a:pt x="332671" y="248529"/>
                    <a:pt x="278913" y="378247"/>
                    <a:pt x="278913" y="516146"/>
                  </a:cubicBezTo>
                  <a:cubicBezTo>
                    <a:pt x="278913" y="619375"/>
                    <a:pt x="308908" y="717930"/>
                    <a:pt x="365003" y="802071"/>
                  </a:cubicBezTo>
                  <a:lnTo>
                    <a:pt x="330333" y="828171"/>
                  </a:lnTo>
                  <a:lnTo>
                    <a:pt x="227883" y="904911"/>
                  </a:lnTo>
                  <a:cubicBezTo>
                    <a:pt x="187371" y="935295"/>
                    <a:pt x="148416" y="969186"/>
                    <a:pt x="112189" y="1005413"/>
                  </a:cubicBezTo>
                  <a:lnTo>
                    <a:pt x="0" y="1117602"/>
                  </a:lnTo>
                  <a:lnTo>
                    <a:pt x="193603" y="1311205"/>
                  </a:lnTo>
                  <a:lnTo>
                    <a:pt x="305792" y="1199017"/>
                  </a:lnTo>
                  <a:cubicBezTo>
                    <a:pt x="342020" y="1162789"/>
                    <a:pt x="375910" y="1123835"/>
                    <a:pt x="406294" y="1082932"/>
                  </a:cubicBezTo>
                  <a:lnTo>
                    <a:pt x="483035" y="980482"/>
                  </a:lnTo>
                  <a:lnTo>
                    <a:pt x="509134" y="945813"/>
                  </a:lnTo>
                  <a:cubicBezTo>
                    <a:pt x="593275" y="1002297"/>
                    <a:pt x="691830" y="1032292"/>
                    <a:pt x="795059" y="1032292"/>
                  </a:cubicBezTo>
                  <a:close/>
                  <a:moveTo>
                    <a:pt x="470959" y="192435"/>
                  </a:moveTo>
                  <a:cubicBezTo>
                    <a:pt x="557437" y="105956"/>
                    <a:pt x="672742" y="58042"/>
                    <a:pt x="795059" y="58042"/>
                  </a:cubicBezTo>
                  <a:cubicBezTo>
                    <a:pt x="917376" y="58042"/>
                    <a:pt x="1032681" y="105566"/>
                    <a:pt x="1119160" y="192435"/>
                  </a:cubicBezTo>
                  <a:cubicBezTo>
                    <a:pt x="1205639" y="278914"/>
                    <a:pt x="1253552" y="394219"/>
                    <a:pt x="1253552" y="516535"/>
                  </a:cubicBezTo>
                  <a:cubicBezTo>
                    <a:pt x="1253552" y="638852"/>
                    <a:pt x="1206028" y="754157"/>
                    <a:pt x="1119160" y="840636"/>
                  </a:cubicBezTo>
                  <a:cubicBezTo>
                    <a:pt x="1032681" y="926725"/>
                    <a:pt x="917376" y="974639"/>
                    <a:pt x="795059" y="974639"/>
                  </a:cubicBezTo>
                  <a:cubicBezTo>
                    <a:pt x="672742" y="974639"/>
                    <a:pt x="557437" y="927115"/>
                    <a:pt x="470959" y="840247"/>
                  </a:cubicBezTo>
                  <a:cubicBezTo>
                    <a:pt x="384480" y="753768"/>
                    <a:pt x="336566" y="638463"/>
                    <a:pt x="336566" y="516146"/>
                  </a:cubicBezTo>
                  <a:cubicBezTo>
                    <a:pt x="336566" y="393829"/>
                    <a:pt x="384480" y="278914"/>
                    <a:pt x="470959" y="192435"/>
                  </a:cubicBezTo>
                  <a:close/>
                  <a:moveTo>
                    <a:pt x="437068" y="946203"/>
                  </a:moveTo>
                  <a:lnTo>
                    <a:pt x="360328" y="1048653"/>
                  </a:lnTo>
                  <a:cubicBezTo>
                    <a:pt x="331112" y="1087217"/>
                    <a:pt x="299170" y="1124224"/>
                    <a:pt x="264890" y="1158504"/>
                  </a:cubicBezTo>
                  <a:lnTo>
                    <a:pt x="193214" y="1230180"/>
                  </a:lnTo>
                  <a:lnTo>
                    <a:pt x="81025" y="1117991"/>
                  </a:lnTo>
                  <a:lnTo>
                    <a:pt x="152701" y="1046315"/>
                  </a:lnTo>
                  <a:cubicBezTo>
                    <a:pt x="186981" y="1012035"/>
                    <a:pt x="223988" y="980093"/>
                    <a:pt x="262553" y="950877"/>
                  </a:cubicBezTo>
                  <a:lnTo>
                    <a:pt x="365003" y="874137"/>
                  </a:lnTo>
                  <a:lnTo>
                    <a:pt x="399672" y="848037"/>
                  </a:lnTo>
                  <a:cubicBezTo>
                    <a:pt x="409411" y="859334"/>
                    <a:pt x="419149" y="870631"/>
                    <a:pt x="430057" y="881149"/>
                  </a:cubicBezTo>
                  <a:cubicBezTo>
                    <a:pt x="440574" y="891666"/>
                    <a:pt x="451871" y="901794"/>
                    <a:pt x="463168" y="911533"/>
                  </a:cubicBezTo>
                  <a:lnTo>
                    <a:pt x="437068" y="946203"/>
                  </a:ln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4" name="Graphic 64">
              <a:extLst>
                <a:ext uri="{FF2B5EF4-FFF2-40B4-BE49-F238E27FC236}">
                  <a16:creationId xmlns:a16="http://schemas.microsoft.com/office/drawing/2014/main" id="{09DA97AC-8CE6-6242-B637-E7A246AF2513}"/>
                </a:ext>
              </a:extLst>
            </p:cNvPr>
            <p:cNvSpPr/>
            <p:nvPr>
              <p:custDataLst>
                <p:tags r:id="rId26"/>
              </p:custDataLst>
            </p:nvPr>
          </p:nvSpPr>
          <p:spPr>
            <a:xfrm>
              <a:off x="6502902" y="2034715"/>
              <a:ext cx="814925" cy="814926"/>
            </a:xfrm>
            <a:custGeom>
              <a:avLst/>
              <a:gdLst>
                <a:gd name="connsiteX0" fmla="*/ 407463 w 814925"/>
                <a:gd name="connsiteY0" fmla="*/ 814926 h 814926"/>
                <a:gd name="connsiteX1" fmla="*/ 695726 w 814925"/>
                <a:gd name="connsiteY1" fmla="*/ 695726 h 814926"/>
                <a:gd name="connsiteX2" fmla="*/ 695726 w 814925"/>
                <a:gd name="connsiteY2" fmla="*/ 119200 h 814926"/>
                <a:gd name="connsiteX3" fmla="*/ 407463 w 814925"/>
                <a:gd name="connsiteY3" fmla="*/ 0 h 814926"/>
                <a:gd name="connsiteX4" fmla="*/ 119200 w 814925"/>
                <a:gd name="connsiteY4" fmla="*/ 119200 h 814926"/>
                <a:gd name="connsiteX5" fmla="*/ 119200 w 814925"/>
                <a:gd name="connsiteY5" fmla="*/ 695726 h 814926"/>
                <a:gd name="connsiteX6" fmla="*/ 407463 w 814925"/>
                <a:gd name="connsiteY6" fmla="*/ 814926 h 814926"/>
                <a:gd name="connsiteX7" fmla="*/ 407463 w 814925"/>
                <a:gd name="connsiteY7" fmla="*/ 57263 h 814926"/>
                <a:gd name="connsiteX8" fmla="*/ 654823 w 814925"/>
                <a:gd name="connsiteY8" fmla="*/ 159713 h 814926"/>
                <a:gd name="connsiteX9" fmla="*/ 654823 w 814925"/>
                <a:gd name="connsiteY9" fmla="*/ 654824 h 814926"/>
                <a:gd name="connsiteX10" fmla="*/ 407463 w 814925"/>
                <a:gd name="connsiteY10" fmla="*/ 757274 h 814926"/>
                <a:gd name="connsiteX11" fmla="*/ 160103 w 814925"/>
                <a:gd name="connsiteY11" fmla="*/ 654824 h 814926"/>
                <a:gd name="connsiteX12" fmla="*/ 160103 w 814925"/>
                <a:gd name="connsiteY12" fmla="*/ 159713 h 814926"/>
                <a:gd name="connsiteX13" fmla="*/ 407463 w 814925"/>
                <a:gd name="connsiteY13" fmla="*/ 57263 h 81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925" h="814926">
                  <a:moveTo>
                    <a:pt x="407463" y="814926"/>
                  </a:moveTo>
                  <a:cubicBezTo>
                    <a:pt x="516535" y="814926"/>
                    <a:pt x="618985" y="772466"/>
                    <a:pt x="695726" y="695726"/>
                  </a:cubicBezTo>
                  <a:cubicBezTo>
                    <a:pt x="854660" y="536792"/>
                    <a:pt x="854660" y="278134"/>
                    <a:pt x="695726" y="119200"/>
                  </a:cubicBezTo>
                  <a:cubicBezTo>
                    <a:pt x="618985" y="42460"/>
                    <a:pt x="516535" y="0"/>
                    <a:pt x="407463" y="0"/>
                  </a:cubicBezTo>
                  <a:cubicBezTo>
                    <a:pt x="298391" y="0"/>
                    <a:pt x="195941" y="42460"/>
                    <a:pt x="119200" y="119200"/>
                  </a:cubicBezTo>
                  <a:cubicBezTo>
                    <a:pt x="-39733" y="278134"/>
                    <a:pt x="-39733" y="536792"/>
                    <a:pt x="119200" y="695726"/>
                  </a:cubicBezTo>
                  <a:cubicBezTo>
                    <a:pt x="195941" y="772466"/>
                    <a:pt x="298391" y="814926"/>
                    <a:pt x="407463" y="814926"/>
                  </a:cubicBezTo>
                  <a:close/>
                  <a:moveTo>
                    <a:pt x="407463" y="57263"/>
                  </a:moveTo>
                  <a:cubicBezTo>
                    <a:pt x="500954" y="57263"/>
                    <a:pt x="588990" y="93491"/>
                    <a:pt x="654823" y="159713"/>
                  </a:cubicBezTo>
                  <a:cubicBezTo>
                    <a:pt x="791164" y="296053"/>
                    <a:pt x="791164" y="518094"/>
                    <a:pt x="654823" y="654824"/>
                  </a:cubicBezTo>
                  <a:cubicBezTo>
                    <a:pt x="588990" y="720657"/>
                    <a:pt x="500954" y="757274"/>
                    <a:pt x="407463" y="757274"/>
                  </a:cubicBezTo>
                  <a:cubicBezTo>
                    <a:pt x="313972" y="757274"/>
                    <a:pt x="225936" y="721046"/>
                    <a:pt x="160103" y="654824"/>
                  </a:cubicBezTo>
                  <a:cubicBezTo>
                    <a:pt x="23762" y="518483"/>
                    <a:pt x="23762" y="296443"/>
                    <a:pt x="160103" y="159713"/>
                  </a:cubicBezTo>
                  <a:cubicBezTo>
                    <a:pt x="225936" y="93880"/>
                    <a:pt x="313972" y="57263"/>
                    <a:pt x="407463" y="57263"/>
                  </a:cubicBez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5" name="Graphic 64">
              <a:extLst>
                <a:ext uri="{FF2B5EF4-FFF2-40B4-BE49-F238E27FC236}">
                  <a16:creationId xmlns:a16="http://schemas.microsoft.com/office/drawing/2014/main" id="{0484B42D-F9F8-8145-817A-F2D647EDDF2A}"/>
                </a:ext>
              </a:extLst>
            </p:cNvPr>
            <p:cNvSpPr/>
            <p:nvPr>
              <p:custDataLst>
                <p:tags r:id="rId27"/>
              </p:custDataLst>
            </p:nvPr>
          </p:nvSpPr>
          <p:spPr>
            <a:xfrm>
              <a:off x="6062328" y="3079472"/>
              <a:ext cx="210743" cy="210353"/>
            </a:xfrm>
            <a:custGeom>
              <a:avLst/>
              <a:gdLst>
                <a:gd name="connsiteX0" fmla="*/ 0 w 210743"/>
                <a:gd name="connsiteY0" fmla="*/ 19088 h 210353"/>
                <a:gd name="connsiteX1" fmla="*/ 19477 w 210743"/>
                <a:gd name="connsiteY1" fmla="*/ 76351 h 210353"/>
                <a:gd name="connsiteX2" fmla="*/ 19477 w 210743"/>
                <a:gd name="connsiteY2" fmla="*/ 76351 h 210353"/>
                <a:gd name="connsiteX3" fmla="*/ 19477 w 210743"/>
                <a:gd name="connsiteY3" fmla="*/ 76351 h 210353"/>
                <a:gd name="connsiteX4" fmla="*/ 134003 w 210743"/>
                <a:gd name="connsiteY4" fmla="*/ 191266 h 210353"/>
                <a:gd name="connsiteX5" fmla="*/ 134003 w 210743"/>
                <a:gd name="connsiteY5" fmla="*/ 191266 h 210353"/>
                <a:gd name="connsiteX6" fmla="*/ 191656 w 210743"/>
                <a:gd name="connsiteY6" fmla="*/ 210354 h 210353"/>
                <a:gd name="connsiteX7" fmla="*/ 210743 w 210743"/>
                <a:gd name="connsiteY7" fmla="*/ 191266 h 210353"/>
                <a:gd name="connsiteX8" fmla="*/ 19088 w 210743"/>
                <a:gd name="connsiteY8" fmla="*/ 0 h 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43" h="210353">
                  <a:moveTo>
                    <a:pt x="0" y="19088"/>
                  </a:moveTo>
                  <a:lnTo>
                    <a:pt x="19477" y="76351"/>
                  </a:lnTo>
                  <a:lnTo>
                    <a:pt x="19477" y="76351"/>
                  </a:lnTo>
                  <a:lnTo>
                    <a:pt x="19477" y="76351"/>
                  </a:lnTo>
                  <a:lnTo>
                    <a:pt x="134003" y="191266"/>
                  </a:lnTo>
                  <a:lnTo>
                    <a:pt x="134003" y="191266"/>
                  </a:lnTo>
                  <a:lnTo>
                    <a:pt x="191656" y="210354"/>
                  </a:lnTo>
                  <a:lnTo>
                    <a:pt x="210743" y="191266"/>
                  </a:lnTo>
                  <a:lnTo>
                    <a:pt x="19088" y="0"/>
                  </a:ln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6" name="Graphic 64">
              <a:extLst>
                <a:ext uri="{FF2B5EF4-FFF2-40B4-BE49-F238E27FC236}">
                  <a16:creationId xmlns:a16="http://schemas.microsoft.com/office/drawing/2014/main" id="{ED07D546-E90F-0C4E-8FC5-72A09EDD3EFA}"/>
                </a:ext>
              </a:extLst>
            </p:cNvPr>
            <p:cNvSpPr/>
            <p:nvPr>
              <p:custDataLst>
                <p:tags r:id="rId28"/>
              </p:custDataLst>
            </p:nvPr>
          </p:nvSpPr>
          <p:spPr>
            <a:xfrm>
              <a:off x="6603794" y="2162875"/>
              <a:ext cx="535233" cy="508744"/>
            </a:xfrm>
            <a:custGeom>
              <a:avLst/>
              <a:gdLst>
                <a:gd name="connsiteX0" fmla="*/ 79467 w 535233"/>
                <a:gd name="connsiteY0" fmla="*/ 257489 h 508744"/>
                <a:gd name="connsiteX1" fmla="*/ 20256 w 535233"/>
                <a:gd name="connsiteY1" fmla="*/ 257489 h 508744"/>
                <a:gd name="connsiteX2" fmla="*/ 779 w 535233"/>
                <a:gd name="connsiteY2" fmla="*/ 257489 h 508744"/>
                <a:gd name="connsiteX3" fmla="*/ 0 w 535233"/>
                <a:gd name="connsiteY3" fmla="*/ 279303 h 508744"/>
                <a:gd name="connsiteX4" fmla="*/ 2337 w 535233"/>
                <a:gd name="connsiteY4" fmla="*/ 315531 h 508744"/>
                <a:gd name="connsiteX5" fmla="*/ 81415 w 535233"/>
                <a:gd name="connsiteY5" fmla="*/ 315531 h 508744"/>
                <a:gd name="connsiteX6" fmla="*/ 306961 w 535233"/>
                <a:gd name="connsiteY6" fmla="*/ 508745 h 508744"/>
                <a:gd name="connsiteX7" fmla="*/ 535233 w 535233"/>
                <a:gd name="connsiteY7" fmla="*/ 280472 h 508744"/>
                <a:gd name="connsiteX8" fmla="*/ 306961 w 535233"/>
                <a:gd name="connsiteY8" fmla="*/ 52199 h 508744"/>
                <a:gd name="connsiteX9" fmla="*/ 220871 w 535233"/>
                <a:gd name="connsiteY9" fmla="*/ 69339 h 508744"/>
                <a:gd name="connsiteX10" fmla="*/ 191266 w 535233"/>
                <a:gd name="connsiteY10" fmla="*/ 18309 h 508744"/>
                <a:gd name="connsiteX11" fmla="*/ 180748 w 535233"/>
                <a:gd name="connsiteY11" fmla="*/ 0 h 508744"/>
                <a:gd name="connsiteX12" fmla="*/ 130497 w 535233"/>
                <a:gd name="connsiteY12" fmla="*/ 28826 h 508744"/>
                <a:gd name="connsiteX13" fmla="*/ 170620 w 535233"/>
                <a:gd name="connsiteY13" fmla="*/ 98165 h 508744"/>
                <a:gd name="connsiteX14" fmla="*/ 79467 w 535233"/>
                <a:gd name="connsiteY14" fmla="*/ 257489 h 508744"/>
                <a:gd name="connsiteX15" fmla="*/ 306571 w 535233"/>
                <a:gd name="connsiteY15" fmla="*/ 450702 h 508744"/>
                <a:gd name="connsiteX16" fmla="*/ 135951 w 535233"/>
                <a:gd name="connsiteY16" fmla="*/ 280082 h 508744"/>
                <a:gd name="connsiteX17" fmla="*/ 306571 w 535233"/>
                <a:gd name="connsiteY17" fmla="*/ 109462 h 508744"/>
                <a:gd name="connsiteX18" fmla="*/ 477191 w 535233"/>
                <a:gd name="connsiteY18" fmla="*/ 280082 h 508744"/>
                <a:gd name="connsiteX19" fmla="*/ 306571 w 535233"/>
                <a:gd name="connsiteY19" fmla="*/ 450702 h 50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233" h="508744">
                  <a:moveTo>
                    <a:pt x="79467" y="257489"/>
                  </a:moveTo>
                  <a:lnTo>
                    <a:pt x="20256" y="257489"/>
                  </a:lnTo>
                  <a:lnTo>
                    <a:pt x="779" y="257489"/>
                  </a:lnTo>
                  <a:cubicBezTo>
                    <a:pt x="390" y="264500"/>
                    <a:pt x="0" y="271902"/>
                    <a:pt x="0" y="279303"/>
                  </a:cubicBezTo>
                  <a:cubicBezTo>
                    <a:pt x="0" y="291379"/>
                    <a:pt x="779" y="303455"/>
                    <a:pt x="2337" y="315531"/>
                  </a:cubicBezTo>
                  <a:lnTo>
                    <a:pt x="81415" y="315531"/>
                  </a:lnTo>
                  <a:cubicBezTo>
                    <a:pt x="98165" y="424603"/>
                    <a:pt x="193214" y="508745"/>
                    <a:pt x="306961" y="508745"/>
                  </a:cubicBezTo>
                  <a:cubicBezTo>
                    <a:pt x="432783" y="508745"/>
                    <a:pt x="535233" y="406294"/>
                    <a:pt x="535233" y="280472"/>
                  </a:cubicBezTo>
                  <a:cubicBezTo>
                    <a:pt x="535233" y="154649"/>
                    <a:pt x="432783" y="52199"/>
                    <a:pt x="306961" y="52199"/>
                  </a:cubicBezTo>
                  <a:cubicBezTo>
                    <a:pt x="276576" y="52199"/>
                    <a:pt x="247360" y="58432"/>
                    <a:pt x="220871" y="69339"/>
                  </a:cubicBezTo>
                  <a:lnTo>
                    <a:pt x="191266" y="18309"/>
                  </a:lnTo>
                  <a:lnTo>
                    <a:pt x="180748" y="0"/>
                  </a:lnTo>
                  <a:cubicBezTo>
                    <a:pt x="163219" y="7791"/>
                    <a:pt x="146469" y="17530"/>
                    <a:pt x="130497" y="28826"/>
                  </a:cubicBezTo>
                  <a:lnTo>
                    <a:pt x="170620" y="98165"/>
                  </a:lnTo>
                  <a:cubicBezTo>
                    <a:pt x="120369" y="134782"/>
                    <a:pt x="86089" y="192045"/>
                    <a:pt x="79467" y="257489"/>
                  </a:cubicBezTo>
                  <a:close/>
                  <a:moveTo>
                    <a:pt x="306571" y="450702"/>
                  </a:moveTo>
                  <a:cubicBezTo>
                    <a:pt x="212691" y="450702"/>
                    <a:pt x="135951" y="374352"/>
                    <a:pt x="135951" y="280082"/>
                  </a:cubicBezTo>
                  <a:cubicBezTo>
                    <a:pt x="135951" y="185813"/>
                    <a:pt x="212301" y="109462"/>
                    <a:pt x="306571" y="109462"/>
                  </a:cubicBezTo>
                  <a:cubicBezTo>
                    <a:pt x="400841" y="109462"/>
                    <a:pt x="477191" y="185813"/>
                    <a:pt x="477191" y="280082"/>
                  </a:cubicBezTo>
                  <a:cubicBezTo>
                    <a:pt x="477191" y="374352"/>
                    <a:pt x="400841" y="450702"/>
                    <a:pt x="306571" y="450702"/>
                  </a:cubicBezTo>
                  <a:close/>
                </a:path>
              </a:pathLst>
            </a:custGeom>
            <a:grpFill/>
            <a:ln w="38852"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pic>
        <p:nvPicPr>
          <p:cNvPr id="48" name="OTag">
            <a:extLst>
              <a:ext uri="{FF2B5EF4-FFF2-40B4-BE49-F238E27FC236}">
                <a16:creationId xmlns:a16="http://schemas.microsoft.com/office/drawing/2014/main" id="{305F26D5-8F52-D84C-870B-E3E936FC167D}"/>
              </a:ext>
              <a:ext uri="{C183D7F6-B498-43B3-948B-1728B52AA6E4}">
                <adec:decorative xmlns:adec="http://schemas.microsoft.com/office/drawing/2017/decorative" val="1"/>
              </a:ext>
            </a:extLst>
          </p:cNvPr>
          <p:cNvPicPr>
            <a:picLocks noChangeAspect="1"/>
          </p:cNvPicPr>
          <p:nvPr>
            <p:custDataLst>
              <p:tags r:id="rId20"/>
            </p:custDataLst>
          </p:nvPr>
        </p:nvPicPr>
        <p:blipFill>
          <a:blip r:embed="rId49">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0" name="Text Placeholder 27">
            <a:extLst>
              <a:ext uri="{FF2B5EF4-FFF2-40B4-BE49-F238E27FC236}">
                <a16:creationId xmlns:a16="http://schemas.microsoft.com/office/drawing/2014/main" id="{A4EE2763-FB7E-489B-922C-A0CF63BF595E}"/>
              </a:ext>
            </a:extLst>
          </p:cNvPr>
          <p:cNvSpPr txBox="1"/>
          <p:nvPr>
            <p:custDataLst>
              <p:tags r:id="rId21"/>
            </p:custDataLst>
          </p:nvPr>
        </p:nvSpPr>
        <p:spPr>
          <a:xfrm>
            <a:off x="761999" y="1280388"/>
            <a:ext cx="5888653" cy="1055274"/>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600" b="1" dirty="0"/>
              <a:t>도전과제</a:t>
            </a:r>
            <a:r>
              <a:rPr lang="en-US" sz="1600" b="1" dirty="0"/>
              <a:t>:</a:t>
            </a:r>
          </a:p>
          <a:p>
            <a:pPr marL="171450" indent="-171450">
              <a:buFont typeface="Arial" panose="020B0604020202020204" pitchFamily="34" charset="0"/>
              <a:buChar char="•"/>
            </a:pPr>
            <a:r>
              <a:rPr lang="ko-KR" altLang="en-US" sz="1400" dirty="0"/>
              <a:t>빅토리아 대학교 연구원들은 가정폭력에 대한 예측 분석을 위한 여러 </a:t>
            </a:r>
            <a:r>
              <a:rPr lang="ko-KR" altLang="en-US" sz="1400" dirty="0" err="1"/>
              <a:t>딥러닝</a:t>
            </a:r>
            <a:r>
              <a:rPr lang="ko-KR" altLang="en-US" sz="1400" dirty="0"/>
              <a:t> 모델을 </a:t>
            </a:r>
            <a:r>
              <a:rPr lang="ko-KR" altLang="en-US" sz="1400" dirty="0" err="1"/>
              <a:t>개발중</a:t>
            </a:r>
            <a:endParaRPr lang="en-US" altLang="ko-KR" sz="1400" dirty="0"/>
          </a:p>
          <a:p>
            <a:pPr marL="171450" indent="-171450">
              <a:buFont typeface="Arial" panose="020B0604020202020204" pitchFamily="34" charset="0"/>
              <a:buChar char="•"/>
            </a:pPr>
            <a:r>
              <a:rPr lang="en-US" sz="1400" dirty="0"/>
              <a:t>2</a:t>
            </a:r>
            <a:r>
              <a:rPr lang="ko-KR" altLang="en-US" sz="1400" dirty="0" err="1"/>
              <a:t>년동안</a:t>
            </a:r>
            <a:r>
              <a:rPr lang="ko-KR" altLang="en-US" sz="1400" dirty="0"/>
              <a:t> 공개적으로 사용 가능한 소셜 미디어 데이터를 분석하고 비디오의 </a:t>
            </a:r>
            <a:r>
              <a:rPr lang="ko-KR" altLang="en-US" sz="1400" b="1" dirty="0"/>
              <a:t>미세한 얼굴 표정</a:t>
            </a:r>
            <a:r>
              <a:rPr lang="en-US" altLang="ko-KR" sz="1400" b="1" dirty="0"/>
              <a:t>, </a:t>
            </a:r>
            <a:r>
              <a:rPr lang="ko-KR" altLang="en-US" sz="1400" b="1" dirty="0"/>
              <a:t>텍스트 뉘앙스</a:t>
            </a:r>
            <a:r>
              <a:rPr lang="en-US" altLang="ko-KR" sz="1400" b="1" dirty="0"/>
              <a:t>, </a:t>
            </a:r>
            <a:r>
              <a:rPr lang="ko-KR" altLang="en-US" sz="1400" b="1" dirty="0"/>
              <a:t>음성의 어조와 감정을 이해하기 원함</a:t>
            </a:r>
            <a:endParaRPr lang="en-US" sz="1400" b="1" dirty="0"/>
          </a:p>
        </p:txBody>
      </p:sp>
      <p:sp>
        <p:nvSpPr>
          <p:cNvPr id="67" name="Text Placeholder 29">
            <a:extLst>
              <a:ext uri="{FF2B5EF4-FFF2-40B4-BE49-F238E27FC236}">
                <a16:creationId xmlns:a16="http://schemas.microsoft.com/office/drawing/2014/main" id="{1E3D8BD7-A53A-1449-8F2A-6EB4748C8979}"/>
              </a:ext>
            </a:extLst>
          </p:cNvPr>
          <p:cNvSpPr txBox="1"/>
          <p:nvPr>
            <p:custDataLst>
              <p:tags r:id="rId22"/>
            </p:custDataLst>
          </p:nvPr>
        </p:nvSpPr>
        <p:spPr>
          <a:xfrm>
            <a:off x="762000" y="2915594"/>
            <a:ext cx="5686404" cy="1651824"/>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ko-KR" altLang="en-US" sz="1600" b="1" dirty="0"/>
              <a:t>결과</a:t>
            </a:r>
            <a:r>
              <a:rPr lang="en-US" sz="1600" dirty="0"/>
              <a:t>:</a:t>
            </a:r>
          </a:p>
          <a:p>
            <a:pPr>
              <a:lnSpc>
                <a:spcPct val="110000"/>
              </a:lnSpc>
            </a:pPr>
            <a:r>
              <a:rPr lang="ko-KR" altLang="en-US" sz="1400" dirty="0"/>
              <a:t>동영상 처리 및 감성 분석</a:t>
            </a:r>
            <a:r>
              <a:rPr lang="en-US" altLang="ko-KR" sz="1400" dirty="0"/>
              <a:t>(26</a:t>
            </a:r>
            <a:r>
              <a:rPr lang="ko-KR" altLang="en-US" sz="1400" dirty="0"/>
              <a:t>시간 </a:t>
            </a:r>
            <a:r>
              <a:rPr lang="en-US" altLang="ko-KR" sz="1400" dirty="0"/>
              <a:t>vs 15</a:t>
            </a:r>
            <a:r>
              <a:rPr lang="ko-KR" altLang="en-US" sz="1400" dirty="0"/>
              <a:t>일</a:t>
            </a:r>
            <a:r>
              <a:rPr lang="en-US" altLang="ko-KR" sz="1400" dirty="0"/>
              <a:t>), </a:t>
            </a:r>
            <a:r>
              <a:rPr lang="ko-KR" altLang="en-US" sz="1400" dirty="0"/>
              <a:t>텍스트 분류 </a:t>
            </a:r>
            <a:r>
              <a:rPr lang="en-US" altLang="ko-KR" sz="1400" dirty="0"/>
              <a:t>(30</a:t>
            </a:r>
            <a:r>
              <a:rPr lang="ko-KR" altLang="en-US" sz="1400" dirty="0"/>
              <a:t>분 </a:t>
            </a:r>
            <a:r>
              <a:rPr lang="en-US" altLang="ko-KR" sz="1400" dirty="0"/>
              <a:t>vs 3</a:t>
            </a:r>
            <a:r>
              <a:rPr lang="ko-KR" altLang="en-US" sz="1400" dirty="0"/>
              <a:t>시간</a:t>
            </a:r>
            <a:r>
              <a:rPr lang="en-US" altLang="ko-KR" sz="1400" dirty="0"/>
              <a:t>) </a:t>
            </a:r>
            <a:r>
              <a:rPr lang="ko-KR" altLang="en-US" sz="1400" dirty="0"/>
              <a:t>및 음성 인식 </a:t>
            </a:r>
            <a:r>
              <a:rPr lang="en-US" altLang="ko-KR" sz="1400" dirty="0"/>
              <a:t>(</a:t>
            </a:r>
            <a:r>
              <a:rPr lang="ko-KR" altLang="en-US" sz="1400" dirty="0"/>
              <a:t>수분 </a:t>
            </a:r>
            <a:r>
              <a:rPr lang="en-US" altLang="ko-KR" sz="1400" dirty="0"/>
              <a:t>vs 24</a:t>
            </a:r>
            <a:r>
              <a:rPr lang="ko-KR" altLang="en-US" sz="1400" dirty="0"/>
              <a:t>시간</a:t>
            </a:r>
            <a:r>
              <a:rPr lang="en-US" altLang="ko-KR" sz="1400" dirty="0"/>
              <a:t>) </a:t>
            </a:r>
            <a:r>
              <a:rPr lang="ko-KR" altLang="en-US" sz="1400" dirty="0"/>
              <a:t>등의 처리 시간을 획기적으로 단축</a:t>
            </a:r>
            <a:endParaRPr lang="en-US" altLang="ko-KR" sz="1400" dirty="0"/>
          </a:p>
          <a:p>
            <a:pPr>
              <a:lnSpc>
                <a:spcPct val="110000"/>
              </a:lnSpc>
            </a:pPr>
            <a:r>
              <a:rPr lang="ko-KR" altLang="en-US" sz="1400" dirty="0"/>
              <a:t>코드와 모델을 쉽게 공유할 수 있어 팀 협업이 향상</a:t>
            </a:r>
            <a:r>
              <a:rPr lang="en-US" altLang="ko-KR" sz="1400" dirty="0"/>
              <a:t> </a:t>
            </a:r>
            <a:r>
              <a:rPr lang="ko-KR" altLang="en-US" sz="1400" dirty="0"/>
              <a:t>및 더 쉽게 공동 작업</a:t>
            </a:r>
            <a:endParaRPr lang="en-US" altLang="ko-KR" sz="1400" dirty="0"/>
          </a:p>
        </p:txBody>
      </p:sp>
      <p:sp>
        <p:nvSpPr>
          <p:cNvPr id="69" name="Text Placeholder 28">
            <a:extLst>
              <a:ext uri="{FF2B5EF4-FFF2-40B4-BE49-F238E27FC236}">
                <a16:creationId xmlns:a16="http://schemas.microsoft.com/office/drawing/2014/main" id="{2F440B2B-5472-E34C-959A-10C15E41949A}"/>
              </a:ext>
            </a:extLst>
          </p:cNvPr>
          <p:cNvSpPr txBox="1"/>
          <p:nvPr>
            <p:custDataLst>
              <p:tags r:id="rId23"/>
            </p:custDataLst>
          </p:nvPr>
        </p:nvSpPr>
        <p:spPr>
          <a:xfrm>
            <a:off x="803096" y="4528345"/>
            <a:ext cx="5725556" cy="1586705"/>
          </a:xfrm>
          <a:prstGeom prst="rect">
            <a:avLst/>
          </a:prstGeom>
          <a:solidFill>
            <a:schemeClr val="tx2">
              <a:lumMod val="10000"/>
              <a:lumOff val="90000"/>
            </a:schemeClr>
          </a:solidFill>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indent="-90488"/>
            <a:r>
              <a:rPr lang="en-US" altLang="ko-KR" sz="1200" dirty="0"/>
              <a:t>“Oracle’s cloud and research team has not only provided us impressive support with </a:t>
            </a:r>
            <a:r>
              <a:rPr lang="en-US" altLang="ko-KR" sz="1200" b="1" dirty="0"/>
              <a:t>high-performance computing </a:t>
            </a:r>
            <a:r>
              <a:rPr lang="en-US" altLang="ko-KR" sz="1200" dirty="0"/>
              <a:t>resources, </a:t>
            </a:r>
            <a:r>
              <a:rPr lang="en-US" altLang="ko-KR" sz="1200" b="1" dirty="0"/>
              <a:t>allowing powerful and scalable </a:t>
            </a:r>
            <a:r>
              <a:rPr lang="en-US" altLang="ko-KR" sz="1200" dirty="0"/>
              <a:t>management of the </a:t>
            </a:r>
            <a:r>
              <a:rPr lang="en-US" altLang="ko-KR" sz="1200" b="1" dirty="0"/>
              <a:t>computing and data processing resources</a:t>
            </a:r>
            <a:r>
              <a:rPr lang="en-US" altLang="ko-KR" sz="1200" dirty="0"/>
              <a:t>, but they have also allocated experts to </a:t>
            </a:r>
            <a:r>
              <a:rPr lang="en-US" altLang="ko-KR" sz="1200" b="1" dirty="0"/>
              <a:t>join our research team </a:t>
            </a:r>
            <a:r>
              <a:rPr lang="en-US" altLang="ko-KR" sz="1200" dirty="0"/>
              <a:t>at different stages.”</a:t>
            </a:r>
            <a:br>
              <a:rPr lang="en-US" altLang="ko-KR" sz="1200" dirty="0">
                <a:latin typeface="Georgia" panose="02040502050405020303" pitchFamily="18" charset="0"/>
              </a:rPr>
            </a:br>
            <a:br>
              <a:rPr lang="en-US" altLang="ko-KR" sz="900" dirty="0">
                <a:latin typeface="Georgia" panose="02040502050405020303" pitchFamily="18" charset="0"/>
              </a:rPr>
            </a:br>
            <a:r>
              <a:rPr lang="en-US" altLang="ko-KR" sz="1100" dirty="0"/>
              <a:t>Professor Yuan Miao</a:t>
            </a:r>
            <a:br>
              <a:rPr lang="en-US" altLang="ko-KR" sz="1100" dirty="0"/>
            </a:br>
            <a:r>
              <a:rPr lang="en-US" altLang="ko-KR" sz="1100" dirty="0"/>
              <a:t>Head, Information Technology Discipline, College of Engineering and Science, </a:t>
            </a:r>
            <a:br>
              <a:rPr lang="en-US" altLang="ko-KR" sz="1100" dirty="0"/>
            </a:br>
            <a:r>
              <a:rPr lang="en-US" altLang="ko-KR" sz="1100" dirty="0"/>
              <a:t>Victoria University</a:t>
            </a:r>
            <a:endParaRPr lang="en-US" altLang="ko-KR" sz="1200" dirty="0"/>
          </a:p>
        </p:txBody>
      </p:sp>
      <p:sp>
        <p:nvSpPr>
          <p:cNvPr id="42" name="Text Placeholder 1"/>
          <p:cNvSpPr txBox="1">
            <a:spLocks/>
          </p:cNvSpPr>
          <p:nvPr/>
        </p:nvSpPr>
        <p:spPr>
          <a:xfrm>
            <a:off x="6801184" y="2232878"/>
            <a:ext cx="1359361" cy="1139550"/>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400" b="1" dirty="0"/>
              <a:t>동영상 처리와 감성 분석</a:t>
            </a:r>
            <a:endParaRPr lang="en-US" altLang="ko-KR" sz="1400" b="1" dirty="0"/>
          </a:p>
          <a:p>
            <a:r>
              <a:rPr lang="en-US" sz="1400" b="1" dirty="0"/>
              <a:t>vs. 15 days</a:t>
            </a:r>
          </a:p>
        </p:txBody>
      </p:sp>
      <p:sp>
        <p:nvSpPr>
          <p:cNvPr id="43" name="Text Placeholder 2"/>
          <p:cNvSpPr txBox="1">
            <a:spLocks/>
          </p:cNvSpPr>
          <p:nvPr/>
        </p:nvSpPr>
        <p:spPr>
          <a:xfrm>
            <a:off x="6833530" y="1872821"/>
            <a:ext cx="1359361" cy="398327"/>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5"/>
                </a:solidFill>
              </a:rPr>
              <a:t>26 hours</a:t>
            </a:r>
          </a:p>
        </p:txBody>
      </p:sp>
      <p:sp>
        <p:nvSpPr>
          <p:cNvPr id="44" name="Text Placeholder 5"/>
          <p:cNvSpPr txBox="1">
            <a:spLocks/>
          </p:cNvSpPr>
          <p:nvPr/>
        </p:nvSpPr>
        <p:spPr>
          <a:xfrm>
            <a:off x="8488812" y="2342445"/>
            <a:ext cx="1359361" cy="1139550"/>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400" b="1" dirty="0"/>
              <a:t>텍스트 분류</a:t>
            </a:r>
            <a:endParaRPr lang="en-US" altLang="ko-KR" sz="1400" b="1" dirty="0"/>
          </a:p>
          <a:p>
            <a:r>
              <a:rPr lang="en-US" sz="1400" b="1" dirty="0"/>
              <a:t>vs. 3 hours</a:t>
            </a:r>
          </a:p>
        </p:txBody>
      </p:sp>
      <p:sp>
        <p:nvSpPr>
          <p:cNvPr id="45" name="Text Placeholder 6"/>
          <p:cNvSpPr txBox="1">
            <a:spLocks/>
          </p:cNvSpPr>
          <p:nvPr/>
        </p:nvSpPr>
        <p:spPr>
          <a:xfrm>
            <a:off x="8488812" y="1872821"/>
            <a:ext cx="1359361" cy="398327"/>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solidFill>
                  <a:schemeClr val="accent5"/>
                </a:solidFill>
              </a:rPr>
              <a:t>30 minutes</a:t>
            </a:r>
          </a:p>
        </p:txBody>
      </p:sp>
      <p:sp>
        <p:nvSpPr>
          <p:cNvPr id="46" name="Text Placeholder 7"/>
          <p:cNvSpPr txBox="1">
            <a:spLocks/>
          </p:cNvSpPr>
          <p:nvPr/>
        </p:nvSpPr>
        <p:spPr>
          <a:xfrm>
            <a:off x="10144094" y="2342445"/>
            <a:ext cx="1359361" cy="1139550"/>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400" b="1" dirty="0"/>
              <a:t>음성인식</a:t>
            </a:r>
            <a:endParaRPr lang="en-US" altLang="ko-KR" sz="1400" b="1" dirty="0"/>
          </a:p>
          <a:p>
            <a:r>
              <a:rPr lang="en-US" sz="1400" b="1" dirty="0"/>
              <a:t>vs. 24 hours</a:t>
            </a:r>
          </a:p>
        </p:txBody>
      </p:sp>
      <p:sp>
        <p:nvSpPr>
          <p:cNvPr id="56" name="Text Placeholder 8"/>
          <p:cNvSpPr txBox="1">
            <a:spLocks/>
          </p:cNvSpPr>
          <p:nvPr/>
        </p:nvSpPr>
        <p:spPr>
          <a:xfrm>
            <a:off x="10144094" y="1872821"/>
            <a:ext cx="1359361" cy="398327"/>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solidFill>
                  <a:schemeClr val="accent5"/>
                </a:solidFill>
              </a:rPr>
              <a:t>Minutes</a:t>
            </a:r>
          </a:p>
        </p:txBody>
      </p:sp>
    </p:spTree>
    <p:extLst>
      <p:ext uri="{BB962C8B-B14F-4D97-AF65-F5344CB8AC3E}">
        <p14:creationId xmlns:p14="http://schemas.microsoft.com/office/powerpoint/2010/main" val="384513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D8B3E5-27DA-FA4F-BC3C-E906AA79EEF8}"/>
              </a:ext>
            </a:extLst>
          </p:cNvPr>
          <p:cNvSpPr>
            <a:spLocks noGrp="1"/>
          </p:cNvSpPr>
          <p:nvPr>
            <p:ph type="title"/>
            <p:custDataLst>
              <p:tags r:id="rId1"/>
            </p:custDataLst>
          </p:nvPr>
        </p:nvSpPr>
        <p:spPr/>
        <p:txBody>
          <a:bodyPr/>
          <a:lstStyle/>
          <a:p>
            <a:pPr lvl="0">
              <a:lnSpc>
                <a:spcPct val="110000"/>
              </a:lnSpc>
              <a:spcAft>
                <a:spcPts val="300"/>
              </a:spcAft>
              <a:defRPr/>
            </a:pPr>
            <a:r>
              <a:rPr lang="en-US" altLang="ko-KR" dirty="0">
                <a:solidFill>
                  <a:srgbClr val="312D2A"/>
                </a:solidFill>
                <a:latin typeface="Oracle Sans Semi Bold" panose="020B0503020204020204" pitchFamily="34" charset="0"/>
                <a:cs typeface="Oracle Sans Semi Bold" panose="020B0503020204020204" pitchFamily="34" charset="0"/>
              </a:rPr>
              <a:t>3. </a:t>
            </a:r>
            <a:r>
              <a:rPr lang="ko-KR" altLang="en-US" dirty="0" err="1">
                <a:solidFill>
                  <a:srgbClr val="312D2A"/>
                </a:solidFill>
                <a:latin typeface="Oracle Sans Semi Bold" panose="020B0503020204020204" pitchFamily="34" charset="0"/>
                <a:cs typeface="Oracle Sans Semi Bold" panose="020B0503020204020204" pitchFamily="34" charset="0"/>
              </a:rPr>
              <a:t>머신러닝</a:t>
            </a:r>
            <a:r>
              <a:rPr lang="en-US" altLang="ko-KR" dirty="0">
                <a:solidFill>
                  <a:srgbClr val="312D2A"/>
                </a:solidFill>
                <a:latin typeface="Oracle Sans Semi Bold" panose="020B0503020204020204" pitchFamily="34" charset="0"/>
                <a:cs typeface="Oracle Sans Semi Bold" panose="020B0503020204020204" pitchFamily="34" charset="0"/>
              </a:rPr>
              <a:t> : </a:t>
            </a:r>
            <a:r>
              <a:rPr lang="ko-KR" altLang="en-US" dirty="0">
                <a:solidFill>
                  <a:srgbClr val="312D2A"/>
                </a:solidFill>
                <a:latin typeface="Oracle Sans Semi Bold" panose="020B0503020204020204" pitchFamily="34" charset="0"/>
                <a:cs typeface="Oracle Sans Semi Bold" panose="020B0503020204020204" pitchFamily="34" charset="0"/>
              </a:rPr>
              <a:t>고성능 </a:t>
            </a:r>
            <a:r>
              <a:rPr lang="en-US" altLang="ko-KR" dirty="0">
                <a:solidFill>
                  <a:srgbClr val="312D2A"/>
                </a:solidFill>
                <a:latin typeface="Oracle Sans Semi Bold" panose="020B0503020204020204" pitchFamily="34" charset="0"/>
                <a:cs typeface="Oracle Sans Semi Bold" panose="020B0503020204020204" pitchFamily="34" charset="0"/>
              </a:rPr>
              <a:t>In-Database </a:t>
            </a:r>
            <a:r>
              <a:rPr lang="ko-KR" altLang="en-US" dirty="0">
                <a:solidFill>
                  <a:srgbClr val="312D2A"/>
                </a:solidFill>
                <a:latin typeface="Oracle Sans Semi Bold" panose="020B0503020204020204" pitchFamily="34" charset="0"/>
                <a:cs typeface="Oracle Sans Semi Bold" panose="020B0503020204020204" pitchFamily="34" charset="0"/>
              </a:rPr>
              <a:t>머신 러닝 모델 구축</a:t>
            </a:r>
            <a:endParaRPr lang="en-US" altLang="ko-KR" dirty="0">
              <a:solidFill>
                <a:srgbClr val="312D2A"/>
              </a:solidFill>
              <a:latin typeface="Oracle Sans Semi Bold" panose="020B0503020204020204" pitchFamily="34" charset="0"/>
              <a:cs typeface="Oracle Sans Semi Bold" panose="020B0503020204020204" pitchFamily="34" charset="0"/>
            </a:endParaRPr>
          </a:p>
        </p:txBody>
      </p:sp>
      <p:sp>
        <p:nvSpPr>
          <p:cNvPr id="5" name="Footer Placeholder 4">
            <a:extLst>
              <a:ext uri="{FF2B5EF4-FFF2-40B4-BE49-F238E27FC236}">
                <a16:creationId xmlns:a16="http://schemas.microsoft.com/office/drawing/2014/main" id="{749EAE73-B1DF-4A8A-8994-F865E48E90B9}"/>
              </a:ext>
            </a:extLst>
          </p:cNvPr>
          <p:cNvSpPr>
            <a:spLocks noGrp="1"/>
          </p:cNvSpPr>
          <p:nvPr>
            <p:ph type="ftr" sz="quarter" idx="11"/>
            <p:custDataLst>
              <p:tags r:id="rId2"/>
            </p:custDataLst>
          </p:nvPr>
        </p:nvSpPr>
        <p:spPr/>
        <p:txBody>
          <a:bodyPr/>
          <a:lstStyle/>
          <a:p>
            <a:r>
              <a:rPr lang="en-US" dirty="0"/>
              <a:t>Copyright © 2021, Oracle and/or its affiliates</a:t>
            </a:r>
          </a:p>
        </p:txBody>
      </p:sp>
      <p:sp>
        <p:nvSpPr>
          <p:cNvPr id="7" name="Slide Number Placeholder 6">
            <a:extLst>
              <a:ext uri="{FF2B5EF4-FFF2-40B4-BE49-F238E27FC236}">
                <a16:creationId xmlns:a16="http://schemas.microsoft.com/office/drawing/2014/main" id="{210B9E2E-5A79-483B-B3E2-3EFB43D71872}"/>
              </a:ext>
            </a:extLst>
          </p:cNvPr>
          <p:cNvSpPr>
            <a:spLocks noGrp="1"/>
          </p:cNvSpPr>
          <p:nvPr>
            <p:ph type="sldNum" sz="quarter" idx="12"/>
            <p:custDataLst>
              <p:tags r:id="rId3"/>
            </p:custDataLst>
          </p:nvPr>
        </p:nvSpPr>
        <p:spPr/>
        <p:txBody>
          <a:bodyPr/>
          <a:lstStyle/>
          <a:p>
            <a:fld id="{345D60D9-5372-5F40-9443-0F9AE5BDC3C8}" type="slidenum">
              <a:rPr lang="en-US" smtClean="0"/>
              <a:t>32</a:t>
            </a:fld>
            <a:endParaRPr lang="en-US"/>
          </a:p>
        </p:txBody>
      </p:sp>
      <p:sp>
        <p:nvSpPr>
          <p:cNvPr id="9" name="Rounded Rectangle 8">
            <a:extLst>
              <a:ext uri="{FF2B5EF4-FFF2-40B4-BE49-F238E27FC236}">
                <a16:creationId xmlns:a16="http://schemas.microsoft.com/office/drawing/2014/main" id="{FFB478FD-19E0-AC4F-AF58-269CDA507E17}"/>
              </a:ext>
            </a:extLst>
          </p:cNvPr>
          <p:cNvSpPr/>
          <p:nvPr>
            <p:custDataLst>
              <p:tags r:id="rId4"/>
            </p:custDataLst>
          </p:nvPr>
        </p:nvSpPr>
        <p:spPr>
          <a:xfrm>
            <a:off x="784751" y="1622158"/>
            <a:ext cx="6567523" cy="4484588"/>
          </a:xfrm>
          <a:prstGeom prst="roundRect">
            <a:avLst>
              <a:gd name="adj" fmla="val 784"/>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900" b="1" i="0" u="none" strike="noStrike" kern="1200" cap="none" spc="0" normalizeH="0" baseline="0" noProof="0">
              <a:ln>
                <a:noFill/>
              </a:ln>
              <a:solidFill>
                <a:srgbClr val="312D2A">
                  <a:lumMod val="50000"/>
                </a:srgbClr>
              </a:solidFill>
              <a:effectLst/>
              <a:uLnTx/>
              <a:uFillTx/>
              <a:latin typeface="Oracle Sans" panose="020B0503020204020204" pitchFamily="34" charset="0"/>
              <a:ea typeface="Calibri"/>
              <a:cs typeface="Oracle Sans" panose="020B0503020204020204" pitchFamily="34" charset="0"/>
            </a:endParaRPr>
          </a:p>
        </p:txBody>
      </p:sp>
      <p:sp>
        <p:nvSpPr>
          <p:cNvPr id="10" name="TextBox 9">
            <a:extLst>
              <a:ext uri="{FF2B5EF4-FFF2-40B4-BE49-F238E27FC236}">
                <a16:creationId xmlns:a16="http://schemas.microsoft.com/office/drawing/2014/main" id="{DA426541-3B24-3849-812A-7568EBA9FACF}"/>
              </a:ext>
            </a:extLst>
          </p:cNvPr>
          <p:cNvSpPr txBox="1"/>
          <p:nvPr>
            <p:custDataLst>
              <p:tags r:id="rId5"/>
            </p:custDataLst>
          </p:nvPr>
        </p:nvSpPr>
        <p:spPr>
          <a:xfrm>
            <a:off x="7735330" y="1607900"/>
            <a:ext cx="4024099" cy="4382738"/>
          </a:xfrm>
          <a:prstGeom prst="rect">
            <a:avLst/>
          </a:prstGeom>
          <a:noFill/>
        </p:spPr>
        <p:txBody>
          <a:bodyPr wrap="square" lIns="0" tIns="0" rIns="0" bIns="0" rtlCol="0">
            <a:spAutoFit/>
          </a:bodyPr>
          <a:lstStyle/>
          <a:p>
            <a:pPr lvl="0">
              <a:lnSpc>
                <a:spcPct val="110000"/>
              </a:lnSpc>
              <a:spcAft>
                <a:spcPts val="2000"/>
              </a:spcAft>
              <a:defRPr/>
            </a:pPr>
            <a:r>
              <a:rPr lang="en-US" sz="1400" b="1" dirty="0">
                <a:solidFill>
                  <a:srgbClr val="312D2A"/>
                </a:solidFill>
              </a:rPr>
              <a:t>Oracle In-Database Machine Learning Services(OML) – </a:t>
            </a:r>
            <a:r>
              <a:rPr lang="ko-KR" altLang="en-US" sz="1400" b="1" dirty="0">
                <a:solidFill>
                  <a:srgbClr val="312D2A"/>
                </a:solidFill>
              </a:rPr>
              <a:t>노트북을 지원</a:t>
            </a:r>
            <a:r>
              <a:rPr lang="en-US" altLang="ko-KR" sz="1400" b="1" dirty="0">
                <a:solidFill>
                  <a:srgbClr val="312D2A"/>
                </a:solidFill>
              </a:rPr>
              <a:t> </a:t>
            </a:r>
            <a:br>
              <a:rPr lang="en-US" altLang="ko-KR" sz="1400" b="1" dirty="0">
                <a:solidFill>
                  <a:srgbClr val="312D2A"/>
                </a:solidFill>
              </a:rPr>
            </a:br>
            <a:r>
              <a:rPr lang="en-US" altLang="ko-KR" sz="1400" b="1" dirty="0">
                <a:solidFill>
                  <a:srgbClr val="312D2A"/>
                </a:solidFill>
              </a:rPr>
              <a:t>OML4Py, OML4SQL, OML4R</a:t>
            </a:r>
            <a:endParaRPr lang="en-US" sz="1400" b="1" dirty="0">
              <a:solidFill>
                <a:srgbClr val="312D2A"/>
              </a:solidFill>
            </a:endParaRPr>
          </a:p>
          <a:p>
            <a:pPr lvl="0">
              <a:lnSpc>
                <a:spcPct val="110000"/>
              </a:lnSpc>
              <a:spcAft>
                <a:spcPts val="2000"/>
              </a:spcAft>
              <a:defRPr/>
            </a:pPr>
            <a:r>
              <a:rPr lang="ko-KR" altLang="en-US" sz="1400" dirty="0">
                <a:solidFill>
                  <a:srgbClr val="312D2A"/>
                </a:solidFill>
              </a:rPr>
              <a:t>모델을 배포하고 관리하는 시간 절약</a:t>
            </a:r>
            <a:r>
              <a:rPr lang="en-US" sz="1400" dirty="0">
                <a:solidFill>
                  <a:srgbClr val="312D2A"/>
                </a:solidFill>
              </a:rPr>
              <a:t>.</a:t>
            </a:r>
            <a:r>
              <a:rPr lang="ko-KR" altLang="en-US" sz="1400" dirty="0">
                <a:solidFill>
                  <a:srgbClr val="312D2A"/>
                </a:solidFill>
              </a:rPr>
              <a:t> </a:t>
            </a:r>
            <a:endParaRPr lang="en-US" altLang="ko-KR" sz="1400" dirty="0">
              <a:solidFill>
                <a:srgbClr val="312D2A"/>
              </a:solidFill>
            </a:endParaRPr>
          </a:p>
          <a:p>
            <a:pPr lvl="0">
              <a:lnSpc>
                <a:spcPct val="110000"/>
              </a:lnSpc>
              <a:spcAft>
                <a:spcPts val="2000"/>
              </a:spcAft>
              <a:defRPr/>
            </a:pPr>
            <a:r>
              <a:rPr lang="ko-KR" altLang="en-US" sz="1400" dirty="0">
                <a:solidFill>
                  <a:srgbClr val="312D2A"/>
                </a:solidFill>
              </a:rPr>
              <a:t>통합하기 쉬운 모델 </a:t>
            </a:r>
            <a:r>
              <a:rPr lang="en-US" altLang="ko-KR" sz="1400" dirty="0">
                <a:solidFill>
                  <a:srgbClr val="312D2A"/>
                </a:solidFill>
              </a:rPr>
              <a:t>REST </a:t>
            </a:r>
            <a:r>
              <a:rPr lang="ko-KR" altLang="en-US" sz="1400" dirty="0">
                <a:solidFill>
                  <a:srgbClr val="312D2A"/>
                </a:solidFill>
              </a:rPr>
              <a:t>엔드포인트</a:t>
            </a:r>
            <a:r>
              <a:rPr lang="en-US" altLang="ko-KR" sz="1400" dirty="0">
                <a:solidFill>
                  <a:srgbClr val="312D2A"/>
                </a:solidFill>
              </a:rPr>
              <a:t>.</a:t>
            </a:r>
          </a:p>
          <a:p>
            <a:pPr lvl="0">
              <a:lnSpc>
                <a:spcPct val="110000"/>
              </a:lnSpc>
              <a:spcAft>
                <a:spcPts val="2000"/>
              </a:spcAft>
              <a:defRPr/>
            </a:pPr>
            <a:r>
              <a:rPr lang="en-US" altLang="ko-KR" sz="1400" dirty="0" err="1">
                <a:solidFill>
                  <a:srgbClr val="312D2A"/>
                </a:solidFill>
              </a:rPr>
              <a:t>AutoML</a:t>
            </a:r>
            <a:r>
              <a:rPr lang="ko-KR" altLang="en-US" sz="1400" dirty="0">
                <a:solidFill>
                  <a:srgbClr val="312D2A"/>
                </a:solidFill>
              </a:rPr>
              <a:t>을 통한 모델 생성에서 배포의 자동화</a:t>
            </a:r>
            <a:endParaRPr lang="en-US" altLang="ko-KR" sz="1400" dirty="0">
              <a:solidFill>
                <a:srgbClr val="312D2A"/>
              </a:solidFill>
            </a:endParaRPr>
          </a:p>
          <a:p>
            <a:pPr lvl="0">
              <a:lnSpc>
                <a:spcPct val="110000"/>
              </a:lnSpc>
              <a:spcAft>
                <a:spcPts val="2000"/>
              </a:spcAft>
              <a:defRPr/>
            </a:pPr>
            <a:r>
              <a:rPr lang="en-US" sz="1400" b="1" dirty="0">
                <a:solidFill>
                  <a:srgbClr val="312D2A"/>
                </a:solidFill>
                <a:latin typeface="Oracle Sans Semi Bold" panose="020B0503020204020204" pitchFamily="34" charset="0"/>
                <a:cs typeface="Oracle Sans Semi Bold" panose="020B0503020204020204" pitchFamily="34" charset="0"/>
              </a:rPr>
              <a:t>Oracle Autonomous Database</a:t>
            </a:r>
            <a:r>
              <a:rPr lang="en-US" sz="1400" dirty="0">
                <a:solidFill>
                  <a:srgbClr val="312D2A"/>
                </a:solidFill>
                <a:latin typeface="Oracle Sans Tab"/>
              </a:rPr>
              <a:t>, </a:t>
            </a:r>
            <a:r>
              <a:rPr lang="en-US" sz="1400" b="1" dirty="0">
                <a:solidFill>
                  <a:srgbClr val="312D2A"/>
                </a:solidFill>
                <a:latin typeface="Oracle Sans Semi Bold" panose="020B0503020204020204" pitchFamily="34" charset="0"/>
                <a:cs typeface="Oracle Sans Semi Bold" panose="020B0503020204020204" pitchFamily="34" charset="0"/>
              </a:rPr>
              <a:t>Oracle Database Cloud Services</a:t>
            </a:r>
            <a:r>
              <a:rPr lang="en-US" sz="1400" dirty="0">
                <a:solidFill>
                  <a:srgbClr val="312D2A"/>
                </a:solidFill>
                <a:latin typeface="Oracle Sans Tab"/>
              </a:rPr>
              <a:t>, and </a:t>
            </a:r>
            <a:r>
              <a:rPr lang="en-US" sz="1400" b="1" dirty="0">
                <a:solidFill>
                  <a:srgbClr val="312D2A"/>
                </a:solidFill>
                <a:latin typeface="Oracle Sans Semi Bold" panose="020B0503020204020204" pitchFamily="34" charset="0"/>
                <a:cs typeface="Oracle Sans Semi Bold" panose="020B0503020204020204" pitchFamily="34" charset="0"/>
              </a:rPr>
              <a:t>Exadata Cloud Service</a:t>
            </a:r>
            <a:r>
              <a:rPr lang="ko-KR" altLang="en-US" sz="1400" b="1" dirty="0">
                <a:solidFill>
                  <a:srgbClr val="312D2A"/>
                </a:solidFill>
                <a:latin typeface="Oracle Sans Semi Bold" panose="020B0503020204020204" pitchFamily="34" charset="0"/>
                <a:cs typeface="Oracle Sans Semi Bold" panose="020B0503020204020204" pitchFamily="34" charset="0"/>
              </a:rPr>
              <a:t> 포함</a:t>
            </a:r>
            <a:r>
              <a:rPr lang="en-US" sz="1400" dirty="0">
                <a:solidFill>
                  <a:srgbClr val="312D2A"/>
                </a:solidFill>
                <a:latin typeface="Oracle Sans Tab"/>
              </a:rPr>
              <a:t>.</a:t>
            </a:r>
          </a:p>
          <a:p>
            <a:pPr lvl="0">
              <a:lnSpc>
                <a:spcPct val="110000"/>
              </a:lnSpc>
              <a:spcAft>
                <a:spcPts val="2000"/>
              </a:spcAft>
              <a:defRPr/>
            </a:pPr>
            <a:r>
              <a:rPr lang="en-US" sz="1400" b="1" dirty="0">
                <a:solidFill>
                  <a:srgbClr val="312D2A"/>
                </a:solidFill>
                <a:latin typeface="Oracle Sans Semi Bold" panose="020B0503020204020204" pitchFamily="34" charset="0"/>
                <a:cs typeface="Oracle Sans Semi Bold" panose="020B0503020204020204" pitchFamily="34" charset="0"/>
              </a:rPr>
              <a:t>SQL, PL/SQL, Python, R, and markdown</a:t>
            </a:r>
            <a:r>
              <a:rPr lang="en-US" sz="1400" dirty="0">
                <a:solidFill>
                  <a:srgbClr val="312D2A"/>
                </a:solidFill>
              </a:rPr>
              <a:t> interpreters for ADB</a:t>
            </a:r>
          </a:p>
          <a:p>
            <a:pPr lvl="0">
              <a:lnSpc>
                <a:spcPct val="110000"/>
              </a:lnSpc>
              <a:spcAft>
                <a:spcPts val="2000"/>
              </a:spcAft>
              <a:defRPr/>
            </a:pPr>
            <a:r>
              <a:rPr lang="en-US" sz="1400" dirty="0">
                <a:solidFill>
                  <a:srgbClr val="312D2A"/>
                </a:solidFill>
              </a:rPr>
              <a:t>Database</a:t>
            </a:r>
            <a:r>
              <a:rPr lang="ko-KR" altLang="en-US" sz="1400" dirty="0">
                <a:solidFill>
                  <a:srgbClr val="312D2A"/>
                </a:solidFill>
              </a:rPr>
              <a:t> 엔진에서 병렬 수행</a:t>
            </a:r>
            <a:r>
              <a:rPr lang="en-US" altLang="ko-KR" sz="1400" dirty="0">
                <a:solidFill>
                  <a:srgbClr val="312D2A"/>
                </a:solidFill>
              </a:rPr>
              <a:t>, </a:t>
            </a:r>
            <a:r>
              <a:rPr lang="ko-KR" altLang="en-US" sz="1400" dirty="0">
                <a:solidFill>
                  <a:srgbClr val="312D2A"/>
                </a:solidFill>
              </a:rPr>
              <a:t>관리</a:t>
            </a:r>
            <a:r>
              <a:rPr lang="en-US" altLang="ko-KR" sz="1400" dirty="0">
                <a:solidFill>
                  <a:srgbClr val="312D2A"/>
                </a:solidFill>
              </a:rPr>
              <a:t>, </a:t>
            </a:r>
            <a:r>
              <a:rPr lang="ko-KR" altLang="en-US" sz="1400" dirty="0">
                <a:solidFill>
                  <a:srgbClr val="312D2A"/>
                </a:solidFill>
              </a:rPr>
              <a:t>보안</a:t>
            </a:r>
            <a:r>
              <a:rPr lang="en-US" altLang="ko-KR" sz="1400" dirty="0">
                <a:solidFill>
                  <a:srgbClr val="312D2A"/>
                </a:solidFill>
              </a:rPr>
              <a:t>, </a:t>
            </a:r>
            <a:r>
              <a:rPr lang="ko-KR" altLang="en-US" sz="1400" dirty="0">
                <a:solidFill>
                  <a:srgbClr val="312D2A"/>
                </a:solidFill>
              </a:rPr>
              <a:t>백업</a:t>
            </a:r>
            <a:r>
              <a:rPr lang="en-US" altLang="ko-KR" sz="1400" dirty="0">
                <a:solidFill>
                  <a:srgbClr val="312D2A"/>
                </a:solidFill>
              </a:rPr>
              <a:t>, </a:t>
            </a:r>
            <a:r>
              <a:rPr lang="ko-KR" altLang="en-US" sz="1400" dirty="0">
                <a:solidFill>
                  <a:srgbClr val="312D2A"/>
                </a:solidFill>
              </a:rPr>
              <a:t>배포</a:t>
            </a:r>
            <a:endParaRPr lang="en-US" sz="1400" dirty="0">
              <a:solidFill>
                <a:srgbClr val="312D2A"/>
              </a:solidFill>
            </a:endParaRPr>
          </a:p>
        </p:txBody>
      </p:sp>
      <p:cxnSp>
        <p:nvCxnSpPr>
          <p:cNvPr id="80" name="Straight Arrow Connector 79">
            <a:extLst>
              <a:ext uri="{FF2B5EF4-FFF2-40B4-BE49-F238E27FC236}">
                <a16:creationId xmlns:a16="http://schemas.microsoft.com/office/drawing/2014/main" id="{48D1DC2E-936B-2447-A1EC-DB59CA8F6338}"/>
              </a:ext>
            </a:extLst>
          </p:cNvPr>
          <p:cNvCxnSpPr/>
          <p:nvPr>
            <p:custDataLst>
              <p:tags r:id="rId6"/>
            </p:custDataLst>
          </p:nvPr>
        </p:nvCxnSpPr>
        <p:spPr>
          <a:xfrm>
            <a:off x="2271188" y="3913499"/>
            <a:ext cx="10058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0AA4DEDA-8876-F04E-9ACB-AA22DD623E96}"/>
              </a:ext>
            </a:extLst>
          </p:cNvPr>
          <p:cNvSpPr/>
          <p:nvPr>
            <p:custDataLst>
              <p:tags r:id="rId7"/>
            </p:custDataLst>
          </p:nvPr>
        </p:nvSpPr>
        <p:spPr>
          <a:xfrm>
            <a:off x="829584" y="1696036"/>
            <a:ext cx="1043430" cy="4290526"/>
          </a:xfrm>
          <a:prstGeom prst="roundRect">
            <a:avLst>
              <a:gd name="adj" fmla="val 7832"/>
            </a:avLst>
          </a:prstGeom>
          <a:solidFill>
            <a:schemeClr val="bg1"/>
          </a:solidFill>
          <a:ln w="12700">
            <a:solidFill>
              <a:srgbClr val="AEA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09" name="TextBox 108">
            <a:extLst>
              <a:ext uri="{FF2B5EF4-FFF2-40B4-BE49-F238E27FC236}">
                <a16:creationId xmlns:a16="http://schemas.microsoft.com/office/drawing/2014/main" id="{5FFBFBE8-4D37-514A-A19E-189E68963454}"/>
              </a:ext>
            </a:extLst>
          </p:cNvPr>
          <p:cNvSpPr txBox="1"/>
          <p:nvPr>
            <p:custDataLst>
              <p:tags r:id="rId8"/>
            </p:custDataLst>
          </p:nvPr>
        </p:nvSpPr>
        <p:spPr>
          <a:xfrm>
            <a:off x="973299" y="2464947"/>
            <a:ext cx="756000" cy="324000"/>
          </a:xfrm>
          <a:prstGeom prst="rect">
            <a:avLst/>
          </a:prstGeom>
          <a:noFill/>
        </p:spPr>
        <p:txBody>
          <a:bodyPr wrap="square" lIns="0" tIns="0" rIns="0" bIns="0" rtlCol="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Operational Databases</a:t>
            </a:r>
          </a:p>
        </p:txBody>
      </p:sp>
      <p:sp>
        <p:nvSpPr>
          <p:cNvPr id="110" name="Rectangle 109">
            <a:extLst>
              <a:ext uri="{FF2B5EF4-FFF2-40B4-BE49-F238E27FC236}">
                <a16:creationId xmlns:a16="http://schemas.microsoft.com/office/drawing/2014/main" id="{475807B8-F732-E44C-8408-45FF7046C663}"/>
              </a:ext>
            </a:extLst>
          </p:cNvPr>
          <p:cNvSpPr/>
          <p:nvPr>
            <p:custDataLst>
              <p:tags r:id="rId9"/>
            </p:custDataLst>
          </p:nvPr>
        </p:nvSpPr>
        <p:spPr>
          <a:xfrm>
            <a:off x="973299" y="3372730"/>
            <a:ext cx="756000" cy="324000"/>
          </a:xfrm>
          <a:prstGeom prst="rect">
            <a:avLst/>
          </a:prstGeom>
        </p:spPr>
        <p:txBody>
          <a:bodyPr wrap="none" lIns="0" tIns="0" rIns="0" bIns="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 Enterprise</a:t>
            </a:r>
            <a:b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b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Applications</a:t>
            </a:r>
          </a:p>
        </p:txBody>
      </p:sp>
      <p:sp>
        <p:nvSpPr>
          <p:cNvPr id="111" name="Rectangle 110">
            <a:extLst>
              <a:ext uri="{FF2B5EF4-FFF2-40B4-BE49-F238E27FC236}">
                <a16:creationId xmlns:a16="http://schemas.microsoft.com/office/drawing/2014/main" id="{57185BF7-F73C-504A-BE5C-C17DFF5684A7}"/>
              </a:ext>
            </a:extLst>
          </p:cNvPr>
          <p:cNvSpPr/>
          <p:nvPr>
            <p:custDataLst>
              <p:tags r:id="rId10"/>
            </p:custDataLst>
          </p:nvPr>
        </p:nvSpPr>
        <p:spPr>
          <a:xfrm>
            <a:off x="973299" y="5487975"/>
            <a:ext cx="756000" cy="324000"/>
          </a:xfrm>
          <a:prstGeom prst="rect">
            <a:avLst/>
          </a:prstGeom>
        </p:spPr>
        <p:txBody>
          <a:bodyPr wrap="none" lIns="0" tIns="0" rIns="0" bIns="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Events/</a:t>
            </a:r>
            <a:b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b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Sensors</a:t>
            </a:r>
          </a:p>
        </p:txBody>
      </p:sp>
      <p:pic>
        <p:nvPicPr>
          <p:cNvPr id="114" name="Picture Placeholder 21">
            <a:extLst>
              <a:ext uri="{FF2B5EF4-FFF2-40B4-BE49-F238E27FC236}">
                <a16:creationId xmlns:a16="http://schemas.microsoft.com/office/drawing/2014/main" id="{A15F82D8-2888-E649-8121-8D91F03C4462}"/>
              </a:ext>
            </a:extLst>
          </p:cNvPr>
          <p:cNvPicPr>
            <a:picLocks noChangeAspect="1"/>
          </p:cNvPicPr>
          <p:nvPr>
            <p:custDataLst>
              <p:tags r:id="rId11"/>
            </p:custDataLst>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33770" y="2818529"/>
            <a:ext cx="635058" cy="635058"/>
          </a:xfrm>
          <a:prstGeom prst="rect">
            <a:avLst/>
          </a:prstGeom>
        </p:spPr>
      </p:pic>
      <p:sp>
        <p:nvSpPr>
          <p:cNvPr id="116" name="Graphic 100">
            <a:extLst>
              <a:ext uri="{FF2B5EF4-FFF2-40B4-BE49-F238E27FC236}">
                <a16:creationId xmlns:a16="http://schemas.microsoft.com/office/drawing/2014/main" id="{5D671AF5-EE99-F54D-A692-A25E3192746C}"/>
              </a:ext>
            </a:extLst>
          </p:cNvPr>
          <p:cNvSpPr>
            <a:spLocks noChangeAspect="1"/>
          </p:cNvSpPr>
          <p:nvPr>
            <p:custDataLst>
              <p:tags r:id="rId12"/>
            </p:custDataLst>
          </p:nvPr>
        </p:nvSpPr>
        <p:spPr>
          <a:xfrm>
            <a:off x="1157930" y="5037969"/>
            <a:ext cx="386738" cy="388878"/>
          </a:xfrm>
          <a:custGeom>
            <a:avLst/>
            <a:gdLst>
              <a:gd name="connsiteX0" fmla="*/ 766118 w 1103409"/>
              <a:gd name="connsiteY0" fmla="*/ 575281 h 1109510"/>
              <a:gd name="connsiteX1" fmla="*/ 837681 w 1103409"/>
              <a:gd name="connsiteY1" fmla="*/ 575281 h 1109510"/>
              <a:gd name="connsiteX2" fmla="*/ 893157 w 1103409"/>
              <a:gd name="connsiteY2" fmla="*/ 672918 h 1109510"/>
              <a:gd name="connsiteX3" fmla="*/ 1032678 w 1103409"/>
              <a:gd name="connsiteY3" fmla="*/ 672918 h 1109510"/>
              <a:gd name="connsiteX4" fmla="*/ 1103409 w 1103409"/>
              <a:gd name="connsiteY4" fmla="*/ 552259 h 1109510"/>
              <a:gd name="connsiteX5" fmla="*/ 1034620 w 1103409"/>
              <a:gd name="connsiteY5" fmla="*/ 431322 h 1109510"/>
              <a:gd name="connsiteX6" fmla="*/ 895099 w 1103409"/>
              <a:gd name="connsiteY6" fmla="*/ 431322 h 1109510"/>
              <a:gd name="connsiteX7" fmla="*/ 834908 w 1103409"/>
              <a:gd name="connsiteY7" fmla="*/ 533952 h 1109510"/>
              <a:gd name="connsiteX8" fmla="*/ 766118 w 1103409"/>
              <a:gd name="connsiteY8" fmla="*/ 533952 h 1109510"/>
              <a:gd name="connsiteX9" fmla="*/ 569457 w 1103409"/>
              <a:gd name="connsiteY9" fmla="*/ 337291 h 1109510"/>
              <a:gd name="connsiteX10" fmla="*/ 569457 w 1103409"/>
              <a:gd name="connsiteY10" fmla="*/ 82104 h 1109510"/>
              <a:gd name="connsiteX11" fmla="*/ 343394 w 1103409"/>
              <a:gd name="connsiteY11" fmla="*/ 82104 h 1109510"/>
              <a:gd name="connsiteX12" fmla="*/ 343394 w 1103409"/>
              <a:gd name="connsiteY12" fmla="*/ 0 h 1109510"/>
              <a:gd name="connsiteX13" fmla="*/ 132864 w 1103409"/>
              <a:gd name="connsiteY13" fmla="*/ 0 h 1109510"/>
              <a:gd name="connsiteX14" fmla="*/ 132864 w 1103409"/>
              <a:gd name="connsiteY14" fmla="*/ 210530 h 1109510"/>
              <a:gd name="connsiteX15" fmla="*/ 343394 w 1103409"/>
              <a:gd name="connsiteY15" fmla="*/ 210530 h 1109510"/>
              <a:gd name="connsiteX16" fmla="*/ 343394 w 1103409"/>
              <a:gd name="connsiteY16" fmla="*/ 123156 h 1109510"/>
              <a:gd name="connsiteX17" fmla="*/ 528405 w 1103409"/>
              <a:gd name="connsiteY17" fmla="*/ 123156 h 1109510"/>
              <a:gd name="connsiteX18" fmla="*/ 528405 w 1103409"/>
              <a:gd name="connsiteY18" fmla="*/ 337291 h 1109510"/>
              <a:gd name="connsiteX19" fmla="*/ 331467 w 1103409"/>
              <a:gd name="connsiteY19" fmla="*/ 534229 h 1109510"/>
              <a:gd name="connsiteX20" fmla="*/ 214136 w 1103409"/>
              <a:gd name="connsiteY20" fmla="*/ 534229 h 1109510"/>
              <a:gd name="connsiteX21" fmla="*/ 143127 w 1103409"/>
              <a:gd name="connsiteY21" fmla="*/ 403862 h 1109510"/>
              <a:gd name="connsiteX22" fmla="*/ 0 w 1103409"/>
              <a:gd name="connsiteY22" fmla="*/ 662100 h 1109510"/>
              <a:gd name="connsiteX23" fmla="*/ 284035 w 1103409"/>
              <a:gd name="connsiteY23" fmla="*/ 662100 h 1109510"/>
              <a:gd name="connsiteX24" fmla="*/ 236603 w 1103409"/>
              <a:gd name="connsiteY24" fmla="*/ 575281 h 1109510"/>
              <a:gd name="connsiteX25" fmla="*/ 331744 w 1103409"/>
              <a:gd name="connsiteY25" fmla="*/ 575281 h 1109510"/>
              <a:gd name="connsiteX26" fmla="*/ 528405 w 1103409"/>
              <a:gd name="connsiteY26" fmla="*/ 771942 h 1109510"/>
              <a:gd name="connsiteX27" fmla="*/ 528405 w 1103409"/>
              <a:gd name="connsiteY27" fmla="*/ 1022137 h 1109510"/>
              <a:gd name="connsiteX28" fmla="*/ 764731 w 1103409"/>
              <a:gd name="connsiteY28" fmla="*/ 1022137 h 1109510"/>
              <a:gd name="connsiteX29" fmla="*/ 764731 w 1103409"/>
              <a:gd name="connsiteY29" fmla="*/ 1109511 h 1109510"/>
              <a:gd name="connsiteX30" fmla="*/ 975261 w 1103409"/>
              <a:gd name="connsiteY30" fmla="*/ 1109511 h 1109510"/>
              <a:gd name="connsiteX31" fmla="*/ 975261 w 1103409"/>
              <a:gd name="connsiteY31" fmla="*/ 898981 h 1109510"/>
              <a:gd name="connsiteX32" fmla="*/ 764731 w 1103409"/>
              <a:gd name="connsiteY32" fmla="*/ 898981 h 1109510"/>
              <a:gd name="connsiteX33" fmla="*/ 764731 w 1103409"/>
              <a:gd name="connsiteY33" fmla="*/ 981085 h 1109510"/>
              <a:gd name="connsiteX34" fmla="*/ 569457 w 1103409"/>
              <a:gd name="connsiteY34" fmla="*/ 981085 h 1109510"/>
              <a:gd name="connsiteX35" fmla="*/ 569457 w 1103409"/>
              <a:gd name="connsiteY35" fmla="*/ 771942 h 1109510"/>
              <a:gd name="connsiteX36" fmla="*/ 766118 w 1103409"/>
              <a:gd name="connsiteY36" fmla="*/ 575281 h 1109510"/>
              <a:gd name="connsiteX37" fmla="*/ 173916 w 1103409"/>
              <a:gd name="connsiteY37" fmla="*/ 169478 h 1109510"/>
              <a:gd name="connsiteX38" fmla="*/ 173916 w 1103409"/>
              <a:gd name="connsiteY38" fmla="*/ 41052 h 1109510"/>
              <a:gd name="connsiteX39" fmla="*/ 302342 w 1103409"/>
              <a:gd name="connsiteY39" fmla="*/ 41052 h 1109510"/>
              <a:gd name="connsiteX40" fmla="*/ 302342 w 1103409"/>
              <a:gd name="connsiteY40" fmla="*/ 169478 h 1109510"/>
              <a:gd name="connsiteX41" fmla="*/ 173916 w 1103409"/>
              <a:gd name="connsiteY41" fmla="*/ 169478 h 1109510"/>
              <a:gd name="connsiteX42" fmla="*/ 69622 w 1103409"/>
              <a:gd name="connsiteY42" fmla="*/ 621049 h 1109510"/>
              <a:gd name="connsiteX43" fmla="*/ 142572 w 1103409"/>
              <a:gd name="connsiteY43" fmla="*/ 489017 h 1109510"/>
              <a:gd name="connsiteX44" fmla="*/ 214413 w 1103409"/>
              <a:gd name="connsiteY44" fmla="*/ 621049 h 1109510"/>
              <a:gd name="connsiteX45" fmla="*/ 69622 w 1103409"/>
              <a:gd name="connsiteY45" fmla="*/ 621049 h 1109510"/>
              <a:gd name="connsiteX46" fmla="*/ 934209 w 1103409"/>
              <a:gd name="connsiteY46" fmla="*/ 940033 h 1109510"/>
              <a:gd name="connsiteX47" fmla="*/ 934209 w 1103409"/>
              <a:gd name="connsiteY47" fmla="*/ 1068459 h 1109510"/>
              <a:gd name="connsiteX48" fmla="*/ 805783 w 1103409"/>
              <a:gd name="connsiteY48" fmla="*/ 1068459 h 1109510"/>
              <a:gd name="connsiteX49" fmla="*/ 805783 w 1103409"/>
              <a:gd name="connsiteY49" fmla="*/ 940033 h 1109510"/>
              <a:gd name="connsiteX50" fmla="*/ 934209 w 1103409"/>
              <a:gd name="connsiteY50" fmla="*/ 940033 h 1109510"/>
              <a:gd name="connsiteX51" fmla="*/ 371686 w 1103409"/>
              <a:gd name="connsiteY51" fmla="*/ 554755 h 1109510"/>
              <a:gd name="connsiteX52" fmla="*/ 548931 w 1103409"/>
              <a:gd name="connsiteY52" fmla="*/ 377511 h 1109510"/>
              <a:gd name="connsiteX53" fmla="*/ 726175 w 1103409"/>
              <a:gd name="connsiteY53" fmla="*/ 554755 h 1109510"/>
              <a:gd name="connsiteX54" fmla="*/ 548931 w 1103409"/>
              <a:gd name="connsiteY54" fmla="*/ 732000 h 1109510"/>
              <a:gd name="connsiteX55" fmla="*/ 371686 w 1103409"/>
              <a:gd name="connsiteY55" fmla="*/ 554755 h 1109510"/>
              <a:gd name="connsiteX56" fmla="*/ 871799 w 1103409"/>
              <a:gd name="connsiteY56" fmla="*/ 552259 h 1109510"/>
              <a:gd name="connsiteX57" fmla="*/ 918676 w 1103409"/>
              <a:gd name="connsiteY57" fmla="*/ 472374 h 1109510"/>
              <a:gd name="connsiteX58" fmla="*/ 1010765 w 1103409"/>
              <a:gd name="connsiteY58" fmla="*/ 472374 h 1109510"/>
              <a:gd name="connsiteX59" fmla="*/ 1055978 w 1103409"/>
              <a:gd name="connsiteY59" fmla="*/ 551704 h 1109510"/>
              <a:gd name="connsiteX60" fmla="*/ 1009101 w 1103409"/>
              <a:gd name="connsiteY60" fmla="*/ 631589 h 1109510"/>
              <a:gd name="connsiteX61" fmla="*/ 917289 w 1103409"/>
              <a:gd name="connsiteY61" fmla="*/ 631589 h 1109510"/>
              <a:gd name="connsiteX62" fmla="*/ 871799 w 1103409"/>
              <a:gd name="connsiteY62" fmla="*/ 552259 h 11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03409" h="1109510">
                <a:moveTo>
                  <a:pt x="766118" y="575281"/>
                </a:moveTo>
                <a:lnTo>
                  <a:pt x="837681" y="575281"/>
                </a:lnTo>
                <a:lnTo>
                  <a:pt x="893157" y="672918"/>
                </a:lnTo>
                <a:lnTo>
                  <a:pt x="1032678" y="672918"/>
                </a:lnTo>
                <a:lnTo>
                  <a:pt x="1103409" y="552259"/>
                </a:lnTo>
                <a:lnTo>
                  <a:pt x="1034620" y="431322"/>
                </a:lnTo>
                <a:lnTo>
                  <a:pt x="895099" y="431322"/>
                </a:lnTo>
                <a:lnTo>
                  <a:pt x="834908" y="533952"/>
                </a:lnTo>
                <a:lnTo>
                  <a:pt x="766118" y="533952"/>
                </a:lnTo>
                <a:cubicBezTo>
                  <a:pt x="756410" y="429935"/>
                  <a:pt x="673474" y="346999"/>
                  <a:pt x="569457" y="337291"/>
                </a:cubicBezTo>
                <a:lnTo>
                  <a:pt x="569457" y="82104"/>
                </a:lnTo>
                <a:lnTo>
                  <a:pt x="343394" y="82104"/>
                </a:lnTo>
                <a:lnTo>
                  <a:pt x="343394" y="0"/>
                </a:lnTo>
                <a:lnTo>
                  <a:pt x="132864" y="0"/>
                </a:lnTo>
                <a:lnTo>
                  <a:pt x="132864" y="210530"/>
                </a:lnTo>
                <a:lnTo>
                  <a:pt x="343394" y="210530"/>
                </a:lnTo>
                <a:lnTo>
                  <a:pt x="343394" y="123156"/>
                </a:lnTo>
                <a:lnTo>
                  <a:pt x="528405" y="123156"/>
                </a:lnTo>
                <a:lnTo>
                  <a:pt x="528405" y="337291"/>
                </a:lnTo>
                <a:cubicBezTo>
                  <a:pt x="424388" y="347277"/>
                  <a:pt x="341175" y="430213"/>
                  <a:pt x="331467" y="534229"/>
                </a:cubicBezTo>
                <a:lnTo>
                  <a:pt x="214136" y="534229"/>
                </a:lnTo>
                <a:lnTo>
                  <a:pt x="143127" y="403862"/>
                </a:lnTo>
                <a:lnTo>
                  <a:pt x="0" y="662100"/>
                </a:lnTo>
                <a:lnTo>
                  <a:pt x="284035" y="662100"/>
                </a:lnTo>
                <a:lnTo>
                  <a:pt x="236603" y="575281"/>
                </a:lnTo>
                <a:lnTo>
                  <a:pt x="331744" y="575281"/>
                </a:lnTo>
                <a:cubicBezTo>
                  <a:pt x="341452" y="679298"/>
                  <a:pt x="424388" y="762234"/>
                  <a:pt x="528405" y="771942"/>
                </a:cubicBezTo>
                <a:lnTo>
                  <a:pt x="528405" y="1022137"/>
                </a:lnTo>
                <a:lnTo>
                  <a:pt x="764731" y="1022137"/>
                </a:lnTo>
                <a:lnTo>
                  <a:pt x="764731" y="1109511"/>
                </a:lnTo>
                <a:lnTo>
                  <a:pt x="975261" y="1109511"/>
                </a:lnTo>
                <a:lnTo>
                  <a:pt x="975261" y="898981"/>
                </a:lnTo>
                <a:lnTo>
                  <a:pt x="764731" y="898981"/>
                </a:lnTo>
                <a:lnTo>
                  <a:pt x="764731" y="981085"/>
                </a:lnTo>
                <a:lnTo>
                  <a:pt x="569457" y="981085"/>
                </a:lnTo>
                <a:lnTo>
                  <a:pt x="569457" y="771942"/>
                </a:lnTo>
                <a:cubicBezTo>
                  <a:pt x="673474" y="762234"/>
                  <a:pt x="756410" y="679298"/>
                  <a:pt x="766118" y="575281"/>
                </a:cubicBezTo>
                <a:close/>
                <a:moveTo>
                  <a:pt x="173916" y="169478"/>
                </a:moveTo>
                <a:lnTo>
                  <a:pt x="173916" y="41052"/>
                </a:lnTo>
                <a:lnTo>
                  <a:pt x="302342" y="41052"/>
                </a:lnTo>
                <a:lnTo>
                  <a:pt x="302342" y="169478"/>
                </a:lnTo>
                <a:lnTo>
                  <a:pt x="173916" y="169478"/>
                </a:lnTo>
                <a:close/>
                <a:moveTo>
                  <a:pt x="69622" y="621049"/>
                </a:moveTo>
                <a:lnTo>
                  <a:pt x="142572" y="489017"/>
                </a:lnTo>
                <a:lnTo>
                  <a:pt x="214413" y="621049"/>
                </a:lnTo>
                <a:lnTo>
                  <a:pt x="69622" y="621049"/>
                </a:lnTo>
                <a:close/>
                <a:moveTo>
                  <a:pt x="934209" y="940033"/>
                </a:moveTo>
                <a:lnTo>
                  <a:pt x="934209" y="1068459"/>
                </a:lnTo>
                <a:lnTo>
                  <a:pt x="805783" y="1068459"/>
                </a:lnTo>
                <a:lnTo>
                  <a:pt x="805783" y="940033"/>
                </a:lnTo>
                <a:lnTo>
                  <a:pt x="934209" y="940033"/>
                </a:lnTo>
                <a:close/>
                <a:moveTo>
                  <a:pt x="371686" y="554755"/>
                </a:moveTo>
                <a:cubicBezTo>
                  <a:pt x="371686" y="457118"/>
                  <a:pt x="451294" y="377511"/>
                  <a:pt x="548931" y="377511"/>
                </a:cubicBezTo>
                <a:cubicBezTo>
                  <a:pt x="646568" y="377511"/>
                  <a:pt x="726175" y="457118"/>
                  <a:pt x="726175" y="554755"/>
                </a:cubicBezTo>
                <a:cubicBezTo>
                  <a:pt x="726175" y="652392"/>
                  <a:pt x="646568" y="732000"/>
                  <a:pt x="548931" y="732000"/>
                </a:cubicBezTo>
                <a:cubicBezTo>
                  <a:pt x="451294" y="732000"/>
                  <a:pt x="371686" y="652392"/>
                  <a:pt x="371686" y="554755"/>
                </a:cubicBezTo>
                <a:close/>
                <a:moveTo>
                  <a:pt x="871799" y="552259"/>
                </a:moveTo>
                <a:lnTo>
                  <a:pt x="918676" y="472374"/>
                </a:lnTo>
                <a:lnTo>
                  <a:pt x="1010765" y="472374"/>
                </a:lnTo>
                <a:lnTo>
                  <a:pt x="1055978" y="551704"/>
                </a:lnTo>
                <a:lnTo>
                  <a:pt x="1009101" y="631589"/>
                </a:lnTo>
                <a:lnTo>
                  <a:pt x="917289" y="631589"/>
                </a:lnTo>
                <a:lnTo>
                  <a:pt x="871799" y="552259"/>
                </a:lnTo>
                <a:close/>
              </a:path>
            </a:pathLst>
          </a:custGeom>
          <a:solidFill>
            <a:schemeClr val="tx1"/>
          </a:solidFill>
          <a:ln w="27689"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nvGrpSpPr>
          <p:cNvPr id="138" name="Graphic 111">
            <a:extLst>
              <a:ext uri="{FF2B5EF4-FFF2-40B4-BE49-F238E27FC236}">
                <a16:creationId xmlns:a16="http://schemas.microsoft.com/office/drawing/2014/main" id="{29A1A86F-1BB0-3546-9317-11448E55634C}"/>
              </a:ext>
            </a:extLst>
          </p:cNvPr>
          <p:cNvGrpSpPr>
            <a:grpSpLocks noChangeAspect="1"/>
          </p:cNvGrpSpPr>
          <p:nvPr>
            <p:custDataLst>
              <p:tags r:id="rId13"/>
            </p:custDataLst>
          </p:nvPr>
        </p:nvGrpSpPr>
        <p:grpSpPr>
          <a:xfrm>
            <a:off x="1135299" y="1950412"/>
            <a:ext cx="432000" cy="405532"/>
            <a:chOff x="6932517" y="840530"/>
            <a:chExt cx="2395489" cy="2248723"/>
          </a:xfrm>
          <a:solidFill>
            <a:schemeClr val="tx1"/>
          </a:solidFill>
        </p:grpSpPr>
        <p:sp>
          <p:nvSpPr>
            <p:cNvPr id="139" name="Graphic 111">
              <a:extLst>
                <a:ext uri="{FF2B5EF4-FFF2-40B4-BE49-F238E27FC236}">
                  <a16:creationId xmlns:a16="http://schemas.microsoft.com/office/drawing/2014/main" id="{280B1808-BF8A-084D-8888-AC5DA1353327}"/>
                </a:ext>
              </a:extLst>
            </p:cNvPr>
            <p:cNvSpPr/>
            <p:nvPr>
              <p:custDataLst>
                <p:tags r:id="rId33"/>
              </p:custDataLst>
            </p:nvPr>
          </p:nvSpPr>
          <p:spPr>
            <a:xfrm>
              <a:off x="6932517" y="840530"/>
              <a:ext cx="2395489" cy="1192162"/>
            </a:xfrm>
            <a:custGeom>
              <a:avLst/>
              <a:gdLst>
                <a:gd name="connsiteX0" fmla="*/ 2141372 w 2395489"/>
                <a:gd name="connsiteY0" fmla="*/ 457655 h 1192162"/>
                <a:gd name="connsiteX1" fmla="*/ 1971870 w 2395489"/>
                <a:gd name="connsiteY1" fmla="*/ 389854 h 1192162"/>
                <a:gd name="connsiteX2" fmla="*/ 1853219 w 2395489"/>
                <a:gd name="connsiteY2" fmla="*/ 293803 h 1192162"/>
                <a:gd name="connsiteX3" fmla="*/ 1378614 w 2395489"/>
                <a:gd name="connsiteY3" fmla="*/ 0 h 1192162"/>
                <a:gd name="connsiteX4" fmla="*/ 994410 w 2395489"/>
                <a:gd name="connsiteY4" fmla="*/ 169502 h 1192162"/>
                <a:gd name="connsiteX5" fmla="*/ 853159 w 2395489"/>
                <a:gd name="connsiteY5" fmla="*/ 220352 h 1192162"/>
                <a:gd name="connsiteX6" fmla="*/ 644107 w 2395489"/>
                <a:gd name="connsiteY6" fmla="*/ 254253 h 1192162"/>
                <a:gd name="connsiteX7" fmla="*/ 395504 w 2395489"/>
                <a:gd name="connsiteY7" fmla="*/ 559356 h 1192162"/>
                <a:gd name="connsiteX8" fmla="*/ 305103 w 2395489"/>
                <a:gd name="connsiteY8" fmla="*/ 678007 h 1192162"/>
                <a:gd name="connsiteX9" fmla="*/ 5650 w 2395489"/>
                <a:gd name="connsiteY9" fmla="*/ 1135662 h 1192162"/>
                <a:gd name="connsiteX10" fmla="*/ 0 w 2395489"/>
                <a:gd name="connsiteY10" fmla="*/ 1192163 h 1192162"/>
                <a:gd name="connsiteX11" fmla="*/ 322053 w 2395489"/>
                <a:gd name="connsiteY11" fmla="*/ 1192163 h 1192162"/>
                <a:gd name="connsiteX12" fmla="*/ 333353 w 2395489"/>
                <a:gd name="connsiteY12" fmla="*/ 1192163 h 1192162"/>
                <a:gd name="connsiteX13" fmla="*/ 446355 w 2395489"/>
                <a:gd name="connsiteY13" fmla="*/ 1192163 h 1192162"/>
                <a:gd name="connsiteX14" fmla="*/ 446355 w 2395489"/>
                <a:gd name="connsiteY14" fmla="*/ 1090462 h 1192162"/>
                <a:gd name="connsiteX15" fmla="*/ 333353 w 2395489"/>
                <a:gd name="connsiteY15" fmla="*/ 1090462 h 1192162"/>
                <a:gd name="connsiteX16" fmla="*/ 322053 w 2395489"/>
                <a:gd name="connsiteY16" fmla="*/ 1090462 h 1192162"/>
                <a:gd name="connsiteX17" fmla="*/ 113001 w 2395489"/>
                <a:gd name="connsiteY17" fmla="*/ 1090462 h 1192162"/>
                <a:gd name="connsiteX18" fmla="*/ 350304 w 2395489"/>
                <a:gd name="connsiteY18" fmla="*/ 768408 h 1192162"/>
                <a:gd name="connsiteX19" fmla="*/ 491555 w 2395489"/>
                <a:gd name="connsiteY19" fmla="*/ 576306 h 1192162"/>
                <a:gd name="connsiteX20" fmla="*/ 678007 w 2395489"/>
                <a:gd name="connsiteY20" fmla="*/ 344654 h 1192162"/>
                <a:gd name="connsiteX21" fmla="*/ 841859 w 2395489"/>
                <a:gd name="connsiteY21" fmla="*/ 322053 h 1192162"/>
                <a:gd name="connsiteX22" fmla="*/ 1067861 w 2395489"/>
                <a:gd name="connsiteY22" fmla="*/ 237302 h 1192162"/>
                <a:gd name="connsiteX23" fmla="*/ 1378614 w 2395489"/>
                <a:gd name="connsiteY23" fmla="*/ 101701 h 1192162"/>
                <a:gd name="connsiteX24" fmla="*/ 1757168 w 2395489"/>
                <a:gd name="connsiteY24" fmla="*/ 339004 h 1192162"/>
                <a:gd name="connsiteX25" fmla="*/ 1949270 w 2395489"/>
                <a:gd name="connsiteY25" fmla="*/ 485905 h 1192162"/>
                <a:gd name="connsiteX26" fmla="*/ 2090521 w 2395489"/>
                <a:gd name="connsiteY26" fmla="*/ 542406 h 1192162"/>
                <a:gd name="connsiteX27" fmla="*/ 2254373 w 2395489"/>
                <a:gd name="connsiteY27" fmla="*/ 1090462 h 1192162"/>
                <a:gd name="connsiteX28" fmla="*/ 1937970 w 2395489"/>
                <a:gd name="connsiteY28" fmla="*/ 1090462 h 1192162"/>
                <a:gd name="connsiteX29" fmla="*/ 1937970 w 2395489"/>
                <a:gd name="connsiteY29" fmla="*/ 1192163 h 1192162"/>
                <a:gd name="connsiteX30" fmla="*/ 2316524 w 2395489"/>
                <a:gd name="connsiteY30" fmla="*/ 1192163 h 1192162"/>
                <a:gd name="connsiteX31" fmla="*/ 2333474 w 2395489"/>
                <a:gd name="connsiteY31" fmla="*/ 1163912 h 1192162"/>
                <a:gd name="connsiteX32" fmla="*/ 2141372 w 2395489"/>
                <a:gd name="connsiteY32" fmla="*/ 457655 h 119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95489" h="1192162">
                  <a:moveTo>
                    <a:pt x="2141372" y="457655"/>
                  </a:moveTo>
                  <a:cubicBezTo>
                    <a:pt x="2090521" y="423754"/>
                    <a:pt x="2028371" y="401154"/>
                    <a:pt x="1971870" y="389854"/>
                  </a:cubicBezTo>
                  <a:cubicBezTo>
                    <a:pt x="1921020" y="378554"/>
                    <a:pt x="1875819" y="344654"/>
                    <a:pt x="1853219" y="293803"/>
                  </a:cubicBezTo>
                  <a:cubicBezTo>
                    <a:pt x="1762818" y="113001"/>
                    <a:pt x="1582016" y="0"/>
                    <a:pt x="1378614" y="0"/>
                  </a:cubicBezTo>
                  <a:cubicBezTo>
                    <a:pt x="1231713" y="0"/>
                    <a:pt x="1090461" y="62151"/>
                    <a:pt x="994410" y="169502"/>
                  </a:cubicBezTo>
                  <a:cubicBezTo>
                    <a:pt x="960510" y="209052"/>
                    <a:pt x="909659" y="226002"/>
                    <a:pt x="853159" y="220352"/>
                  </a:cubicBezTo>
                  <a:cubicBezTo>
                    <a:pt x="779708" y="214702"/>
                    <a:pt x="706257" y="226002"/>
                    <a:pt x="644107" y="254253"/>
                  </a:cubicBezTo>
                  <a:cubicBezTo>
                    <a:pt x="514155" y="310753"/>
                    <a:pt x="423754" y="423754"/>
                    <a:pt x="395504" y="559356"/>
                  </a:cubicBezTo>
                  <a:cubicBezTo>
                    <a:pt x="384204" y="610206"/>
                    <a:pt x="350304" y="655407"/>
                    <a:pt x="305103" y="678007"/>
                  </a:cubicBezTo>
                  <a:cubicBezTo>
                    <a:pt x="129951" y="768408"/>
                    <a:pt x="16950" y="943560"/>
                    <a:pt x="5650" y="1135662"/>
                  </a:cubicBezTo>
                  <a:lnTo>
                    <a:pt x="0" y="1192163"/>
                  </a:lnTo>
                  <a:lnTo>
                    <a:pt x="322053" y="1192163"/>
                  </a:lnTo>
                  <a:lnTo>
                    <a:pt x="333353" y="1192163"/>
                  </a:lnTo>
                  <a:lnTo>
                    <a:pt x="446355" y="1192163"/>
                  </a:lnTo>
                  <a:lnTo>
                    <a:pt x="446355" y="1090462"/>
                  </a:lnTo>
                  <a:lnTo>
                    <a:pt x="333353" y="1090462"/>
                  </a:lnTo>
                  <a:lnTo>
                    <a:pt x="322053" y="1090462"/>
                  </a:lnTo>
                  <a:lnTo>
                    <a:pt x="113001" y="1090462"/>
                  </a:lnTo>
                  <a:cubicBezTo>
                    <a:pt x="141251" y="954860"/>
                    <a:pt x="226002" y="836209"/>
                    <a:pt x="350304" y="768408"/>
                  </a:cubicBezTo>
                  <a:cubicBezTo>
                    <a:pt x="423754" y="728858"/>
                    <a:pt x="480255" y="661057"/>
                    <a:pt x="491555" y="576306"/>
                  </a:cubicBezTo>
                  <a:cubicBezTo>
                    <a:pt x="514155" y="474605"/>
                    <a:pt x="581956" y="384204"/>
                    <a:pt x="678007" y="344654"/>
                  </a:cubicBezTo>
                  <a:cubicBezTo>
                    <a:pt x="734508" y="327703"/>
                    <a:pt x="785358" y="316403"/>
                    <a:pt x="841859" y="322053"/>
                  </a:cubicBezTo>
                  <a:cubicBezTo>
                    <a:pt x="926610" y="327703"/>
                    <a:pt x="1011360" y="299453"/>
                    <a:pt x="1067861" y="237302"/>
                  </a:cubicBezTo>
                  <a:cubicBezTo>
                    <a:pt x="1146962" y="152552"/>
                    <a:pt x="1259963" y="101701"/>
                    <a:pt x="1378614" y="101701"/>
                  </a:cubicBezTo>
                  <a:cubicBezTo>
                    <a:pt x="1542466" y="101701"/>
                    <a:pt x="1683717" y="192102"/>
                    <a:pt x="1757168" y="339004"/>
                  </a:cubicBezTo>
                  <a:cubicBezTo>
                    <a:pt x="1796719" y="412454"/>
                    <a:pt x="1864519" y="468955"/>
                    <a:pt x="1949270" y="485905"/>
                  </a:cubicBezTo>
                  <a:cubicBezTo>
                    <a:pt x="2000121" y="497205"/>
                    <a:pt x="2045321" y="514155"/>
                    <a:pt x="2090521" y="542406"/>
                  </a:cubicBezTo>
                  <a:cubicBezTo>
                    <a:pt x="2276973" y="661057"/>
                    <a:pt x="2344774" y="898359"/>
                    <a:pt x="2254373" y="1090462"/>
                  </a:cubicBezTo>
                  <a:lnTo>
                    <a:pt x="1937970" y="1090462"/>
                  </a:lnTo>
                  <a:lnTo>
                    <a:pt x="1937970" y="1192163"/>
                  </a:lnTo>
                  <a:lnTo>
                    <a:pt x="2316524" y="1192163"/>
                  </a:lnTo>
                  <a:lnTo>
                    <a:pt x="2333474" y="1163912"/>
                  </a:lnTo>
                  <a:cubicBezTo>
                    <a:pt x="2463425" y="920960"/>
                    <a:pt x="2384324" y="604556"/>
                    <a:pt x="2141372" y="45765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40" name="Graphic 111">
              <a:extLst>
                <a:ext uri="{FF2B5EF4-FFF2-40B4-BE49-F238E27FC236}">
                  <a16:creationId xmlns:a16="http://schemas.microsoft.com/office/drawing/2014/main" id="{3070D739-6F39-494F-9FAD-665AB5015DEA}"/>
                </a:ext>
              </a:extLst>
            </p:cNvPr>
            <p:cNvSpPr/>
            <p:nvPr>
              <p:custDataLst>
                <p:tags r:id="rId34"/>
              </p:custDataLst>
            </p:nvPr>
          </p:nvSpPr>
          <p:spPr>
            <a:xfrm>
              <a:off x="7441022" y="1558088"/>
              <a:ext cx="1372964" cy="1531166"/>
            </a:xfrm>
            <a:custGeom>
              <a:avLst/>
              <a:gdLst>
                <a:gd name="connsiteX0" fmla="*/ 1372964 w 1372964"/>
                <a:gd name="connsiteY0" fmla="*/ 220352 h 1531166"/>
                <a:gd name="connsiteX1" fmla="*/ 1372964 w 1372964"/>
                <a:gd name="connsiteY1" fmla="*/ 220352 h 1531166"/>
                <a:gd name="connsiteX2" fmla="*/ 1372964 w 1372964"/>
                <a:gd name="connsiteY2" fmla="*/ 209052 h 1531166"/>
                <a:gd name="connsiteX3" fmla="*/ 1333414 w 1372964"/>
                <a:gd name="connsiteY3" fmla="*/ 129951 h 1531166"/>
                <a:gd name="connsiteX4" fmla="*/ 1305163 w 1372964"/>
                <a:gd name="connsiteY4" fmla="*/ 107351 h 1531166"/>
                <a:gd name="connsiteX5" fmla="*/ 847509 w 1372964"/>
                <a:gd name="connsiteY5" fmla="*/ 5650 h 1531166"/>
                <a:gd name="connsiteX6" fmla="*/ 689307 w 1372964"/>
                <a:gd name="connsiteY6" fmla="*/ 0 h 1531166"/>
                <a:gd name="connsiteX7" fmla="*/ 587606 w 1372964"/>
                <a:gd name="connsiteY7" fmla="*/ 0 h 1531166"/>
                <a:gd name="connsiteX8" fmla="*/ 248603 w 1372964"/>
                <a:gd name="connsiteY8" fmla="*/ 39550 h 1531166"/>
                <a:gd name="connsiteX9" fmla="*/ 152552 w 1372964"/>
                <a:gd name="connsiteY9" fmla="*/ 67801 h 1531166"/>
                <a:gd name="connsiteX10" fmla="*/ 73451 w 1372964"/>
                <a:gd name="connsiteY10" fmla="*/ 101701 h 1531166"/>
                <a:gd name="connsiteX11" fmla="*/ 0 w 1372964"/>
                <a:gd name="connsiteY11" fmla="*/ 203402 h 1531166"/>
                <a:gd name="connsiteX12" fmla="*/ 0 w 1372964"/>
                <a:gd name="connsiteY12" fmla="*/ 209052 h 1531166"/>
                <a:gd name="connsiteX13" fmla="*/ 0 w 1372964"/>
                <a:gd name="connsiteY13" fmla="*/ 214702 h 1531166"/>
                <a:gd name="connsiteX14" fmla="*/ 0 w 1372964"/>
                <a:gd name="connsiteY14" fmla="*/ 570656 h 1531166"/>
                <a:gd name="connsiteX15" fmla="*/ 0 w 1372964"/>
                <a:gd name="connsiteY15" fmla="*/ 587606 h 1531166"/>
                <a:gd name="connsiteX16" fmla="*/ 0 w 1372964"/>
                <a:gd name="connsiteY16" fmla="*/ 949210 h 1531166"/>
                <a:gd name="connsiteX17" fmla="*/ 0 w 1372964"/>
                <a:gd name="connsiteY17" fmla="*/ 960510 h 1531166"/>
                <a:gd name="connsiteX18" fmla="*/ 0 w 1372964"/>
                <a:gd name="connsiteY18" fmla="*/ 1333414 h 1531166"/>
                <a:gd name="connsiteX19" fmla="*/ 73451 w 1372964"/>
                <a:gd name="connsiteY19" fmla="*/ 1429465 h 1531166"/>
                <a:gd name="connsiteX20" fmla="*/ 152552 w 1372964"/>
                <a:gd name="connsiteY20" fmla="*/ 1463365 h 1531166"/>
                <a:gd name="connsiteX21" fmla="*/ 248603 w 1372964"/>
                <a:gd name="connsiteY21" fmla="*/ 1491616 h 1531166"/>
                <a:gd name="connsiteX22" fmla="*/ 587606 w 1372964"/>
                <a:gd name="connsiteY22" fmla="*/ 1531166 h 1531166"/>
                <a:gd name="connsiteX23" fmla="*/ 689307 w 1372964"/>
                <a:gd name="connsiteY23" fmla="*/ 1531166 h 1531166"/>
                <a:gd name="connsiteX24" fmla="*/ 847509 w 1372964"/>
                <a:gd name="connsiteY24" fmla="*/ 1525516 h 1531166"/>
                <a:gd name="connsiteX25" fmla="*/ 1305163 w 1372964"/>
                <a:gd name="connsiteY25" fmla="*/ 1429465 h 1531166"/>
                <a:gd name="connsiteX26" fmla="*/ 1333414 w 1372964"/>
                <a:gd name="connsiteY26" fmla="*/ 1406865 h 1531166"/>
                <a:gd name="connsiteX27" fmla="*/ 1372964 w 1372964"/>
                <a:gd name="connsiteY27" fmla="*/ 1327764 h 1531166"/>
                <a:gd name="connsiteX28" fmla="*/ 1372964 w 1372964"/>
                <a:gd name="connsiteY28" fmla="*/ 954860 h 1531166"/>
                <a:gd name="connsiteX29" fmla="*/ 1372964 w 1372964"/>
                <a:gd name="connsiteY29" fmla="*/ 943560 h 1531166"/>
                <a:gd name="connsiteX30" fmla="*/ 1372964 w 1372964"/>
                <a:gd name="connsiteY30" fmla="*/ 581956 h 1531166"/>
                <a:gd name="connsiteX31" fmla="*/ 1372964 w 1372964"/>
                <a:gd name="connsiteY31" fmla="*/ 565006 h 1531166"/>
                <a:gd name="connsiteX32" fmla="*/ 1372964 w 1372964"/>
                <a:gd name="connsiteY32" fmla="*/ 220352 h 1531166"/>
                <a:gd name="connsiteX33" fmla="*/ 683657 w 1372964"/>
                <a:gd name="connsiteY33" fmla="*/ 96051 h 1531166"/>
                <a:gd name="connsiteX34" fmla="*/ 1276913 w 1372964"/>
                <a:gd name="connsiteY34" fmla="*/ 209052 h 1531166"/>
                <a:gd name="connsiteX35" fmla="*/ 683657 w 1372964"/>
                <a:gd name="connsiteY35" fmla="*/ 322053 h 1531166"/>
                <a:gd name="connsiteX36" fmla="*/ 90401 w 1372964"/>
                <a:gd name="connsiteY36" fmla="*/ 209052 h 1531166"/>
                <a:gd name="connsiteX37" fmla="*/ 683657 w 1372964"/>
                <a:gd name="connsiteY37" fmla="*/ 96051 h 1531166"/>
                <a:gd name="connsiteX38" fmla="*/ 90401 w 1372964"/>
                <a:gd name="connsiteY38" fmla="*/ 322053 h 1531166"/>
                <a:gd name="connsiteX39" fmla="*/ 683657 w 1372964"/>
                <a:gd name="connsiteY39" fmla="*/ 412454 h 1531166"/>
                <a:gd name="connsiteX40" fmla="*/ 1276913 w 1372964"/>
                <a:gd name="connsiteY40" fmla="*/ 322053 h 1531166"/>
                <a:gd name="connsiteX41" fmla="*/ 1276913 w 1372964"/>
                <a:gd name="connsiteY41" fmla="*/ 593256 h 1531166"/>
                <a:gd name="connsiteX42" fmla="*/ 683657 w 1372964"/>
                <a:gd name="connsiteY42" fmla="*/ 700607 h 1531166"/>
                <a:gd name="connsiteX43" fmla="*/ 90401 w 1372964"/>
                <a:gd name="connsiteY43" fmla="*/ 593256 h 1531166"/>
                <a:gd name="connsiteX44" fmla="*/ 90401 w 1372964"/>
                <a:gd name="connsiteY44" fmla="*/ 322053 h 1531166"/>
                <a:gd name="connsiteX45" fmla="*/ 1282563 w 1372964"/>
                <a:gd name="connsiteY45" fmla="*/ 706258 h 1531166"/>
                <a:gd name="connsiteX46" fmla="*/ 1282563 w 1372964"/>
                <a:gd name="connsiteY46" fmla="*/ 966160 h 1531166"/>
                <a:gd name="connsiteX47" fmla="*/ 689307 w 1372964"/>
                <a:gd name="connsiteY47" fmla="*/ 1073511 h 1531166"/>
                <a:gd name="connsiteX48" fmla="*/ 90401 w 1372964"/>
                <a:gd name="connsiteY48" fmla="*/ 966160 h 1531166"/>
                <a:gd name="connsiteX49" fmla="*/ 90401 w 1372964"/>
                <a:gd name="connsiteY49" fmla="*/ 706258 h 1531166"/>
                <a:gd name="connsiteX50" fmla="*/ 683657 w 1372964"/>
                <a:gd name="connsiteY50" fmla="*/ 796658 h 1531166"/>
                <a:gd name="connsiteX51" fmla="*/ 1282563 w 1372964"/>
                <a:gd name="connsiteY51" fmla="*/ 706258 h 1531166"/>
                <a:gd name="connsiteX52" fmla="*/ 683657 w 1372964"/>
                <a:gd name="connsiteY52" fmla="*/ 1452065 h 1531166"/>
                <a:gd name="connsiteX53" fmla="*/ 90401 w 1372964"/>
                <a:gd name="connsiteY53" fmla="*/ 1344714 h 1531166"/>
                <a:gd name="connsiteX54" fmla="*/ 90401 w 1372964"/>
                <a:gd name="connsiteY54" fmla="*/ 1079161 h 1531166"/>
                <a:gd name="connsiteX55" fmla="*/ 683657 w 1372964"/>
                <a:gd name="connsiteY55" fmla="*/ 1169562 h 1531166"/>
                <a:gd name="connsiteX56" fmla="*/ 1276913 w 1372964"/>
                <a:gd name="connsiteY56" fmla="*/ 1079161 h 1531166"/>
                <a:gd name="connsiteX57" fmla="*/ 1276913 w 1372964"/>
                <a:gd name="connsiteY57" fmla="*/ 1344714 h 1531166"/>
                <a:gd name="connsiteX58" fmla="*/ 683657 w 1372964"/>
                <a:gd name="connsiteY58" fmla="*/ 1452065 h 15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72964" h="1531166">
                  <a:moveTo>
                    <a:pt x="1372964" y="220352"/>
                  </a:moveTo>
                  <a:cubicBezTo>
                    <a:pt x="1372964" y="220352"/>
                    <a:pt x="1372964" y="214702"/>
                    <a:pt x="1372964" y="220352"/>
                  </a:cubicBezTo>
                  <a:cubicBezTo>
                    <a:pt x="1372964" y="214702"/>
                    <a:pt x="1372964" y="209052"/>
                    <a:pt x="1372964" y="209052"/>
                  </a:cubicBezTo>
                  <a:cubicBezTo>
                    <a:pt x="1372964" y="180802"/>
                    <a:pt x="1356014" y="152552"/>
                    <a:pt x="1333414" y="129951"/>
                  </a:cubicBezTo>
                  <a:cubicBezTo>
                    <a:pt x="1322114" y="124301"/>
                    <a:pt x="1316464" y="113001"/>
                    <a:pt x="1305163" y="107351"/>
                  </a:cubicBezTo>
                  <a:cubicBezTo>
                    <a:pt x="1203462" y="45200"/>
                    <a:pt x="1017010" y="16950"/>
                    <a:pt x="847509" y="5650"/>
                  </a:cubicBezTo>
                  <a:cubicBezTo>
                    <a:pt x="791008" y="0"/>
                    <a:pt x="734508" y="0"/>
                    <a:pt x="689307" y="0"/>
                  </a:cubicBezTo>
                  <a:cubicBezTo>
                    <a:pt x="655407" y="0"/>
                    <a:pt x="621506" y="0"/>
                    <a:pt x="587606" y="0"/>
                  </a:cubicBezTo>
                  <a:cubicBezTo>
                    <a:pt x="480255" y="5650"/>
                    <a:pt x="355954" y="16950"/>
                    <a:pt x="248603" y="39550"/>
                  </a:cubicBezTo>
                  <a:cubicBezTo>
                    <a:pt x="214702" y="45200"/>
                    <a:pt x="180802" y="56501"/>
                    <a:pt x="152552" y="67801"/>
                  </a:cubicBezTo>
                  <a:cubicBezTo>
                    <a:pt x="124301" y="79101"/>
                    <a:pt x="96051" y="90401"/>
                    <a:pt x="73451" y="101701"/>
                  </a:cubicBezTo>
                  <a:cubicBezTo>
                    <a:pt x="28250" y="129951"/>
                    <a:pt x="0" y="163852"/>
                    <a:pt x="0" y="203402"/>
                  </a:cubicBezTo>
                  <a:cubicBezTo>
                    <a:pt x="0" y="203402"/>
                    <a:pt x="0" y="209052"/>
                    <a:pt x="0" y="209052"/>
                  </a:cubicBezTo>
                  <a:cubicBezTo>
                    <a:pt x="0" y="209052"/>
                    <a:pt x="0" y="214702"/>
                    <a:pt x="0" y="214702"/>
                  </a:cubicBezTo>
                  <a:lnTo>
                    <a:pt x="0" y="570656"/>
                  </a:lnTo>
                  <a:lnTo>
                    <a:pt x="0" y="587606"/>
                  </a:lnTo>
                  <a:lnTo>
                    <a:pt x="0" y="949210"/>
                  </a:lnTo>
                  <a:lnTo>
                    <a:pt x="0" y="960510"/>
                  </a:lnTo>
                  <a:lnTo>
                    <a:pt x="0" y="1333414"/>
                  </a:lnTo>
                  <a:cubicBezTo>
                    <a:pt x="0" y="1372965"/>
                    <a:pt x="28250" y="1406865"/>
                    <a:pt x="73451" y="1429465"/>
                  </a:cubicBezTo>
                  <a:cubicBezTo>
                    <a:pt x="96051" y="1440765"/>
                    <a:pt x="124301" y="1452065"/>
                    <a:pt x="152552" y="1463365"/>
                  </a:cubicBezTo>
                  <a:cubicBezTo>
                    <a:pt x="180802" y="1474666"/>
                    <a:pt x="214702" y="1480316"/>
                    <a:pt x="248603" y="1491616"/>
                  </a:cubicBezTo>
                  <a:cubicBezTo>
                    <a:pt x="355954" y="1514216"/>
                    <a:pt x="474605" y="1525516"/>
                    <a:pt x="587606" y="1531166"/>
                  </a:cubicBezTo>
                  <a:cubicBezTo>
                    <a:pt x="621506" y="1531166"/>
                    <a:pt x="661057" y="1531166"/>
                    <a:pt x="689307" y="1531166"/>
                  </a:cubicBezTo>
                  <a:cubicBezTo>
                    <a:pt x="734508" y="1531166"/>
                    <a:pt x="791008" y="1531166"/>
                    <a:pt x="847509" y="1525516"/>
                  </a:cubicBezTo>
                  <a:cubicBezTo>
                    <a:pt x="1017010" y="1514216"/>
                    <a:pt x="1203462" y="1485966"/>
                    <a:pt x="1305163" y="1429465"/>
                  </a:cubicBezTo>
                  <a:cubicBezTo>
                    <a:pt x="1316464" y="1423815"/>
                    <a:pt x="1327764" y="1418165"/>
                    <a:pt x="1333414" y="1406865"/>
                  </a:cubicBezTo>
                  <a:cubicBezTo>
                    <a:pt x="1361664" y="1384265"/>
                    <a:pt x="1372964" y="1361664"/>
                    <a:pt x="1372964" y="1327764"/>
                  </a:cubicBezTo>
                  <a:lnTo>
                    <a:pt x="1372964" y="954860"/>
                  </a:lnTo>
                  <a:lnTo>
                    <a:pt x="1372964" y="943560"/>
                  </a:lnTo>
                  <a:lnTo>
                    <a:pt x="1372964" y="581956"/>
                  </a:lnTo>
                  <a:lnTo>
                    <a:pt x="1372964" y="565006"/>
                  </a:lnTo>
                  <a:lnTo>
                    <a:pt x="1372964" y="220352"/>
                  </a:lnTo>
                  <a:close/>
                  <a:moveTo>
                    <a:pt x="683657" y="96051"/>
                  </a:moveTo>
                  <a:cubicBezTo>
                    <a:pt x="1045261" y="96051"/>
                    <a:pt x="1259963" y="169502"/>
                    <a:pt x="1276913" y="209052"/>
                  </a:cubicBezTo>
                  <a:cubicBezTo>
                    <a:pt x="1259963" y="248603"/>
                    <a:pt x="1039611" y="322053"/>
                    <a:pt x="683657" y="322053"/>
                  </a:cubicBezTo>
                  <a:cubicBezTo>
                    <a:pt x="327703" y="322053"/>
                    <a:pt x="107351" y="248603"/>
                    <a:pt x="90401" y="209052"/>
                  </a:cubicBezTo>
                  <a:cubicBezTo>
                    <a:pt x="113001" y="169502"/>
                    <a:pt x="327703" y="96051"/>
                    <a:pt x="683657" y="96051"/>
                  </a:cubicBezTo>
                  <a:close/>
                  <a:moveTo>
                    <a:pt x="90401" y="322053"/>
                  </a:moveTo>
                  <a:cubicBezTo>
                    <a:pt x="231652" y="395504"/>
                    <a:pt x="502855" y="412454"/>
                    <a:pt x="683657" y="412454"/>
                  </a:cubicBezTo>
                  <a:cubicBezTo>
                    <a:pt x="864459" y="412454"/>
                    <a:pt x="1135662" y="389854"/>
                    <a:pt x="1276913" y="322053"/>
                  </a:cubicBezTo>
                  <a:lnTo>
                    <a:pt x="1276913" y="593256"/>
                  </a:lnTo>
                  <a:cubicBezTo>
                    <a:pt x="1265613" y="615857"/>
                    <a:pt x="1096111" y="700607"/>
                    <a:pt x="683657" y="700607"/>
                  </a:cubicBezTo>
                  <a:cubicBezTo>
                    <a:pt x="271203" y="700607"/>
                    <a:pt x="107351" y="621507"/>
                    <a:pt x="90401" y="593256"/>
                  </a:cubicBezTo>
                  <a:lnTo>
                    <a:pt x="90401" y="322053"/>
                  </a:lnTo>
                  <a:close/>
                  <a:moveTo>
                    <a:pt x="1282563" y="706258"/>
                  </a:moveTo>
                  <a:lnTo>
                    <a:pt x="1282563" y="966160"/>
                  </a:lnTo>
                  <a:cubicBezTo>
                    <a:pt x="1271263" y="988761"/>
                    <a:pt x="1101761" y="1073511"/>
                    <a:pt x="689307" y="1073511"/>
                  </a:cubicBezTo>
                  <a:cubicBezTo>
                    <a:pt x="276853" y="1073511"/>
                    <a:pt x="107351" y="994410"/>
                    <a:pt x="90401" y="966160"/>
                  </a:cubicBezTo>
                  <a:lnTo>
                    <a:pt x="90401" y="706258"/>
                  </a:lnTo>
                  <a:cubicBezTo>
                    <a:pt x="231652" y="774058"/>
                    <a:pt x="502855" y="796658"/>
                    <a:pt x="683657" y="796658"/>
                  </a:cubicBezTo>
                  <a:cubicBezTo>
                    <a:pt x="864459" y="796658"/>
                    <a:pt x="1141312" y="774058"/>
                    <a:pt x="1282563" y="706258"/>
                  </a:cubicBezTo>
                  <a:close/>
                  <a:moveTo>
                    <a:pt x="683657" y="1452065"/>
                  </a:moveTo>
                  <a:cubicBezTo>
                    <a:pt x="271203" y="1452065"/>
                    <a:pt x="101701" y="1367315"/>
                    <a:pt x="90401" y="1344714"/>
                  </a:cubicBezTo>
                  <a:lnTo>
                    <a:pt x="90401" y="1079161"/>
                  </a:lnTo>
                  <a:cubicBezTo>
                    <a:pt x="231652" y="1146962"/>
                    <a:pt x="502855" y="1169562"/>
                    <a:pt x="683657" y="1169562"/>
                  </a:cubicBezTo>
                  <a:cubicBezTo>
                    <a:pt x="864459" y="1169562"/>
                    <a:pt x="1135662" y="1146962"/>
                    <a:pt x="1276913" y="1079161"/>
                  </a:cubicBezTo>
                  <a:lnTo>
                    <a:pt x="1276913" y="1344714"/>
                  </a:lnTo>
                  <a:cubicBezTo>
                    <a:pt x="1265613" y="1367315"/>
                    <a:pt x="1101761" y="1452065"/>
                    <a:pt x="683657" y="145206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pic>
        <p:nvPicPr>
          <p:cNvPr id="4" name="Picture 3" descr="Logo&#10;&#10;Description automatically generated">
            <a:extLst>
              <a:ext uri="{FF2B5EF4-FFF2-40B4-BE49-F238E27FC236}">
                <a16:creationId xmlns:a16="http://schemas.microsoft.com/office/drawing/2014/main" id="{D46CE386-054D-1241-8BAB-6BDE05780A31}"/>
              </a:ext>
            </a:extLst>
          </p:cNvPr>
          <p:cNvPicPr>
            <a:picLocks noChangeAspect="1"/>
          </p:cNvPicPr>
          <p:nvPr>
            <p:custDataLst>
              <p:tags r:id="rId14"/>
            </p:custDataLst>
          </p:nvPr>
        </p:nvPicPr>
        <p:blipFill>
          <a:blip r:embed="rId39" cstate="hqprint">
            <a:grayscl/>
            <a:extLst>
              <a:ext uri="{BEBA8EAE-BF5A-486C-A8C5-ECC9F3942E4B}">
                <a14:imgProps xmlns:a14="http://schemas.microsoft.com/office/drawing/2010/main">
                  <a14:imgLayer r:embed="rId40">
                    <a14:imgEffect>
                      <a14:saturation sat="369000"/>
                    </a14:imgEffect>
                  </a14:imgLayer>
                </a14:imgProps>
              </a:ext>
              <a:ext uri="{28A0092B-C50C-407E-A947-70E740481C1C}">
                <a14:useLocalDpi xmlns:a14="http://schemas.microsoft.com/office/drawing/2010/main" val="0"/>
              </a:ext>
            </a:extLst>
          </a:blip>
          <a:stretch>
            <a:fillRect/>
          </a:stretch>
        </p:blipFill>
        <p:spPr>
          <a:xfrm>
            <a:off x="945292" y="3839766"/>
            <a:ext cx="731520" cy="731520"/>
          </a:xfrm>
          <a:prstGeom prst="rect">
            <a:avLst/>
          </a:prstGeom>
        </p:spPr>
      </p:pic>
      <p:sp>
        <p:nvSpPr>
          <p:cNvPr id="63" name="Rectangle 62">
            <a:extLst>
              <a:ext uri="{FF2B5EF4-FFF2-40B4-BE49-F238E27FC236}">
                <a16:creationId xmlns:a16="http://schemas.microsoft.com/office/drawing/2014/main" id="{136ABCE9-B423-3A4C-A2D5-78113974C98D}"/>
              </a:ext>
            </a:extLst>
          </p:cNvPr>
          <p:cNvSpPr/>
          <p:nvPr>
            <p:custDataLst>
              <p:tags r:id="rId15"/>
            </p:custDataLst>
          </p:nvPr>
        </p:nvSpPr>
        <p:spPr>
          <a:xfrm>
            <a:off x="913667" y="4505792"/>
            <a:ext cx="756000" cy="324000"/>
          </a:xfrm>
          <a:prstGeom prst="rect">
            <a:avLst/>
          </a:prstGeom>
        </p:spPr>
        <p:txBody>
          <a:bodyPr wrap="none" lIns="0" tIns="0" rIns="0" bIns="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Social</a:t>
            </a:r>
            <a:b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br>
            <a:r>
              <a:rPr kumimoji="0" lang="en-US" sz="1000" b="1" i="0" u="none" strike="noStrike" kern="1200" cap="none" spc="0" normalizeH="0" baseline="0" noProof="0">
                <a:ln>
                  <a:noFill/>
                </a:ln>
                <a:solidFill>
                  <a:prstClr val="black"/>
                </a:solidFill>
                <a:effectLst/>
                <a:uLnTx/>
                <a:uFillTx/>
                <a:latin typeface="Oracle Sans Semi Bold" panose="020B0503020204020204" pitchFamily="34" charset="0"/>
                <a:ea typeface="+mn-ea"/>
                <a:cs typeface="Oracle Sans Semi Bold" panose="020B0503020204020204" pitchFamily="34" charset="0"/>
              </a:rPr>
              <a:t>Media</a:t>
            </a:r>
          </a:p>
        </p:txBody>
      </p:sp>
      <p:sp>
        <p:nvSpPr>
          <p:cNvPr id="51" name="Rounded Rectangle 50">
            <a:extLst>
              <a:ext uri="{FF2B5EF4-FFF2-40B4-BE49-F238E27FC236}">
                <a16:creationId xmlns:a16="http://schemas.microsoft.com/office/drawing/2014/main" id="{725DC000-6355-0A44-898F-BD1A9739921E}"/>
              </a:ext>
            </a:extLst>
          </p:cNvPr>
          <p:cNvSpPr/>
          <p:nvPr>
            <p:custDataLst>
              <p:tags r:id="rId16"/>
            </p:custDataLst>
          </p:nvPr>
        </p:nvSpPr>
        <p:spPr>
          <a:xfrm>
            <a:off x="3686676" y="3509789"/>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52" name="Rectangle 51">
            <a:extLst>
              <a:ext uri="{FF2B5EF4-FFF2-40B4-BE49-F238E27FC236}">
                <a16:creationId xmlns:a16="http://schemas.microsoft.com/office/drawing/2014/main" id="{E9F66110-9B38-5F46-8A76-9F3BFA4000B2}"/>
              </a:ext>
            </a:extLst>
          </p:cNvPr>
          <p:cNvSpPr/>
          <p:nvPr>
            <p:custDataLst>
              <p:tags r:id="rId17"/>
            </p:custDataLst>
          </p:nvPr>
        </p:nvSpPr>
        <p:spPr>
          <a:xfrm>
            <a:off x="3345621" y="4301577"/>
            <a:ext cx="1445317" cy="600164"/>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Autonomous Data Warehouse</a:t>
            </a:r>
          </a:p>
        </p:txBody>
      </p:sp>
      <p:cxnSp>
        <p:nvCxnSpPr>
          <p:cNvPr id="58" name="Straight Arrow Connector 57">
            <a:extLst>
              <a:ext uri="{FF2B5EF4-FFF2-40B4-BE49-F238E27FC236}">
                <a16:creationId xmlns:a16="http://schemas.microsoft.com/office/drawing/2014/main" id="{D62A147B-88B5-894D-AF2C-16DCF49998AF}"/>
              </a:ext>
            </a:extLst>
          </p:cNvPr>
          <p:cNvCxnSpPr/>
          <p:nvPr>
            <p:custDataLst>
              <p:tags r:id="rId18"/>
            </p:custDataLst>
          </p:nvPr>
        </p:nvCxnSpPr>
        <p:spPr>
          <a:xfrm flipV="1">
            <a:off x="4841836" y="3912401"/>
            <a:ext cx="68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aphic 64">
            <a:extLst>
              <a:ext uri="{FF2B5EF4-FFF2-40B4-BE49-F238E27FC236}">
                <a16:creationId xmlns:a16="http://schemas.microsoft.com/office/drawing/2014/main" id="{69939EC6-CBAC-784A-99D7-488E617BE2E3}"/>
              </a:ext>
            </a:extLst>
          </p:cNvPr>
          <p:cNvGrpSpPr>
            <a:grpSpLocks noChangeAspect="1"/>
          </p:cNvGrpSpPr>
          <p:nvPr>
            <p:custDataLst>
              <p:tags r:id="rId19"/>
            </p:custDataLst>
          </p:nvPr>
        </p:nvGrpSpPr>
        <p:grpSpPr>
          <a:xfrm>
            <a:off x="3817062" y="3640357"/>
            <a:ext cx="527146" cy="502850"/>
            <a:chOff x="4607502" y="1613420"/>
            <a:chExt cx="933871" cy="890828"/>
          </a:xfrm>
          <a:solidFill>
            <a:schemeClr val="bg2"/>
          </a:solidFill>
        </p:grpSpPr>
        <p:sp>
          <p:nvSpPr>
            <p:cNvPr id="60" name="Graphic 64">
              <a:extLst>
                <a:ext uri="{FF2B5EF4-FFF2-40B4-BE49-F238E27FC236}">
                  <a16:creationId xmlns:a16="http://schemas.microsoft.com/office/drawing/2014/main" id="{34CB4568-AD1D-174E-AEE8-5D20DBCB5746}"/>
                </a:ext>
              </a:extLst>
            </p:cNvPr>
            <p:cNvSpPr/>
            <p:nvPr>
              <p:custDataLst>
                <p:tags r:id="rId25"/>
              </p:custDataLst>
            </p:nvPr>
          </p:nvSpPr>
          <p:spPr>
            <a:xfrm>
              <a:off x="4709783" y="1745559"/>
              <a:ext cx="357984" cy="380694"/>
            </a:xfrm>
            <a:custGeom>
              <a:avLst/>
              <a:gdLst>
                <a:gd name="connsiteX0" fmla="*/ 75599 w 357984"/>
                <a:gd name="connsiteY0" fmla="*/ 378471 h 380694"/>
                <a:gd name="connsiteX1" fmla="*/ 75599 w 357984"/>
                <a:gd name="connsiteY1" fmla="*/ 100533 h 380694"/>
                <a:gd name="connsiteX2" fmla="*/ 75599 w 357984"/>
                <a:gd name="connsiteY2" fmla="*/ 100533 h 380694"/>
                <a:gd name="connsiteX3" fmla="*/ 322408 w 357984"/>
                <a:gd name="connsiteY3" fmla="*/ 36052 h 380694"/>
                <a:gd name="connsiteX4" fmla="*/ 342420 w 357984"/>
                <a:gd name="connsiteY4" fmla="*/ 16040 h 380694"/>
                <a:gd name="connsiteX5" fmla="*/ 357984 w 357984"/>
                <a:gd name="connsiteY5" fmla="*/ 476 h 380694"/>
                <a:gd name="connsiteX6" fmla="*/ 31129 w 357984"/>
                <a:gd name="connsiteY6" fmla="*/ 82745 h 380694"/>
                <a:gd name="connsiteX7" fmla="*/ 31129 w 357984"/>
                <a:gd name="connsiteY7" fmla="*/ 82745 h 380694"/>
                <a:gd name="connsiteX8" fmla="*/ 31129 w 357984"/>
                <a:gd name="connsiteY8" fmla="*/ 82745 h 380694"/>
                <a:gd name="connsiteX9" fmla="*/ 0 w 357984"/>
                <a:gd name="connsiteY9" fmla="*/ 100533 h 380694"/>
                <a:gd name="connsiteX10" fmla="*/ 8894 w 357984"/>
                <a:gd name="connsiteY10" fmla="*/ 116098 h 380694"/>
                <a:gd name="connsiteX11" fmla="*/ 37800 w 357984"/>
                <a:gd name="connsiteY11" fmla="*/ 113874 h 380694"/>
                <a:gd name="connsiteX12" fmla="*/ 37800 w 357984"/>
                <a:gd name="connsiteY12" fmla="*/ 380694 h 380694"/>
                <a:gd name="connsiteX13" fmla="*/ 75599 w 357984"/>
                <a:gd name="connsiteY13" fmla="*/ 378471 h 380694"/>
                <a:gd name="connsiteX14" fmla="*/ 75599 w 357984"/>
                <a:gd name="connsiteY14" fmla="*/ 378471 h 380694"/>
                <a:gd name="connsiteX15" fmla="*/ 42247 w 357984"/>
                <a:gd name="connsiteY15" fmla="*/ 100533 h 380694"/>
                <a:gd name="connsiteX16" fmla="*/ 42247 w 357984"/>
                <a:gd name="connsiteY16" fmla="*/ 100533 h 380694"/>
                <a:gd name="connsiteX17" fmla="*/ 35576 w 357984"/>
                <a:gd name="connsiteY17" fmla="*/ 87192 h 380694"/>
                <a:gd name="connsiteX18" fmla="*/ 42247 w 357984"/>
                <a:gd name="connsiteY18" fmla="*/ 100533 h 38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984" h="380694">
                  <a:moveTo>
                    <a:pt x="75599" y="378471"/>
                  </a:moveTo>
                  <a:lnTo>
                    <a:pt x="75599" y="100533"/>
                  </a:lnTo>
                  <a:lnTo>
                    <a:pt x="75599" y="100533"/>
                  </a:lnTo>
                  <a:cubicBezTo>
                    <a:pt x="155645" y="58287"/>
                    <a:pt x="237915" y="38275"/>
                    <a:pt x="322408" y="36052"/>
                  </a:cubicBezTo>
                  <a:lnTo>
                    <a:pt x="342420" y="16040"/>
                  </a:lnTo>
                  <a:lnTo>
                    <a:pt x="357984" y="476"/>
                  </a:lnTo>
                  <a:cubicBezTo>
                    <a:pt x="246809" y="-3971"/>
                    <a:pt x="135634" y="22711"/>
                    <a:pt x="31129" y="82745"/>
                  </a:cubicBezTo>
                  <a:lnTo>
                    <a:pt x="31129" y="82745"/>
                  </a:lnTo>
                  <a:lnTo>
                    <a:pt x="31129" y="82745"/>
                  </a:lnTo>
                  <a:lnTo>
                    <a:pt x="0" y="100533"/>
                  </a:lnTo>
                  <a:lnTo>
                    <a:pt x="8894" y="116098"/>
                  </a:lnTo>
                  <a:lnTo>
                    <a:pt x="37800" y="113874"/>
                  </a:lnTo>
                  <a:lnTo>
                    <a:pt x="37800" y="380694"/>
                  </a:lnTo>
                  <a:cubicBezTo>
                    <a:pt x="48917" y="378471"/>
                    <a:pt x="62258" y="378471"/>
                    <a:pt x="75599" y="378471"/>
                  </a:cubicBezTo>
                  <a:cubicBezTo>
                    <a:pt x="73376" y="378471"/>
                    <a:pt x="73376" y="378471"/>
                    <a:pt x="75599" y="378471"/>
                  </a:cubicBezTo>
                  <a:close/>
                  <a:moveTo>
                    <a:pt x="42247" y="100533"/>
                  </a:moveTo>
                  <a:lnTo>
                    <a:pt x="42247" y="100533"/>
                  </a:lnTo>
                  <a:lnTo>
                    <a:pt x="35576" y="87192"/>
                  </a:lnTo>
                  <a:lnTo>
                    <a:pt x="42247" y="100533"/>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1" name="Graphic 64">
              <a:extLst>
                <a:ext uri="{FF2B5EF4-FFF2-40B4-BE49-F238E27FC236}">
                  <a16:creationId xmlns:a16="http://schemas.microsoft.com/office/drawing/2014/main" id="{7875BBD7-C244-EA48-91B2-882532959E18}"/>
                </a:ext>
              </a:extLst>
            </p:cNvPr>
            <p:cNvSpPr/>
            <p:nvPr>
              <p:custDataLst>
                <p:tags r:id="rId26"/>
              </p:custDataLst>
            </p:nvPr>
          </p:nvSpPr>
          <p:spPr>
            <a:xfrm>
              <a:off x="4820958" y="1988396"/>
              <a:ext cx="589228" cy="377995"/>
            </a:xfrm>
            <a:custGeom>
              <a:avLst/>
              <a:gdLst>
                <a:gd name="connsiteX0" fmla="*/ 518077 w 589228"/>
                <a:gd name="connsiteY0" fmla="*/ 0 h 377995"/>
                <a:gd name="connsiteX1" fmla="*/ 518077 w 589228"/>
                <a:gd name="connsiteY1" fmla="*/ 0 h 377995"/>
                <a:gd name="connsiteX2" fmla="*/ 509183 w 589228"/>
                <a:gd name="connsiteY2" fmla="*/ 0 h 377995"/>
                <a:gd name="connsiteX3" fmla="*/ 506959 w 589228"/>
                <a:gd name="connsiteY3" fmla="*/ 0 h 377995"/>
                <a:gd name="connsiteX4" fmla="*/ 506959 w 589228"/>
                <a:gd name="connsiteY4" fmla="*/ 0 h 377995"/>
                <a:gd name="connsiteX5" fmla="*/ 506959 w 589228"/>
                <a:gd name="connsiteY5" fmla="*/ 0 h 377995"/>
                <a:gd name="connsiteX6" fmla="*/ 502512 w 589228"/>
                <a:gd name="connsiteY6" fmla="*/ 0 h 377995"/>
                <a:gd name="connsiteX7" fmla="*/ 493618 w 589228"/>
                <a:gd name="connsiteY7" fmla="*/ 0 h 377995"/>
                <a:gd name="connsiteX8" fmla="*/ 491395 w 589228"/>
                <a:gd name="connsiteY8" fmla="*/ 0 h 377995"/>
                <a:gd name="connsiteX9" fmla="*/ 491395 w 589228"/>
                <a:gd name="connsiteY9" fmla="*/ 0 h 377995"/>
                <a:gd name="connsiteX10" fmla="*/ 491395 w 589228"/>
                <a:gd name="connsiteY10" fmla="*/ 0 h 377995"/>
                <a:gd name="connsiteX11" fmla="*/ 484724 w 589228"/>
                <a:gd name="connsiteY11" fmla="*/ 0 h 377995"/>
                <a:gd name="connsiteX12" fmla="*/ 484724 w 589228"/>
                <a:gd name="connsiteY12" fmla="*/ 342419 h 377995"/>
                <a:gd name="connsiteX13" fmla="*/ 446924 w 589228"/>
                <a:gd name="connsiteY13" fmla="*/ 342419 h 377995"/>
                <a:gd name="connsiteX14" fmla="*/ 446924 w 589228"/>
                <a:gd name="connsiteY14" fmla="*/ 46694 h 377995"/>
                <a:gd name="connsiteX15" fmla="*/ 242362 w 589228"/>
                <a:gd name="connsiteY15" fmla="*/ 46694 h 377995"/>
                <a:gd name="connsiteX16" fmla="*/ 242362 w 589228"/>
                <a:gd name="connsiteY16" fmla="*/ 342419 h 377995"/>
                <a:gd name="connsiteX17" fmla="*/ 204562 w 589228"/>
                <a:gd name="connsiteY17" fmla="*/ 342419 h 377995"/>
                <a:gd name="connsiteX18" fmla="*/ 204562 w 589228"/>
                <a:gd name="connsiteY18" fmla="*/ 46694 h 377995"/>
                <a:gd name="connsiteX19" fmla="*/ 0 w 589228"/>
                <a:gd name="connsiteY19" fmla="*/ 46694 h 377995"/>
                <a:gd name="connsiteX20" fmla="*/ 0 w 589228"/>
                <a:gd name="connsiteY20" fmla="*/ 135634 h 377995"/>
                <a:gd name="connsiteX21" fmla="*/ 37800 w 589228"/>
                <a:gd name="connsiteY21" fmla="*/ 140081 h 377995"/>
                <a:gd name="connsiteX22" fmla="*/ 37800 w 589228"/>
                <a:gd name="connsiteY22" fmla="*/ 82270 h 377995"/>
                <a:gd name="connsiteX23" fmla="*/ 166763 w 589228"/>
                <a:gd name="connsiteY23" fmla="*/ 82270 h 377995"/>
                <a:gd name="connsiteX24" fmla="*/ 166763 w 589228"/>
                <a:gd name="connsiteY24" fmla="*/ 151198 h 377995"/>
                <a:gd name="connsiteX25" fmla="*/ 88940 w 589228"/>
                <a:gd name="connsiteY25" fmla="*/ 151198 h 377995"/>
                <a:gd name="connsiteX26" fmla="*/ 124516 w 589228"/>
                <a:gd name="connsiteY26" fmla="*/ 166763 h 377995"/>
                <a:gd name="connsiteX27" fmla="*/ 151198 w 589228"/>
                <a:gd name="connsiteY27" fmla="*/ 188998 h 377995"/>
                <a:gd name="connsiteX28" fmla="*/ 166763 w 589228"/>
                <a:gd name="connsiteY28" fmla="*/ 188998 h 377995"/>
                <a:gd name="connsiteX29" fmla="*/ 166763 w 589228"/>
                <a:gd name="connsiteY29" fmla="*/ 377995 h 377995"/>
                <a:gd name="connsiteX30" fmla="*/ 551429 w 589228"/>
                <a:gd name="connsiteY30" fmla="*/ 377995 h 377995"/>
                <a:gd name="connsiteX31" fmla="*/ 551429 w 589228"/>
                <a:gd name="connsiteY31" fmla="*/ 377995 h 377995"/>
                <a:gd name="connsiteX32" fmla="*/ 589229 w 589228"/>
                <a:gd name="connsiteY32" fmla="*/ 377995 h 377995"/>
                <a:gd name="connsiteX33" fmla="*/ 589229 w 589228"/>
                <a:gd name="connsiteY33" fmla="*/ 360207 h 377995"/>
                <a:gd name="connsiteX34" fmla="*/ 551429 w 589228"/>
                <a:gd name="connsiteY34" fmla="*/ 342419 h 377995"/>
                <a:gd name="connsiteX35" fmla="*/ 551429 w 589228"/>
                <a:gd name="connsiteY35" fmla="*/ 342419 h 377995"/>
                <a:gd name="connsiteX36" fmla="*/ 520300 w 589228"/>
                <a:gd name="connsiteY36" fmla="*/ 342419 h 377995"/>
                <a:gd name="connsiteX37" fmla="*/ 520300 w 589228"/>
                <a:gd name="connsiteY37" fmla="*/ 0 h 377995"/>
                <a:gd name="connsiteX38" fmla="*/ 518077 w 589228"/>
                <a:gd name="connsiteY38" fmla="*/ 0 h 377995"/>
                <a:gd name="connsiteX39" fmla="*/ 518077 w 589228"/>
                <a:gd name="connsiteY39" fmla="*/ 0 h 377995"/>
                <a:gd name="connsiteX40" fmla="*/ 409125 w 589228"/>
                <a:gd name="connsiteY40" fmla="*/ 251256 h 377995"/>
                <a:gd name="connsiteX41" fmla="*/ 280162 w 589228"/>
                <a:gd name="connsiteY41" fmla="*/ 251256 h 377995"/>
                <a:gd name="connsiteX42" fmla="*/ 280162 w 589228"/>
                <a:gd name="connsiteY42" fmla="*/ 191221 h 377995"/>
                <a:gd name="connsiteX43" fmla="*/ 409125 w 589228"/>
                <a:gd name="connsiteY43" fmla="*/ 191221 h 377995"/>
                <a:gd name="connsiteX44" fmla="*/ 409125 w 589228"/>
                <a:gd name="connsiteY44" fmla="*/ 251256 h 377995"/>
                <a:gd name="connsiteX45" fmla="*/ 409125 w 589228"/>
                <a:gd name="connsiteY45" fmla="*/ 84493 h 377995"/>
                <a:gd name="connsiteX46" fmla="*/ 409125 w 589228"/>
                <a:gd name="connsiteY46" fmla="*/ 153422 h 377995"/>
                <a:gd name="connsiteX47" fmla="*/ 280162 w 589228"/>
                <a:gd name="connsiteY47" fmla="*/ 153422 h 377995"/>
                <a:gd name="connsiteX48" fmla="*/ 280162 w 589228"/>
                <a:gd name="connsiteY48" fmla="*/ 84493 h 377995"/>
                <a:gd name="connsiteX49" fmla="*/ 409125 w 589228"/>
                <a:gd name="connsiteY49" fmla="*/ 84493 h 377995"/>
                <a:gd name="connsiteX50" fmla="*/ 277938 w 589228"/>
                <a:gd name="connsiteY50" fmla="*/ 289055 h 377995"/>
                <a:gd name="connsiteX51" fmla="*/ 409125 w 589228"/>
                <a:gd name="connsiteY51" fmla="*/ 289055 h 377995"/>
                <a:gd name="connsiteX52" fmla="*/ 409125 w 589228"/>
                <a:gd name="connsiteY52" fmla="*/ 344643 h 377995"/>
                <a:gd name="connsiteX53" fmla="*/ 280162 w 589228"/>
                <a:gd name="connsiteY53" fmla="*/ 344643 h 377995"/>
                <a:gd name="connsiteX54" fmla="*/ 280162 w 589228"/>
                <a:gd name="connsiteY54" fmla="*/ 289055 h 37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228" h="377995">
                  <a:moveTo>
                    <a:pt x="518077" y="0"/>
                  </a:moveTo>
                  <a:lnTo>
                    <a:pt x="518077" y="0"/>
                  </a:lnTo>
                  <a:cubicBezTo>
                    <a:pt x="515853" y="0"/>
                    <a:pt x="513630" y="0"/>
                    <a:pt x="509183" y="0"/>
                  </a:cubicBezTo>
                  <a:cubicBezTo>
                    <a:pt x="509183" y="0"/>
                    <a:pt x="506959" y="0"/>
                    <a:pt x="506959" y="0"/>
                  </a:cubicBezTo>
                  <a:lnTo>
                    <a:pt x="506959" y="0"/>
                  </a:lnTo>
                  <a:lnTo>
                    <a:pt x="506959" y="0"/>
                  </a:lnTo>
                  <a:cubicBezTo>
                    <a:pt x="504736" y="0"/>
                    <a:pt x="504736" y="0"/>
                    <a:pt x="502512" y="0"/>
                  </a:cubicBezTo>
                  <a:cubicBezTo>
                    <a:pt x="500288" y="0"/>
                    <a:pt x="495842" y="0"/>
                    <a:pt x="493618" y="0"/>
                  </a:cubicBezTo>
                  <a:cubicBezTo>
                    <a:pt x="493618" y="0"/>
                    <a:pt x="491395" y="0"/>
                    <a:pt x="491395" y="0"/>
                  </a:cubicBezTo>
                  <a:lnTo>
                    <a:pt x="491395" y="0"/>
                  </a:lnTo>
                  <a:lnTo>
                    <a:pt x="491395" y="0"/>
                  </a:lnTo>
                  <a:cubicBezTo>
                    <a:pt x="489171" y="0"/>
                    <a:pt x="486948" y="0"/>
                    <a:pt x="484724" y="0"/>
                  </a:cubicBezTo>
                  <a:lnTo>
                    <a:pt x="484724" y="342419"/>
                  </a:lnTo>
                  <a:lnTo>
                    <a:pt x="446924" y="342419"/>
                  </a:lnTo>
                  <a:lnTo>
                    <a:pt x="446924" y="46694"/>
                  </a:lnTo>
                  <a:lnTo>
                    <a:pt x="242362" y="46694"/>
                  </a:lnTo>
                  <a:lnTo>
                    <a:pt x="242362" y="342419"/>
                  </a:lnTo>
                  <a:lnTo>
                    <a:pt x="204562" y="342419"/>
                  </a:lnTo>
                  <a:lnTo>
                    <a:pt x="204562" y="46694"/>
                  </a:lnTo>
                  <a:lnTo>
                    <a:pt x="0" y="46694"/>
                  </a:lnTo>
                  <a:lnTo>
                    <a:pt x="0" y="135634"/>
                  </a:lnTo>
                  <a:cubicBezTo>
                    <a:pt x="13341" y="135634"/>
                    <a:pt x="24459" y="137857"/>
                    <a:pt x="37800" y="140081"/>
                  </a:cubicBezTo>
                  <a:lnTo>
                    <a:pt x="37800" y="82270"/>
                  </a:lnTo>
                  <a:lnTo>
                    <a:pt x="166763" y="82270"/>
                  </a:lnTo>
                  <a:lnTo>
                    <a:pt x="166763" y="151198"/>
                  </a:lnTo>
                  <a:lnTo>
                    <a:pt x="88940" y="151198"/>
                  </a:lnTo>
                  <a:cubicBezTo>
                    <a:pt x="102281" y="155645"/>
                    <a:pt x="113399" y="160092"/>
                    <a:pt x="124516" y="166763"/>
                  </a:cubicBezTo>
                  <a:cubicBezTo>
                    <a:pt x="135634" y="173433"/>
                    <a:pt x="144528" y="180104"/>
                    <a:pt x="151198" y="188998"/>
                  </a:cubicBezTo>
                  <a:lnTo>
                    <a:pt x="166763" y="188998"/>
                  </a:lnTo>
                  <a:lnTo>
                    <a:pt x="166763" y="377995"/>
                  </a:lnTo>
                  <a:lnTo>
                    <a:pt x="551429" y="377995"/>
                  </a:lnTo>
                  <a:lnTo>
                    <a:pt x="551429" y="377995"/>
                  </a:lnTo>
                  <a:lnTo>
                    <a:pt x="589229" y="377995"/>
                  </a:lnTo>
                  <a:lnTo>
                    <a:pt x="589229" y="360207"/>
                  </a:lnTo>
                  <a:lnTo>
                    <a:pt x="551429" y="342419"/>
                  </a:lnTo>
                  <a:lnTo>
                    <a:pt x="551429" y="342419"/>
                  </a:lnTo>
                  <a:lnTo>
                    <a:pt x="520300" y="342419"/>
                  </a:lnTo>
                  <a:lnTo>
                    <a:pt x="520300" y="0"/>
                  </a:lnTo>
                  <a:cubicBezTo>
                    <a:pt x="518077" y="0"/>
                    <a:pt x="518077" y="0"/>
                    <a:pt x="518077" y="0"/>
                  </a:cubicBezTo>
                  <a:cubicBezTo>
                    <a:pt x="518077" y="0"/>
                    <a:pt x="518077" y="0"/>
                    <a:pt x="518077" y="0"/>
                  </a:cubicBezTo>
                  <a:close/>
                  <a:moveTo>
                    <a:pt x="409125" y="251256"/>
                  </a:moveTo>
                  <a:lnTo>
                    <a:pt x="280162" y="251256"/>
                  </a:lnTo>
                  <a:lnTo>
                    <a:pt x="280162" y="191221"/>
                  </a:lnTo>
                  <a:lnTo>
                    <a:pt x="409125" y="191221"/>
                  </a:lnTo>
                  <a:lnTo>
                    <a:pt x="409125" y="251256"/>
                  </a:lnTo>
                  <a:close/>
                  <a:moveTo>
                    <a:pt x="409125" y="84493"/>
                  </a:moveTo>
                  <a:lnTo>
                    <a:pt x="409125" y="153422"/>
                  </a:lnTo>
                  <a:lnTo>
                    <a:pt x="280162" y="153422"/>
                  </a:lnTo>
                  <a:lnTo>
                    <a:pt x="280162" y="84493"/>
                  </a:lnTo>
                  <a:lnTo>
                    <a:pt x="409125" y="84493"/>
                  </a:lnTo>
                  <a:close/>
                  <a:moveTo>
                    <a:pt x="277938" y="289055"/>
                  </a:moveTo>
                  <a:lnTo>
                    <a:pt x="409125" y="289055"/>
                  </a:lnTo>
                  <a:lnTo>
                    <a:pt x="409125" y="344643"/>
                  </a:lnTo>
                  <a:lnTo>
                    <a:pt x="280162" y="344643"/>
                  </a:lnTo>
                  <a:lnTo>
                    <a:pt x="280162" y="289055"/>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2" name="Graphic 64">
              <a:extLst>
                <a:ext uri="{FF2B5EF4-FFF2-40B4-BE49-F238E27FC236}">
                  <a16:creationId xmlns:a16="http://schemas.microsoft.com/office/drawing/2014/main" id="{8BADEA38-961D-C04C-ADE7-1B17121EED63}"/>
                </a:ext>
              </a:extLst>
            </p:cNvPr>
            <p:cNvSpPr/>
            <p:nvPr>
              <p:custDataLst>
                <p:tags r:id="rId27"/>
              </p:custDataLst>
            </p:nvPr>
          </p:nvSpPr>
          <p:spPr>
            <a:xfrm>
              <a:off x="4820958" y="1863880"/>
              <a:ext cx="204562" cy="140080"/>
            </a:xfrm>
            <a:custGeom>
              <a:avLst/>
              <a:gdLst>
                <a:gd name="connsiteX0" fmla="*/ 204562 w 204562"/>
                <a:gd name="connsiteY0" fmla="*/ 0 h 140080"/>
                <a:gd name="connsiteX1" fmla="*/ 0 w 204562"/>
                <a:gd name="connsiteY1" fmla="*/ 0 h 140080"/>
                <a:gd name="connsiteX2" fmla="*/ 0 w 204562"/>
                <a:gd name="connsiteY2" fmla="*/ 140081 h 140080"/>
                <a:gd name="connsiteX3" fmla="*/ 204562 w 204562"/>
                <a:gd name="connsiteY3" fmla="*/ 140081 h 140080"/>
                <a:gd name="connsiteX4" fmla="*/ 204562 w 204562"/>
                <a:gd name="connsiteY4" fmla="*/ 0 h 140080"/>
                <a:gd name="connsiteX5" fmla="*/ 166763 w 204562"/>
                <a:gd name="connsiteY5" fmla="*/ 102281 h 140080"/>
                <a:gd name="connsiteX6" fmla="*/ 37800 w 204562"/>
                <a:gd name="connsiteY6" fmla="*/ 102281 h 140080"/>
                <a:gd name="connsiteX7" fmla="*/ 37800 w 204562"/>
                <a:gd name="connsiteY7" fmla="*/ 37799 h 140080"/>
                <a:gd name="connsiteX8" fmla="*/ 166763 w 204562"/>
                <a:gd name="connsiteY8" fmla="*/ 37799 h 140080"/>
                <a:gd name="connsiteX9" fmla="*/ 166763 w 204562"/>
                <a:gd name="connsiteY9" fmla="*/ 1022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1" h="140080">
                  <a:moveTo>
                    <a:pt x="204562" y="0"/>
                  </a:moveTo>
                  <a:lnTo>
                    <a:pt x="0" y="0"/>
                  </a:lnTo>
                  <a:lnTo>
                    <a:pt x="0" y="140081"/>
                  </a:lnTo>
                  <a:lnTo>
                    <a:pt x="204562" y="140081"/>
                  </a:lnTo>
                  <a:lnTo>
                    <a:pt x="204562" y="0"/>
                  </a:lnTo>
                  <a:close/>
                  <a:moveTo>
                    <a:pt x="166763" y="102281"/>
                  </a:moveTo>
                  <a:lnTo>
                    <a:pt x="37800" y="102281"/>
                  </a:lnTo>
                  <a:lnTo>
                    <a:pt x="37800" y="37799"/>
                  </a:lnTo>
                  <a:lnTo>
                    <a:pt x="166763" y="37799"/>
                  </a:lnTo>
                  <a:lnTo>
                    <a:pt x="166763" y="1022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4" name="Graphic 64">
              <a:extLst>
                <a:ext uri="{FF2B5EF4-FFF2-40B4-BE49-F238E27FC236}">
                  <a16:creationId xmlns:a16="http://schemas.microsoft.com/office/drawing/2014/main" id="{5814A236-6D01-5F4B-A62A-97EC435F6D1E}"/>
                </a:ext>
              </a:extLst>
            </p:cNvPr>
            <p:cNvSpPr/>
            <p:nvPr>
              <p:custDataLst>
                <p:tags r:id="rId28"/>
              </p:custDataLst>
            </p:nvPr>
          </p:nvSpPr>
          <p:spPr>
            <a:xfrm>
              <a:off x="5063320" y="1863880"/>
              <a:ext cx="204562" cy="140080"/>
            </a:xfrm>
            <a:custGeom>
              <a:avLst/>
              <a:gdLst>
                <a:gd name="connsiteX0" fmla="*/ 0 w 204562"/>
                <a:gd name="connsiteY0" fmla="*/ 140081 h 140080"/>
                <a:gd name="connsiteX1" fmla="*/ 204562 w 204562"/>
                <a:gd name="connsiteY1" fmla="*/ 140081 h 140080"/>
                <a:gd name="connsiteX2" fmla="*/ 204562 w 204562"/>
                <a:gd name="connsiteY2" fmla="*/ 120069 h 140080"/>
                <a:gd name="connsiteX3" fmla="*/ 155645 w 204562"/>
                <a:gd name="connsiteY3" fmla="*/ 102281 h 140080"/>
                <a:gd name="connsiteX4" fmla="*/ 37800 w 204562"/>
                <a:gd name="connsiteY4" fmla="*/ 102281 h 140080"/>
                <a:gd name="connsiteX5" fmla="*/ 37800 w 204562"/>
                <a:gd name="connsiteY5" fmla="*/ 37799 h 140080"/>
                <a:gd name="connsiteX6" fmla="*/ 84493 w 204562"/>
                <a:gd name="connsiteY6" fmla="*/ 37799 h 140080"/>
                <a:gd name="connsiteX7" fmla="*/ 82270 w 204562"/>
                <a:gd name="connsiteY7" fmla="*/ 33353 h 140080"/>
                <a:gd name="connsiteX8" fmla="*/ 82270 w 204562"/>
                <a:gd name="connsiteY8" fmla="*/ 33353 h 140080"/>
                <a:gd name="connsiteX9" fmla="*/ 80046 w 204562"/>
                <a:gd name="connsiteY9" fmla="*/ 31129 h 140080"/>
                <a:gd name="connsiteX10" fmla="*/ 68929 w 204562"/>
                <a:gd name="connsiteY10" fmla="*/ 11118 h 140080"/>
                <a:gd name="connsiteX11" fmla="*/ 68929 w 204562"/>
                <a:gd name="connsiteY11" fmla="*/ 11118 h 140080"/>
                <a:gd name="connsiteX12" fmla="*/ 64482 w 204562"/>
                <a:gd name="connsiteY12" fmla="*/ 0 h 140080"/>
                <a:gd name="connsiteX13" fmla="*/ 0 w 204562"/>
                <a:gd name="connsiteY13" fmla="*/ 0 h 140080"/>
                <a:gd name="connsiteX14" fmla="*/ 0 w 204562"/>
                <a:gd name="connsiteY14" fmla="*/ 1400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561" h="140080">
                  <a:moveTo>
                    <a:pt x="0" y="140081"/>
                  </a:moveTo>
                  <a:lnTo>
                    <a:pt x="204562" y="140081"/>
                  </a:lnTo>
                  <a:lnTo>
                    <a:pt x="204562" y="120069"/>
                  </a:lnTo>
                  <a:cubicBezTo>
                    <a:pt x="186774" y="115622"/>
                    <a:pt x="171210" y="111175"/>
                    <a:pt x="155645" y="102281"/>
                  </a:cubicBezTo>
                  <a:lnTo>
                    <a:pt x="37800" y="102281"/>
                  </a:lnTo>
                  <a:lnTo>
                    <a:pt x="37800" y="37799"/>
                  </a:lnTo>
                  <a:lnTo>
                    <a:pt x="84493" y="37799"/>
                  </a:lnTo>
                  <a:cubicBezTo>
                    <a:pt x="84493" y="35576"/>
                    <a:pt x="82270" y="35576"/>
                    <a:pt x="82270" y="33353"/>
                  </a:cubicBezTo>
                  <a:lnTo>
                    <a:pt x="82270" y="33353"/>
                  </a:lnTo>
                  <a:cubicBezTo>
                    <a:pt x="82270" y="33353"/>
                    <a:pt x="82270" y="31129"/>
                    <a:pt x="80046" y="31129"/>
                  </a:cubicBezTo>
                  <a:lnTo>
                    <a:pt x="68929" y="11118"/>
                  </a:lnTo>
                  <a:lnTo>
                    <a:pt x="68929" y="11118"/>
                  </a:lnTo>
                  <a:cubicBezTo>
                    <a:pt x="66705" y="6671"/>
                    <a:pt x="64482" y="4447"/>
                    <a:pt x="64482" y="0"/>
                  </a:cubicBezTo>
                  <a:lnTo>
                    <a:pt x="0" y="0"/>
                  </a:lnTo>
                  <a:lnTo>
                    <a:pt x="0" y="1400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5" name="Graphic 64">
              <a:extLst>
                <a:ext uri="{FF2B5EF4-FFF2-40B4-BE49-F238E27FC236}">
                  <a16:creationId xmlns:a16="http://schemas.microsoft.com/office/drawing/2014/main" id="{B0473724-7C60-B44E-BCDC-8F6209A0161D}"/>
                </a:ext>
              </a:extLst>
            </p:cNvPr>
            <p:cNvSpPr/>
            <p:nvPr>
              <p:custDataLst>
                <p:tags r:id="rId29"/>
              </p:custDataLst>
            </p:nvPr>
          </p:nvSpPr>
          <p:spPr>
            <a:xfrm>
              <a:off x="5241200" y="1688224"/>
              <a:ext cx="140080" cy="180103"/>
            </a:xfrm>
            <a:custGeom>
              <a:avLst/>
              <a:gdLst>
                <a:gd name="connsiteX0" fmla="*/ 140081 w 140080"/>
                <a:gd name="connsiteY0" fmla="*/ 180103 h 180103"/>
                <a:gd name="connsiteX1" fmla="*/ 88940 w 140080"/>
                <a:gd name="connsiteY1" fmla="*/ 0 h 180103"/>
                <a:gd name="connsiteX2" fmla="*/ 51141 w 140080"/>
                <a:gd name="connsiteY2" fmla="*/ 0 h 180103"/>
                <a:gd name="connsiteX3" fmla="*/ 0 w 140080"/>
                <a:gd name="connsiteY3" fmla="*/ 180103 h 180103"/>
                <a:gd name="connsiteX4" fmla="*/ 40023 w 140080"/>
                <a:gd name="connsiteY4" fmla="*/ 180103 h 180103"/>
                <a:gd name="connsiteX5" fmla="*/ 48917 w 140080"/>
                <a:gd name="connsiteY5" fmla="*/ 142304 h 180103"/>
                <a:gd name="connsiteX6" fmla="*/ 93387 w 140080"/>
                <a:gd name="connsiteY6" fmla="*/ 142304 h 180103"/>
                <a:gd name="connsiteX7" fmla="*/ 102281 w 140080"/>
                <a:gd name="connsiteY7" fmla="*/ 180103 h 180103"/>
                <a:gd name="connsiteX8" fmla="*/ 140081 w 140080"/>
                <a:gd name="connsiteY8" fmla="*/ 180103 h 180103"/>
                <a:gd name="connsiteX9" fmla="*/ 68929 w 140080"/>
                <a:gd name="connsiteY9" fmla="*/ 44470 h 180103"/>
                <a:gd name="connsiteX10" fmla="*/ 84493 w 140080"/>
                <a:gd name="connsiteY10" fmla="*/ 111175 h 180103"/>
                <a:gd name="connsiteX11" fmla="*/ 53364 w 140080"/>
                <a:gd name="connsiteY11" fmla="*/ 111175 h 180103"/>
                <a:gd name="connsiteX12" fmla="*/ 68929 w 140080"/>
                <a:gd name="connsiteY12" fmla="*/ 44470 h 18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080" h="180103">
                  <a:moveTo>
                    <a:pt x="140081" y="180103"/>
                  </a:moveTo>
                  <a:lnTo>
                    <a:pt x="88940" y="0"/>
                  </a:lnTo>
                  <a:lnTo>
                    <a:pt x="51141" y="0"/>
                  </a:lnTo>
                  <a:lnTo>
                    <a:pt x="0" y="180103"/>
                  </a:lnTo>
                  <a:lnTo>
                    <a:pt x="40023" y="180103"/>
                  </a:lnTo>
                  <a:lnTo>
                    <a:pt x="48917" y="142304"/>
                  </a:lnTo>
                  <a:lnTo>
                    <a:pt x="93387" y="142304"/>
                  </a:lnTo>
                  <a:lnTo>
                    <a:pt x="102281" y="180103"/>
                  </a:lnTo>
                  <a:lnTo>
                    <a:pt x="140081" y="180103"/>
                  </a:lnTo>
                  <a:close/>
                  <a:moveTo>
                    <a:pt x="68929" y="44470"/>
                  </a:moveTo>
                  <a:lnTo>
                    <a:pt x="84493" y="111175"/>
                  </a:lnTo>
                  <a:lnTo>
                    <a:pt x="53364" y="111175"/>
                  </a:lnTo>
                  <a:lnTo>
                    <a:pt x="68929" y="4447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6" name="Graphic 64">
              <a:extLst>
                <a:ext uri="{FF2B5EF4-FFF2-40B4-BE49-F238E27FC236}">
                  <a16:creationId xmlns:a16="http://schemas.microsoft.com/office/drawing/2014/main" id="{01714C68-072C-7A41-95B0-6591D7264ED9}"/>
                </a:ext>
              </a:extLst>
            </p:cNvPr>
            <p:cNvSpPr/>
            <p:nvPr>
              <p:custDataLst>
                <p:tags r:id="rId30"/>
              </p:custDataLst>
            </p:nvPr>
          </p:nvSpPr>
          <p:spPr>
            <a:xfrm>
              <a:off x="5165601" y="1730470"/>
              <a:ext cx="375772" cy="232672"/>
            </a:xfrm>
            <a:custGeom>
              <a:avLst/>
              <a:gdLst>
                <a:gd name="connsiteX0" fmla="*/ 317961 w 375772"/>
                <a:gd name="connsiteY0" fmla="*/ 71152 h 232672"/>
                <a:gd name="connsiteX1" fmla="*/ 349090 w 375772"/>
                <a:gd name="connsiteY1" fmla="*/ 102281 h 232672"/>
                <a:gd name="connsiteX2" fmla="*/ 375772 w 375772"/>
                <a:gd name="connsiteY2" fmla="*/ 77823 h 232672"/>
                <a:gd name="connsiteX3" fmla="*/ 297950 w 375772"/>
                <a:gd name="connsiteY3" fmla="*/ 0 h 232672"/>
                <a:gd name="connsiteX4" fmla="*/ 220127 w 375772"/>
                <a:gd name="connsiteY4" fmla="*/ 77823 h 232672"/>
                <a:gd name="connsiteX5" fmla="*/ 246809 w 375772"/>
                <a:gd name="connsiteY5" fmla="*/ 104504 h 232672"/>
                <a:gd name="connsiteX6" fmla="*/ 280162 w 375772"/>
                <a:gd name="connsiteY6" fmla="*/ 71152 h 232672"/>
                <a:gd name="connsiteX7" fmla="*/ 166763 w 375772"/>
                <a:gd name="connsiteY7" fmla="*/ 193445 h 232672"/>
                <a:gd name="connsiteX8" fmla="*/ 26682 w 375772"/>
                <a:gd name="connsiteY8" fmla="*/ 124516 h 232672"/>
                <a:gd name="connsiteX9" fmla="*/ 0 w 375772"/>
                <a:gd name="connsiteY9" fmla="*/ 151198 h 232672"/>
                <a:gd name="connsiteX10" fmla="*/ 168986 w 375772"/>
                <a:gd name="connsiteY10" fmla="*/ 231244 h 232672"/>
                <a:gd name="connsiteX11" fmla="*/ 317961 w 375772"/>
                <a:gd name="connsiteY11" fmla="*/ 71152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772" h="232672">
                  <a:moveTo>
                    <a:pt x="317961" y="71152"/>
                  </a:moveTo>
                  <a:lnTo>
                    <a:pt x="349090" y="102281"/>
                  </a:lnTo>
                  <a:lnTo>
                    <a:pt x="375772" y="77823"/>
                  </a:lnTo>
                  <a:lnTo>
                    <a:pt x="297950" y="0"/>
                  </a:lnTo>
                  <a:lnTo>
                    <a:pt x="220127" y="77823"/>
                  </a:lnTo>
                  <a:lnTo>
                    <a:pt x="246809" y="104504"/>
                  </a:lnTo>
                  <a:lnTo>
                    <a:pt x="280162" y="71152"/>
                  </a:lnTo>
                  <a:cubicBezTo>
                    <a:pt x="273491" y="131187"/>
                    <a:pt x="229021" y="182327"/>
                    <a:pt x="166763" y="193445"/>
                  </a:cubicBezTo>
                  <a:cubicBezTo>
                    <a:pt x="108952" y="202339"/>
                    <a:pt x="53364" y="173433"/>
                    <a:pt x="26682" y="124516"/>
                  </a:cubicBezTo>
                  <a:lnTo>
                    <a:pt x="0" y="151198"/>
                  </a:lnTo>
                  <a:cubicBezTo>
                    <a:pt x="35576" y="206786"/>
                    <a:pt x="100058" y="240138"/>
                    <a:pt x="168986" y="231244"/>
                  </a:cubicBezTo>
                  <a:cubicBezTo>
                    <a:pt x="251256" y="215680"/>
                    <a:pt x="309067" y="148975"/>
                    <a:pt x="317961" y="71152"/>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7" name="Graphic 64">
              <a:extLst>
                <a:ext uri="{FF2B5EF4-FFF2-40B4-BE49-F238E27FC236}">
                  <a16:creationId xmlns:a16="http://schemas.microsoft.com/office/drawing/2014/main" id="{32883163-37ED-0748-9382-159ECDD08510}"/>
                </a:ext>
              </a:extLst>
            </p:cNvPr>
            <p:cNvSpPr/>
            <p:nvPr>
              <p:custDataLst>
                <p:tags r:id="rId31"/>
              </p:custDataLst>
            </p:nvPr>
          </p:nvSpPr>
          <p:spPr>
            <a:xfrm>
              <a:off x="5078885" y="1613420"/>
              <a:ext cx="380219" cy="232672"/>
            </a:xfrm>
            <a:custGeom>
              <a:avLst/>
              <a:gdLst>
                <a:gd name="connsiteX0" fmla="*/ 0 w 380219"/>
                <a:gd name="connsiteY0" fmla="*/ 154850 h 232672"/>
                <a:gd name="connsiteX1" fmla="*/ 77823 w 380219"/>
                <a:gd name="connsiteY1" fmla="*/ 232673 h 232672"/>
                <a:gd name="connsiteX2" fmla="*/ 155645 w 380219"/>
                <a:gd name="connsiteY2" fmla="*/ 154850 h 232672"/>
                <a:gd name="connsiteX3" fmla="*/ 128963 w 380219"/>
                <a:gd name="connsiteY3" fmla="*/ 128168 h 232672"/>
                <a:gd name="connsiteX4" fmla="*/ 97834 w 380219"/>
                <a:gd name="connsiteY4" fmla="*/ 159297 h 232672"/>
                <a:gd name="connsiteX5" fmla="*/ 213456 w 380219"/>
                <a:gd name="connsiteY5" fmla="*/ 39228 h 232672"/>
                <a:gd name="connsiteX6" fmla="*/ 353537 w 380219"/>
                <a:gd name="connsiteY6" fmla="*/ 108157 h 232672"/>
                <a:gd name="connsiteX7" fmla="*/ 380219 w 380219"/>
                <a:gd name="connsiteY7" fmla="*/ 81475 h 232672"/>
                <a:gd name="connsiteX8" fmla="*/ 211233 w 380219"/>
                <a:gd name="connsiteY8" fmla="*/ 1429 h 232672"/>
                <a:gd name="connsiteX9" fmla="*/ 62258 w 380219"/>
                <a:gd name="connsiteY9" fmla="*/ 163744 h 232672"/>
                <a:gd name="connsiteX10" fmla="*/ 26682 w 380219"/>
                <a:gd name="connsiteY10" fmla="*/ 128168 h 232672"/>
                <a:gd name="connsiteX11" fmla="*/ 0 w 380219"/>
                <a:gd name="connsiteY11" fmla="*/ 154850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19" h="232672">
                  <a:moveTo>
                    <a:pt x="0" y="154850"/>
                  </a:moveTo>
                  <a:lnTo>
                    <a:pt x="77823" y="232673"/>
                  </a:lnTo>
                  <a:lnTo>
                    <a:pt x="155645" y="154850"/>
                  </a:lnTo>
                  <a:lnTo>
                    <a:pt x="128963" y="128168"/>
                  </a:lnTo>
                  <a:lnTo>
                    <a:pt x="97834" y="159297"/>
                  </a:lnTo>
                  <a:cubicBezTo>
                    <a:pt x="106728" y="99263"/>
                    <a:pt x="151198" y="50346"/>
                    <a:pt x="213456" y="39228"/>
                  </a:cubicBezTo>
                  <a:cubicBezTo>
                    <a:pt x="271268" y="30334"/>
                    <a:pt x="326855" y="59240"/>
                    <a:pt x="353537" y="108157"/>
                  </a:cubicBezTo>
                  <a:lnTo>
                    <a:pt x="380219" y="81475"/>
                  </a:lnTo>
                  <a:cubicBezTo>
                    <a:pt x="344643" y="25887"/>
                    <a:pt x="280162" y="-7465"/>
                    <a:pt x="211233" y="1429"/>
                  </a:cubicBezTo>
                  <a:cubicBezTo>
                    <a:pt x="128963" y="14770"/>
                    <a:pt x="66705" y="83698"/>
                    <a:pt x="62258" y="163744"/>
                  </a:cubicBezTo>
                  <a:lnTo>
                    <a:pt x="26682" y="128168"/>
                  </a:lnTo>
                  <a:lnTo>
                    <a:pt x="0" y="15485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8" name="Graphic 64">
              <a:extLst>
                <a:ext uri="{FF2B5EF4-FFF2-40B4-BE49-F238E27FC236}">
                  <a16:creationId xmlns:a16="http://schemas.microsoft.com/office/drawing/2014/main" id="{00FE5909-E12C-B54C-BF89-33A2C4309C10}"/>
                </a:ext>
              </a:extLst>
            </p:cNvPr>
            <p:cNvSpPr/>
            <p:nvPr>
              <p:custDataLst>
                <p:tags r:id="rId32"/>
              </p:custDataLst>
            </p:nvPr>
          </p:nvSpPr>
          <p:spPr>
            <a:xfrm>
              <a:off x="4607502" y="2152936"/>
              <a:ext cx="351313" cy="351312"/>
            </a:xfrm>
            <a:custGeom>
              <a:avLst/>
              <a:gdLst>
                <a:gd name="connsiteX0" fmla="*/ 351314 w 351313"/>
                <a:gd name="connsiteY0" fmla="*/ 68928 h 351312"/>
                <a:gd name="connsiteX1" fmla="*/ 351314 w 351313"/>
                <a:gd name="connsiteY1" fmla="*/ 66705 h 351312"/>
                <a:gd name="connsiteX2" fmla="*/ 335749 w 351313"/>
                <a:gd name="connsiteY2" fmla="*/ 37799 h 351312"/>
                <a:gd name="connsiteX3" fmla="*/ 324632 w 351313"/>
                <a:gd name="connsiteY3" fmla="*/ 28905 h 351312"/>
                <a:gd name="connsiteX4" fmla="*/ 311291 w 351313"/>
                <a:gd name="connsiteY4" fmla="*/ 22235 h 351312"/>
                <a:gd name="connsiteX5" fmla="*/ 304620 w 351313"/>
                <a:gd name="connsiteY5" fmla="*/ 20011 h 351312"/>
                <a:gd name="connsiteX6" fmla="*/ 269044 w 351313"/>
                <a:gd name="connsiteY6" fmla="*/ 8894 h 351312"/>
                <a:gd name="connsiteX7" fmla="*/ 260150 w 351313"/>
                <a:gd name="connsiteY7" fmla="*/ 6670 h 351312"/>
                <a:gd name="connsiteX8" fmla="*/ 177880 w 351313"/>
                <a:gd name="connsiteY8" fmla="*/ 0 h 351312"/>
                <a:gd name="connsiteX9" fmla="*/ 95611 w 351313"/>
                <a:gd name="connsiteY9" fmla="*/ 6670 h 351312"/>
                <a:gd name="connsiteX10" fmla="*/ 57811 w 351313"/>
                <a:gd name="connsiteY10" fmla="*/ 15564 h 351312"/>
                <a:gd name="connsiteX11" fmla="*/ 40023 w 351313"/>
                <a:gd name="connsiteY11" fmla="*/ 22235 h 351312"/>
                <a:gd name="connsiteX12" fmla="*/ 26682 w 351313"/>
                <a:gd name="connsiteY12" fmla="*/ 28905 h 351312"/>
                <a:gd name="connsiteX13" fmla="*/ 0 w 351313"/>
                <a:gd name="connsiteY13" fmla="*/ 68928 h 351312"/>
                <a:gd name="connsiteX14" fmla="*/ 0 w 351313"/>
                <a:gd name="connsiteY14" fmla="*/ 280161 h 351312"/>
                <a:gd name="connsiteX15" fmla="*/ 26682 w 351313"/>
                <a:gd name="connsiteY15" fmla="*/ 320184 h 351312"/>
                <a:gd name="connsiteX16" fmla="*/ 55588 w 351313"/>
                <a:gd name="connsiteY16" fmla="*/ 333525 h 351312"/>
                <a:gd name="connsiteX17" fmla="*/ 73376 w 351313"/>
                <a:gd name="connsiteY17" fmla="*/ 337972 h 351312"/>
                <a:gd name="connsiteX18" fmla="*/ 93387 w 351313"/>
                <a:gd name="connsiteY18" fmla="*/ 342419 h 351312"/>
                <a:gd name="connsiteX19" fmla="*/ 175657 w 351313"/>
                <a:gd name="connsiteY19" fmla="*/ 351313 h 351312"/>
                <a:gd name="connsiteX20" fmla="*/ 257927 w 351313"/>
                <a:gd name="connsiteY20" fmla="*/ 344643 h 351312"/>
                <a:gd name="connsiteX21" fmla="*/ 277938 w 351313"/>
                <a:gd name="connsiteY21" fmla="*/ 340195 h 351312"/>
                <a:gd name="connsiteX22" fmla="*/ 295726 w 351313"/>
                <a:gd name="connsiteY22" fmla="*/ 335748 h 351312"/>
                <a:gd name="connsiteX23" fmla="*/ 324632 w 351313"/>
                <a:gd name="connsiteY23" fmla="*/ 322408 h 351312"/>
                <a:gd name="connsiteX24" fmla="*/ 351314 w 351313"/>
                <a:gd name="connsiteY24" fmla="*/ 282385 h 351312"/>
                <a:gd name="connsiteX25" fmla="*/ 351314 w 351313"/>
                <a:gd name="connsiteY25" fmla="*/ 68928 h 351312"/>
                <a:gd name="connsiteX26" fmla="*/ 37800 w 351313"/>
                <a:gd name="connsiteY26" fmla="*/ 68928 h 351312"/>
                <a:gd name="connsiteX27" fmla="*/ 48917 w 351313"/>
                <a:gd name="connsiteY27" fmla="*/ 60034 h 351312"/>
                <a:gd name="connsiteX28" fmla="*/ 75599 w 351313"/>
                <a:gd name="connsiteY28" fmla="*/ 48917 h 351312"/>
                <a:gd name="connsiteX29" fmla="*/ 120069 w 351313"/>
                <a:gd name="connsiteY29" fmla="*/ 40023 h 351312"/>
                <a:gd name="connsiteX30" fmla="*/ 177880 w 351313"/>
                <a:gd name="connsiteY30" fmla="*/ 35576 h 351312"/>
                <a:gd name="connsiteX31" fmla="*/ 237915 w 351313"/>
                <a:gd name="connsiteY31" fmla="*/ 40023 h 351312"/>
                <a:gd name="connsiteX32" fmla="*/ 282385 w 351313"/>
                <a:gd name="connsiteY32" fmla="*/ 48917 h 351312"/>
                <a:gd name="connsiteX33" fmla="*/ 309067 w 351313"/>
                <a:gd name="connsiteY33" fmla="*/ 60034 h 351312"/>
                <a:gd name="connsiteX34" fmla="*/ 317961 w 351313"/>
                <a:gd name="connsiteY34" fmla="*/ 68928 h 351312"/>
                <a:gd name="connsiteX35" fmla="*/ 309067 w 351313"/>
                <a:gd name="connsiteY35" fmla="*/ 77823 h 351312"/>
                <a:gd name="connsiteX36" fmla="*/ 282385 w 351313"/>
                <a:gd name="connsiteY36" fmla="*/ 88940 h 351312"/>
                <a:gd name="connsiteX37" fmla="*/ 237915 w 351313"/>
                <a:gd name="connsiteY37" fmla="*/ 97834 h 351312"/>
                <a:gd name="connsiteX38" fmla="*/ 177880 w 351313"/>
                <a:gd name="connsiteY38" fmla="*/ 102281 h 351312"/>
                <a:gd name="connsiteX39" fmla="*/ 117846 w 351313"/>
                <a:gd name="connsiteY39" fmla="*/ 97834 h 351312"/>
                <a:gd name="connsiteX40" fmla="*/ 73376 w 351313"/>
                <a:gd name="connsiteY40" fmla="*/ 88940 h 351312"/>
                <a:gd name="connsiteX41" fmla="*/ 46694 w 351313"/>
                <a:gd name="connsiteY41" fmla="*/ 77823 h 351312"/>
                <a:gd name="connsiteX42" fmla="*/ 37800 w 351313"/>
                <a:gd name="connsiteY42" fmla="*/ 68928 h 351312"/>
                <a:gd name="connsiteX43" fmla="*/ 37800 w 351313"/>
                <a:gd name="connsiteY43" fmla="*/ 68928 h 351312"/>
                <a:gd name="connsiteX44" fmla="*/ 33353 w 351313"/>
                <a:gd name="connsiteY44" fmla="*/ 113398 h 351312"/>
                <a:gd name="connsiteX45" fmla="*/ 97834 w 351313"/>
                <a:gd name="connsiteY45" fmla="*/ 133410 h 351312"/>
                <a:gd name="connsiteX46" fmla="*/ 175657 w 351313"/>
                <a:gd name="connsiteY46" fmla="*/ 140080 h 351312"/>
                <a:gd name="connsiteX47" fmla="*/ 191221 w 351313"/>
                <a:gd name="connsiteY47" fmla="*/ 140080 h 351312"/>
                <a:gd name="connsiteX48" fmla="*/ 204562 w 351313"/>
                <a:gd name="connsiteY48" fmla="*/ 140080 h 351312"/>
                <a:gd name="connsiteX49" fmla="*/ 226797 w 351313"/>
                <a:gd name="connsiteY49" fmla="*/ 137857 h 351312"/>
                <a:gd name="connsiteX50" fmla="*/ 246809 w 351313"/>
                <a:gd name="connsiteY50" fmla="*/ 135633 h 351312"/>
                <a:gd name="connsiteX51" fmla="*/ 269044 w 351313"/>
                <a:gd name="connsiteY51" fmla="*/ 131186 h 351312"/>
                <a:gd name="connsiteX52" fmla="*/ 275715 w 351313"/>
                <a:gd name="connsiteY52" fmla="*/ 128963 h 351312"/>
                <a:gd name="connsiteX53" fmla="*/ 286832 w 351313"/>
                <a:gd name="connsiteY53" fmla="*/ 126739 h 351312"/>
                <a:gd name="connsiteX54" fmla="*/ 297950 w 351313"/>
                <a:gd name="connsiteY54" fmla="*/ 122293 h 351312"/>
                <a:gd name="connsiteX55" fmla="*/ 309067 w 351313"/>
                <a:gd name="connsiteY55" fmla="*/ 117845 h 351312"/>
                <a:gd name="connsiteX56" fmla="*/ 311291 w 351313"/>
                <a:gd name="connsiteY56" fmla="*/ 117845 h 351312"/>
                <a:gd name="connsiteX57" fmla="*/ 315738 w 351313"/>
                <a:gd name="connsiteY57" fmla="*/ 115622 h 351312"/>
                <a:gd name="connsiteX58" fmla="*/ 315738 w 351313"/>
                <a:gd name="connsiteY58" fmla="*/ 177880 h 351312"/>
                <a:gd name="connsiteX59" fmla="*/ 306844 w 351313"/>
                <a:gd name="connsiteY59" fmla="*/ 186774 h 351312"/>
                <a:gd name="connsiteX60" fmla="*/ 280162 w 351313"/>
                <a:gd name="connsiteY60" fmla="*/ 197891 h 351312"/>
                <a:gd name="connsiteX61" fmla="*/ 235691 w 351313"/>
                <a:gd name="connsiteY61" fmla="*/ 206785 h 351312"/>
                <a:gd name="connsiteX62" fmla="*/ 175657 w 351313"/>
                <a:gd name="connsiteY62" fmla="*/ 211233 h 351312"/>
                <a:gd name="connsiteX63" fmla="*/ 115622 w 351313"/>
                <a:gd name="connsiteY63" fmla="*/ 206785 h 351312"/>
                <a:gd name="connsiteX64" fmla="*/ 71152 w 351313"/>
                <a:gd name="connsiteY64" fmla="*/ 197891 h 351312"/>
                <a:gd name="connsiteX65" fmla="*/ 44470 w 351313"/>
                <a:gd name="connsiteY65" fmla="*/ 186774 h 351312"/>
                <a:gd name="connsiteX66" fmla="*/ 35576 w 351313"/>
                <a:gd name="connsiteY66" fmla="*/ 177880 h 351312"/>
                <a:gd name="connsiteX67" fmla="*/ 35576 w 351313"/>
                <a:gd name="connsiteY67" fmla="*/ 113398 h 351312"/>
                <a:gd name="connsiteX68" fmla="*/ 280162 w 351313"/>
                <a:gd name="connsiteY68" fmla="*/ 300173 h 351312"/>
                <a:gd name="connsiteX69" fmla="*/ 235691 w 351313"/>
                <a:gd name="connsiteY69" fmla="*/ 309066 h 351312"/>
                <a:gd name="connsiteX70" fmla="*/ 175657 w 351313"/>
                <a:gd name="connsiteY70" fmla="*/ 313513 h 351312"/>
                <a:gd name="connsiteX71" fmla="*/ 115622 w 351313"/>
                <a:gd name="connsiteY71" fmla="*/ 309066 h 351312"/>
                <a:gd name="connsiteX72" fmla="*/ 71152 w 351313"/>
                <a:gd name="connsiteY72" fmla="*/ 300173 h 351312"/>
                <a:gd name="connsiteX73" fmla="*/ 44470 w 351313"/>
                <a:gd name="connsiteY73" fmla="*/ 289055 h 351312"/>
                <a:gd name="connsiteX74" fmla="*/ 35576 w 351313"/>
                <a:gd name="connsiteY74" fmla="*/ 280161 h 351312"/>
                <a:gd name="connsiteX75" fmla="*/ 35576 w 351313"/>
                <a:gd name="connsiteY75" fmla="*/ 217903 h 351312"/>
                <a:gd name="connsiteX76" fmla="*/ 100058 w 351313"/>
                <a:gd name="connsiteY76" fmla="*/ 237915 h 351312"/>
                <a:gd name="connsiteX77" fmla="*/ 177880 w 351313"/>
                <a:gd name="connsiteY77" fmla="*/ 244585 h 351312"/>
                <a:gd name="connsiteX78" fmla="*/ 195668 w 351313"/>
                <a:gd name="connsiteY78" fmla="*/ 244585 h 351312"/>
                <a:gd name="connsiteX79" fmla="*/ 264597 w 351313"/>
                <a:gd name="connsiteY79" fmla="*/ 240138 h 351312"/>
                <a:gd name="connsiteX80" fmla="*/ 317961 w 351313"/>
                <a:gd name="connsiteY80" fmla="*/ 222350 h 351312"/>
                <a:gd name="connsiteX81" fmla="*/ 317961 w 351313"/>
                <a:gd name="connsiteY81" fmla="*/ 280161 h 351312"/>
                <a:gd name="connsiteX82" fmla="*/ 309067 w 351313"/>
                <a:gd name="connsiteY82" fmla="*/ 289055 h 351312"/>
                <a:gd name="connsiteX83" fmla="*/ 280162 w 351313"/>
                <a:gd name="connsiteY83" fmla="*/ 300173 h 3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51313" h="351312">
                  <a:moveTo>
                    <a:pt x="351314" y="68928"/>
                  </a:moveTo>
                  <a:lnTo>
                    <a:pt x="351314" y="66705"/>
                  </a:lnTo>
                  <a:cubicBezTo>
                    <a:pt x="351314" y="55588"/>
                    <a:pt x="344643" y="46693"/>
                    <a:pt x="335749" y="37799"/>
                  </a:cubicBezTo>
                  <a:cubicBezTo>
                    <a:pt x="331302" y="35576"/>
                    <a:pt x="329079" y="31129"/>
                    <a:pt x="324632" y="28905"/>
                  </a:cubicBezTo>
                  <a:cubicBezTo>
                    <a:pt x="320185" y="26682"/>
                    <a:pt x="315738" y="24458"/>
                    <a:pt x="311291" y="22235"/>
                  </a:cubicBezTo>
                  <a:cubicBezTo>
                    <a:pt x="309067" y="22235"/>
                    <a:pt x="306844" y="20011"/>
                    <a:pt x="304620" y="20011"/>
                  </a:cubicBezTo>
                  <a:cubicBezTo>
                    <a:pt x="293503" y="15564"/>
                    <a:pt x="282385" y="13341"/>
                    <a:pt x="269044" y="8894"/>
                  </a:cubicBezTo>
                  <a:cubicBezTo>
                    <a:pt x="266821" y="8894"/>
                    <a:pt x="262374" y="6670"/>
                    <a:pt x="260150" y="6670"/>
                  </a:cubicBezTo>
                  <a:cubicBezTo>
                    <a:pt x="233468" y="2223"/>
                    <a:pt x="206786" y="0"/>
                    <a:pt x="177880" y="0"/>
                  </a:cubicBezTo>
                  <a:cubicBezTo>
                    <a:pt x="148975" y="0"/>
                    <a:pt x="120069" y="2223"/>
                    <a:pt x="95611" y="6670"/>
                  </a:cubicBezTo>
                  <a:cubicBezTo>
                    <a:pt x="82270" y="8894"/>
                    <a:pt x="68929" y="13341"/>
                    <a:pt x="57811" y="15564"/>
                  </a:cubicBezTo>
                  <a:cubicBezTo>
                    <a:pt x="48917" y="17788"/>
                    <a:pt x="44470" y="20011"/>
                    <a:pt x="40023" y="22235"/>
                  </a:cubicBezTo>
                  <a:cubicBezTo>
                    <a:pt x="35576" y="24458"/>
                    <a:pt x="31129" y="26682"/>
                    <a:pt x="26682" y="28905"/>
                  </a:cubicBezTo>
                  <a:cubicBezTo>
                    <a:pt x="8894" y="42246"/>
                    <a:pt x="0" y="55588"/>
                    <a:pt x="0" y="68928"/>
                  </a:cubicBezTo>
                  <a:lnTo>
                    <a:pt x="0" y="280161"/>
                  </a:lnTo>
                  <a:cubicBezTo>
                    <a:pt x="0" y="295725"/>
                    <a:pt x="8894" y="309066"/>
                    <a:pt x="26682" y="320184"/>
                  </a:cubicBezTo>
                  <a:cubicBezTo>
                    <a:pt x="35576" y="324631"/>
                    <a:pt x="44470" y="329078"/>
                    <a:pt x="55588" y="333525"/>
                  </a:cubicBezTo>
                  <a:cubicBezTo>
                    <a:pt x="60035" y="335748"/>
                    <a:pt x="66705" y="337972"/>
                    <a:pt x="73376" y="337972"/>
                  </a:cubicBezTo>
                  <a:cubicBezTo>
                    <a:pt x="80046" y="340195"/>
                    <a:pt x="86717" y="340195"/>
                    <a:pt x="93387" y="342419"/>
                  </a:cubicBezTo>
                  <a:cubicBezTo>
                    <a:pt x="117846" y="349090"/>
                    <a:pt x="146751" y="351313"/>
                    <a:pt x="175657" y="351313"/>
                  </a:cubicBezTo>
                  <a:cubicBezTo>
                    <a:pt x="204562" y="351313"/>
                    <a:pt x="233468" y="349090"/>
                    <a:pt x="257927" y="344643"/>
                  </a:cubicBezTo>
                  <a:cubicBezTo>
                    <a:pt x="264597" y="342419"/>
                    <a:pt x="271268" y="342419"/>
                    <a:pt x="277938" y="340195"/>
                  </a:cubicBezTo>
                  <a:cubicBezTo>
                    <a:pt x="284609" y="337972"/>
                    <a:pt x="289056" y="335748"/>
                    <a:pt x="295726" y="335748"/>
                  </a:cubicBezTo>
                  <a:cubicBezTo>
                    <a:pt x="306844" y="331301"/>
                    <a:pt x="315738" y="326855"/>
                    <a:pt x="324632" y="322408"/>
                  </a:cubicBezTo>
                  <a:cubicBezTo>
                    <a:pt x="342420" y="311290"/>
                    <a:pt x="351314" y="297949"/>
                    <a:pt x="351314" y="282385"/>
                  </a:cubicBezTo>
                  <a:lnTo>
                    <a:pt x="351314" y="68928"/>
                  </a:lnTo>
                  <a:close/>
                  <a:moveTo>
                    <a:pt x="37800" y="68928"/>
                  </a:moveTo>
                  <a:cubicBezTo>
                    <a:pt x="37800" y="66705"/>
                    <a:pt x="42247" y="62258"/>
                    <a:pt x="48917" y="60034"/>
                  </a:cubicBezTo>
                  <a:cubicBezTo>
                    <a:pt x="55588" y="55588"/>
                    <a:pt x="64482" y="51140"/>
                    <a:pt x="75599" y="48917"/>
                  </a:cubicBezTo>
                  <a:cubicBezTo>
                    <a:pt x="88940" y="44470"/>
                    <a:pt x="104505" y="42246"/>
                    <a:pt x="120069" y="40023"/>
                  </a:cubicBezTo>
                  <a:cubicBezTo>
                    <a:pt x="135634" y="35576"/>
                    <a:pt x="155645" y="35576"/>
                    <a:pt x="177880" y="35576"/>
                  </a:cubicBezTo>
                  <a:cubicBezTo>
                    <a:pt x="200115" y="35576"/>
                    <a:pt x="220127" y="37799"/>
                    <a:pt x="237915" y="40023"/>
                  </a:cubicBezTo>
                  <a:cubicBezTo>
                    <a:pt x="253480" y="42246"/>
                    <a:pt x="269044" y="44470"/>
                    <a:pt x="282385" y="48917"/>
                  </a:cubicBezTo>
                  <a:cubicBezTo>
                    <a:pt x="293503" y="53364"/>
                    <a:pt x="302397" y="55588"/>
                    <a:pt x="309067" y="60034"/>
                  </a:cubicBezTo>
                  <a:cubicBezTo>
                    <a:pt x="315738" y="64481"/>
                    <a:pt x="317961" y="66705"/>
                    <a:pt x="317961" y="68928"/>
                  </a:cubicBezTo>
                  <a:cubicBezTo>
                    <a:pt x="317961" y="71152"/>
                    <a:pt x="315738" y="75599"/>
                    <a:pt x="309067" y="77823"/>
                  </a:cubicBezTo>
                  <a:cubicBezTo>
                    <a:pt x="302397" y="82269"/>
                    <a:pt x="293503" y="86716"/>
                    <a:pt x="282385" y="88940"/>
                  </a:cubicBezTo>
                  <a:cubicBezTo>
                    <a:pt x="269044" y="93387"/>
                    <a:pt x="253480" y="95610"/>
                    <a:pt x="237915" y="97834"/>
                  </a:cubicBezTo>
                  <a:cubicBezTo>
                    <a:pt x="220127" y="100058"/>
                    <a:pt x="197892" y="102281"/>
                    <a:pt x="177880" y="102281"/>
                  </a:cubicBezTo>
                  <a:cubicBezTo>
                    <a:pt x="155645" y="102281"/>
                    <a:pt x="135634" y="100058"/>
                    <a:pt x="117846" y="97834"/>
                  </a:cubicBezTo>
                  <a:cubicBezTo>
                    <a:pt x="102281" y="95610"/>
                    <a:pt x="86717" y="93387"/>
                    <a:pt x="73376" y="88940"/>
                  </a:cubicBezTo>
                  <a:cubicBezTo>
                    <a:pt x="62258" y="84493"/>
                    <a:pt x="53364" y="82269"/>
                    <a:pt x="46694" y="77823"/>
                  </a:cubicBezTo>
                  <a:cubicBezTo>
                    <a:pt x="40023" y="75599"/>
                    <a:pt x="37800" y="73375"/>
                    <a:pt x="37800" y="68928"/>
                  </a:cubicBezTo>
                  <a:lnTo>
                    <a:pt x="37800" y="68928"/>
                  </a:lnTo>
                  <a:close/>
                  <a:moveTo>
                    <a:pt x="33353" y="113398"/>
                  </a:moveTo>
                  <a:cubicBezTo>
                    <a:pt x="48917" y="122293"/>
                    <a:pt x="71152" y="128963"/>
                    <a:pt x="97834" y="133410"/>
                  </a:cubicBezTo>
                  <a:cubicBezTo>
                    <a:pt x="122293" y="137857"/>
                    <a:pt x="146751" y="140080"/>
                    <a:pt x="175657" y="140080"/>
                  </a:cubicBezTo>
                  <a:lnTo>
                    <a:pt x="191221" y="140080"/>
                  </a:lnTo>
                  <a:lnTo>
                    <a:pt x="204562" y="140080"/>
                  </a:lnTo>
                  <a:lnTo>
                    <a:pt x="226797" y="137857"/>
                  </a:lnTo>
                  <a:cubicBezTo>
                    <a:pt x="233468" y="137857"/>
                    <a:pt x="240139" y="135633"/>
                    <a:pt x="246809" y="135633"/>
                  </a:cubicBezTo>
                  <a:lnTo>
                    <a:pt x="269044" y="131186"/>
                  </a:lnTo>
                  <a:lnTo>
                    <a:pt x="275715" y="128963"/>
                  </a:lnTo>
                  <a:cubicBezTo>
                    <a:pt x="280162" y="128963"/>
                    <a:pt x="282385" y="126739"/>
                    <a:pt x="286832" y="126739"/>
                  </a:cubicBezTo>
                  <a:lnTo>
                    <a:pt x="297950" y="122293"/>
                  </a:lnTo>
                  <a:lnTo>
                    <a:pt x="309067" y="117845"/>
                  </a:lnTo>
                  <a:lnTo>
                    <a:pt x="311291" y="117845"/>
                  </a:lnTo>
                  <a:lnTo>
                    <a:pt x="315738" y="115622"/>
                  </a:lnTo>
                  <a:lnTo>
                    <a:pt x="315738" y="177880"/>
                  </a:lnTo>
                  <a:cubicBezTo>
                    <a:pt x="315738" y="180103"/>
                    <a:pt x="313514" y="184550"/>
                    <a:pt x="306844" y="186774"/>
                  </a:cubicBezTo>
                  <a:cubicBezTo>
                    <a:pt x="300173" y="191221"/>
                    <a:pt x="291279" y="195668"/>
                    <a:pt x="280162" y="197891"/>
                  </a:cubicBezTo>
                  <a:cubicBezTo>
                    <a:pt x="266821" y="202338"/>
                    <a:pt x="251256" y="204562"/>
                    <a:pt x="235691" y="206785"/>
                  </a:cubicBezTo>
                  <a:cubicBezTo>
                    <a:pt x="215680" y="209009"/>
                    <a:pt x="195668" y="211233"/>
                    <a:pt x="175657" y="211233"/>
                  </a:cubicBezTo>
                  <a:cubicBezTo>
                    <a:pt x="153422" y="211233"/>
                    <a:pt x="133410" y="209009"/>
                    <a:pt x="115622" y="206785"/>
                  </a:cubicBezTo>
                  <a:cubicBezTo>
                    <a:pt x="100058" y="204562"/>
                    <a:pt x="84493" y="202338"/>
                    <a:pt x="71152" y="197891"/>
                  </a:cubicBezTo>
                  <a:cubicBezTo>
                    <a:pt x="60035" y="193445"/>
                    <a:pt x="51141" y="191221"/>
                    <a:pt x="44470" y="186774"/>
                  </a:cubicBezTo>
                  <a:cubicBezTo>
                    <a:pt x="37800" y="182327"/>
                    <a:pt x="35576" y="180103"/>
                    <a:pt x="35576" y="177880"/>
                  </a:cubicBezTo>
                  <a:lnTo>
                    <a:pt x="35576" y="113398"/>
                  </a:lnTo>
                  <a:close/>
                  <a:moveTo>
                    <a:pt x="280162" y="300173"/>
                  </a:moveTo>
                  <a:cubicBezTo>
                    <a:pt x="266821" y="304620"/>
                    <a:pt x="251256" y="306843"/>
                    <a:pt x="235691" y="309066"/>
                  </a:cubicBezTo>
                  <a:cubicBezTo>
                    <a:pt x="215680" y="311290"/>
                    <a:pt x="195668" y="313513"/>
                    <a:pt x="175657" y="313513"/>
                  </a:cubicBezTo>
                  <a:cubicBezTo>
                    <a:pt x="153422" y="313513"/>
                    <a:pt x="133410" y="311290"/>
                    <a:pt x="115622" y="309066"/>
                  </a:cubicBezTo>
                  <a:cubicBezTo>
                    <a:pt x="100058" y="306843"/>
                    <a:pt x="84493" y="304620"/>
                    <a:pt x="71152" y="300173"/>
                  </a:cubicBezTo>
                  <a:cubicBezTo>
                    <a:pt x="60035" y="295725"/>
                    <a:pt x="51141" y="293502"/>
                    <a:pt x="44470" y="289055"/>
                  </a:cubicBezTo>
                  <a:cubicBezTo>
                    <a:pt x="37800" y="284608"/>
                    <a:pt x="35576" y="282385"/>
                    <a:pt x="35576" y="280161"/>
                  </a:cubicBezTo>
                  <a:lnTo>
                    <a:pt x="35576" y="217903"/>
                  </a:lnTo>
                  <a:cubicBezTo>
                    <a:pt x="51141" y="226797"/>
                    <a:pt x="73376" y="233468"/>
                    <a:pt x="100058" y="237915"/>
                  </a:cubicBezTo>
                  <a:cubicBezTo>
                    <a:pt x="124516" y="242361"/>
                    <a:pt x="148975" y="244585"/>
                    <a:pt x="177880" y="244585"/>
                  </a:cubicBezTo>
                  <a:lnTo>
                    <a:pt x="195668" y="244585"/>
                  </a:lnTo>
                  <a:cubicBezTo>
                    <a:pt x="220127" y="244585"/>
                    <a:pt x="244586" y="242361"/>
                    <a:pt x="264597" y="240138"/>
                  </a:cubicBezTo>
                  <a:cubicBezTo>
                    <a:pt x="286832" y="235691"/>
                    <a:pt x="304620" y="231244"/>
                    <a:pt x="317961" y="222350"/>
                  </a:cubicBezTo>
                  <a:lnTo>
                    <a:pt x="317961" y="280161"/>
                  </a:lnTo>
                  <a:cubicBezTo>
                    <a:pt x="317961" y="282385"/>
                    <a:pt x="315738" y="286831"/>
                    <a:pt x="309067" y="289055"/>
                  </a:cubicBezTo>
                  <a:cubicBezTo>
                    <a:pt x="300173" y="293502"/>
                    <a:pt x="291279" y="295725"/>
                    <a:pt x="280162" y="300173"/>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69" name="Group 68">
            <a:extLst>
              <a:ext uri="{FF2B5EF4-FFF2-40B4-BE49-F238E27FC236}">
                <a16:creationId xmlns:a16="http://schemas.microsoft.com/office/drawing/2014/main" id="{752CF2B6-4D20-8B46-93C8-D8FE6D3C4C49}"/>
              </a:ext>
            </a:extLst>
          </p:cNvPr>
          <p:cNvGrpSpPr/>
          <p:nvPr>
            <p:custDataLst>
              <p:tags r:id="rId20"/>
            </p:custDataLst>
          </p:nvPr>
        </p:nvGrpSpPr>
        <p:grpSpPr>
          <a:xfrm>
            <a:off x="5525835" y="3511620"/>
            <a:ext cx="1445317" cy="1222675"/>
            <a:chOff x="4446011" y="3080699"/>
            <a:chExt cx="1445317" cy="1222675"/>
          </a:xfrm>
        </p:grpSpPr>
        <p:sp>
          <p:nvSpPr>
            <p:cNvPr id="70" name="Rounded Rectangle 69">
              <a:extLst>
                <a:ext uri="{FF2B5EF4-FFF2-40B4-BE49-F238E27FC236}">
                  <a16:creationId xmlns:a16="http://schemas.microsoft.com/office/drawing/2014/main" id="{878E6121-7496-FC46-AEDD-EB142BE0BB0E}"/>
                </a:ext>
              </a:extLst>
            </p:cNvPr>
            <p:cNvSpPr/>
            <p:nvPr>
              <p:custDataLst>
                <p:tags r:id="rId23"/>
              </p:custDataLst>
            </p:nvPr>
          </p:nvSpPr>
          <p:spPr>
            <a:xfrm>
              <a:off x="4773600" y="3080699"/>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71" name="Rectangle 70">
              <a:extLst>
                <a:ext uri="{FF2B5EF4-FFF2-40B4-BE49-F238E27FC236}">
                  <a16:creationId xmlns:a16="http://schemas.microsoft.com/office/drawing/2014/main" id="{4AA1608C-A729-3E46-AC06-94CA5499307D}"/>
                </a:ext>
              </a:extLst>
            </p:cNvPr>
            <p:cNvSpPr/>
            <p:nvPr>
              <p:custDataLst>
                <p:tags r:id="rId24"/>
              </p:custDataLst>
            </p:nvPr>
          </p:nvSpPr>
          <p:spPr>
            <a:xfrm>
              <a:off x="4446011" y="3872487"/>
              <a:ext cx="1445317"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 In-Database  Machine Learning</a:t>
              </a:r>
            </a:p>
          </p:txBody>
        </p:sp>
      </p:grpSp>
      <p:pic>
        <p:nvPicPr>
          <p:cNvPr id="72" name="Picture Placeholder 88">
            <a:extLst>
              <a:ext uri="{FF2B5EF4-FFF2-40B4-BE49-F238E27FC236}">
                <a16:creationId xmlns:a16="http://schemas.microsoft.com/office/drawing/2014/main" id="{F4AA7390-8E71-BC43-AF68-95FEB6B9F311}"/>
              </a:ext>
            </a:extLst>
          </p:cNvPr>
          <p:cNvPicPr>
            <a:picLocks noChangeAspect="1"/>
          </p:cNvPicPr>
          <p:nvPr>
            <p:custDataLst>
              <p:tags r:id="rId21"/>
            </p:custDataLst>
          </p:nvPr>
        </p:nvPicPr>
        <p:blipFill>
          <a:blip r:embed="rId41" cstate="hq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888971" y="3549580"/>
            <a:ext cx="698565" cy="698564"/>
          </a:xfrm>
          <a:prstGeom prst="rect">
            <a:avLst/>
          </a:prstGeom>
        </p:spPr>
      </p:pic>
      <p:pic>
        <p:nvPicPr>
          <p:cNvPr id="41" name="OTag">
            <a:extLst>
              <a:ext uri="{FF2B5EF4-FFF2-40B4-BE49-F238E27FC236}">
                <a16:creationId xmlns:a16="http://schemas.microsoft.com/office/drawing/2014/main" id="{3527F5FC-CB31-E740-8D93-EA759E676161}"/>
              </a:ext>
              <a:ext uri="{C183D7F6-B498-43B3-948B-1728B52AA6E4}">
                <adec:decorative xmlns:adec="http://schemas.microsoft.com/office/drawing/2017/decorative" val="1"/>
              </a:ext>
            </a:extLst>
          </p:cNvPr>
          <p:cNvPicPr>
            <a:picLocks noChangeAspect="1"/>
          </p:cNvPicPr>
          <p:nvPr>
            <p:custDataLst>
              <p:tags r:id="rId22"/>
            </p:custDataLst>
          </p:nvPr>
        </p:nvPicPr>
        <p:blipFill>
          <a:blip r:embed="rId4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7875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2207351-7625-8C4A-9AAC-07F6AD731685}"/>
              </a:ext>
            </a:extLst>
          </p:cNvPr>
          <p:cNvSpPr>
            <a:spLocks noGrp="1"/>
          </p:cNvSpPr>
          <p:nvPr>
            <p:ph type="title"/>
            <p:custDataLst>
              <p:tags r:id="rId1"/>
            </p:custDataLst>
          </p:nvPr>
        </p:nvSpPr>
        <p:spPr/>
        <p:txBody>
          <a:bodyPr/>
          <a:lstStyle/>
          <a:p>
            <a:r>
              <a:rPr lang="en-US" dirty="0"/>
              <a:t>2. </a:t>
            </a:r>
            <a:r>
              <a:rPr lang="ko-KR" altLang="en-US" dirty="0" err="1"/>
              <a:t>머신러닝</a:t>
            </a:r>
            <a:r>
              <a:rPr lang="ko-KR" altLang="en-US" dirty="0"/>
              <a:t> </a:t>
            </a:r>
            <a:r>
              <a:rPr lang="en-US" altLang="ko-KR" dirty="0"/>
              <a:t>: </a:t>
            </a:r>
            <a:r>
              <a:rPr lang="en-US" dirty="0"/>
              <a:t>Certegy</a:t>
            </a:r>
            <a:r>
              <a:rPr lang="ko-KR" altLang="en-US" dirty="0"/>
              <a:t>는 고객의 위험을 줄이고 사기 방지 지원에 활용</a:t>
            </a:r>
            <a:endParaRPr lang="en-US" dirty="0"/>
          </a:p>
        </p:txBody>
      </p:sp>
      <p:sp>
        <p:nvSpPr>
          <p:cNvPr id="6" name="Footer Placeholder 5">
            <a:extLst>
              <a:ext uri="{FF2B5EF4-FFF2-40B4-BE49-F238E27FC236}">
                <a16:creationId xmlns:a16="http://schemas.microsoft.com/office/drawing/2014/main" id="{B643371F-B471-42AB-BC07-1A29E34D0BF3}"/>
              </a:ext>
            </a:extLst>
          </p:cNvPr>
          <p:cNvSpPr>
            <a:spLocks noGrp="1"/>
          </p:cNvSpPr>
          <p:nvPr>
            <p:ph type="ftr" sz="quarter" idx="4294967295"/>
            <p:custDataLst>
              <p:tags r:id="rId2"/>
            </p:custDataLst>
          </p:nvPr>
        </p:nvSpPr>
        <p:spPr>
          <a:xfrm>
            <a:off x="0" y="6424613"/>
            <a:ext cx="5746750" cy="365125"/>
          </a:xfrm>
        </p:spPr>
        <p:txBody>
          <a:bodyPr/>
          <a:lstStyle/>
          <a:p>
            <a:r>
              <a:rPr lang="en-US"/>
              <a:t>Copyright © 2021, Oracle and/or its affiliates</a:t>
            </a:r>
          </a:p>
        </p:txBody>
      </p:sp>
      <p:sp>
        <p:nvSpPr>
          <p:cNvPr id="7" name="Slide Number Placeholder 6">
            <a:extLst>
              <a:ext uri="{FF2B5EF4-FFF2-40B4-BE49-F238E27FC236}">
                <a16:creationId xmlns:a16="http://schemas.microsoft.com/office/drawing/2014/main" id="{EEDBF8B0-90E0-4E2E-B282-379CFADC01D3}"/>
              </a:ext>
            </a:extLst>
          </p:cNvPr>
          <p:cNvSpPr>
            <a:spLocks noGrp="1"/>
          </p:cNvSpPr>
          <p:nvPr>
            <p:ph type="sldNum" sz="quarter" idx="4294967295"/>
            <p:custDataLst>
              <p:tags r:id="rId3"/>
            </p:custDataLst>
          </p:nvPr>
        </p:nvSpPr>
        <p:spPr>
          <a:xfrm>
            <a:off x="0" y="6423025"/>
            <a:ext cx="365125" cy="366713"/>
          </a:xfrm>
        </p:spPr>
        <p:txBody>
          <a:bodyPr/>
          <a:lstStyle/>
          <a:p>
            <a:fld id="{345D60D9-5372-5F40-9443-0F9AE5BDC3C8}" type="slidenum">
              <a:rPr lang="en-US" smtClean="0"/>
              <a:t>33</a:t>
            </a:fld>
            <a:endParaRPr lang="en-US"/>
          </a:p>
        </p:txBody>
      </p:sp>
      <p:cxnSp>
        <p:nvCxnSpPr>
          <p:cNvPr id="68" name="Straight Connector 67">
            <a:extLst>
              <a:ext uri="{FF2B5EF4-FFF2-40B4-BE49-F238E27FC236}">
                <a16:creationId xmlns:a16="http://schemas.microsoft.com/office/drawing/2014/main" id="{82651168-299A-D842-B950-C909BE5EE9DB}"/>
              </a:ext>
            </a:extLst>
          </p:cNvPr>
          <p:cNvCxnSpPr/>
          <p:nvPr>
            <p:custDataLst>
              <p:tags r:id="rId4"/>
            </p:custDataLst>
          </p:nvPr>
        </p:nvCxnSpPr>
        <p:spPr>
          <a:xfrm flipH="1">
            <a:off x="6605509" y="1828801"/>
            <a:ext cx="0" cy="4410359"/>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6AF1D7E2-484B-E245-8731-9676D1FE2C30}"/>
              </a:ext>
            </a:extLst>
          </p:cNvPr>
          <p:cNvSpPr/>
          <p:nvPr>
            <p:custDataLst>
              <p:tags r:id="rId5"/>
            </p:custDataLst>
          </p:nvPr>
        </p:nvSpPr>
        <p:spPr>
          <a:xfrm>
            <a:off x="6873138" y="1824196"/>
            <a:ext cx="1515292" cy="653143"/>
          </a:xfrm>
          <a:prstGeom prst="roundRect">
            <a:avLst>
              <a:gd name="adj" fmla="val 7794"/>
            </a:avLst>
          </a:prstGeom>
          <a:solidFill>
            <a:schemeClr val="bg1"/>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900" b="1" i="0" u="none" strike="noStrike" kern="1200" cap="none" spc="0" normalizeH="0" baseline="0" noProof="0">
              <a:ln>
                <a:noFill/>
              </a:ln>
              <a:solidFill>
                <a:srgbClr val="312D2A">
                  <a:lumMod val="50000"/>
                </a:srgbClr>
              </a:solidFill>
              <a:effectLst/>
              <a:uLnTx/>
              <a:uFillTx/>
              <a:latin typeface="Oracle Sans" panose="020B0503020204020204" pitchFamily="34" charset="0"/>
              <a:ea typeface="+mn-ea"/>
              <a:cs typeface="Oracle Sans" panose="020B0503020204020204" pitchFamily="34" charset="0"/>
            </a:endParaRPr>
          </a:p>
        </p:txBody>
      </p:sp>
      <p:pic>
        <p:nvPicPr>
          <p:cNvPr id="37" name="Picture 4">
            <a:extLst>
              <a:ext uri="{FF2B5EF4-FFF2-40B4-BE49-F238E27FC236}">
                <a16:creationId xmlns:a16="http://schemas.microsoft.com/office/drawing/2014/main" id="{4733592A-C25F-9E42-B069-47923FBF6568}"/>
              </a:ext>
            </a:extLst>
          </p:cNvPr>
          <p:cNvPicPr>
            <a:picLocks noChangeAspect="1" noChangeArrowheads="1"/>
          </p:cNvPicPr>
          <p:nvPr>
            <p:custDataLst>
              <p:tags r:id="rId6"/>
            </p:custDataLst>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rcRect l="-2123" r="-3179"/>
          <a:stretch>
            <a:fillRect/>
          </a:stretch>
        </p:blipFill>
        <p:spPr bwMode="auto">
          <a:xfrm>
            <a:off x="7026784" y="1953593"/>
            <a:ext cx="1208000" cy="394348"/>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18A772FE-D9F4-FE40-9B8A-2469F0817AA6}"/>
              </a:ext>
            </a:extLst>
          </p:cNvPr>
          <p:cNvSpPr/>
          <p:nvPr>
            <p:custDataLst>
              <p:tags r:id="rId7"/>
            </p:custDataLst>
          </p:nvPr>
        </p:nvSpPr>
        <p:spPr>
          <a:xfrm>
            <a:off x="6873875" y="2834840"/>
            <a:ext cx="4528413" cy="3404320"/>
          </a:xfrm>
          <a:prstGeom prst="roundRect">
            <a:avLst>
              <a:gd name="adj" fmla="val 2233"/>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900" b="1" i="0" u="none" strike="noStrike" kern="1200" cap="none" spc="0" normalizeH="0" baseline="0" noProof="0">
              <a:ln>
                <a:noFill/>
              </a:ln>
              <a:solidFill>
                <a:srgbClr val="312D2A">
                  <a:lumMod val="50000"/>
                </a:srgbClr>
              </a:solidFill>
              <a:effectLst/>
              <a:uLnTx/>
              <a:uFillTx/>
              <a:latin typeface="Oracle Sans" panose="020B0503020204020204" pitchFamily="34" charset="0"/>
              <a:ea typeface="Calibri"/>
              <a:cs typeface="Oracle Sans" panose="020B0503020204020204" pitchFamily="34" charset="0"/>
            </a:endParaRPr>
          </a:p>
        </p:txBody>
      </p:sp>
      <p:sp>
        <p:nvSpPr>
          <p:cNvPr id="41" name="Rounded Rectangle 40">
            <a:extLst>
              <a:ext uri="{FF2B5EF4-FFF2-40B4-BE49-F238E27FC236}">
                <a16:creationId xmlns:a16="http://schemas.microsoft.com/office/drawing/2014/main" id="{585BDD0E-4041-8E43-B929-64EFDF2F461D}"/>
              </a:ext>
            </a:extLst>
          </p:cNvPr>
          <p:cNvSpPr/>
          <p:nvPr>
            <p:custDataLst>
              <p:tags r:id="rId8"/>
            </p:custDataLst>
          </p:nvPr>
        </p:nvSpPr>
        <p:spPr>
          <a:xfrm>
            <a:off x="7134570" y="2890487"/>
            <a:ext cx="1043430" cy="3288637"/>
          </a:xfrm>
          <a:prstGeom prst="roundRect">
            <a:avLst>
              <a:gd name="adj" fmla="val 7832"/>
            </a:avLst>
          </a:prstGeom>
          <a:solidFill>
            <a:schemeClr val="bg1"/>
          </a:solidFill>
          <a:ln w="12700">
            <a:solidFill>
              <a:srgbClr val="AEA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43" name="Rectangle 42">
            <a:extLst>
              <a:ext uri="{FF2B5EF4-FFF2-40B4-BE49-F238E27FC236}">
                <a16:creationId xmlns:a16="http://schemas.microsoft.com/office/drawing/2014/main" id="{75F12F5E-7388-5B48-8A8F-908C20B1F9C0}"/>
              </a:ext>
            </a:extLst>
          </p:cNvPr>
          <p:cNvSpPr/>
          <p:nvPr>
            <p:custDataLst>
              <p:tags r:id="rId9"/>
            </p:custDataLst>
          </p:nvPr>
        </p:nvSpPr>
        <p:spPr>
          <a:xfrm>
            <a:off x="7213787" y="3287973"/>
            <a:ext cx="884996" cy="400110"/>
          </a:xfrm>
          <a:prstGeom prst="rect">
            <a:avLst/>
          </a:prstGeom>
        </p:spPr>
        <p:txBody>
          <a:bodyPr wrap="square" lIns="0" r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Operational Databases</a:t>
            </a:r>
          </a:p>
        </p:txBody>
      </p:sp>
      <p:sp>
        <p:nvSpPr>
          <p:cNvPr id="44" name="Rounded Rectangle 43">
            <a:extLst>
              <a:ext uri="{FF2B5EF4-FFF2-40B4-BE49-F238E27FC236}">
                <a16:creationId xmlns:a16="http://schemas.microsoft.com/office/drawing/2014/main" id="{55E1F1EB-0557-F84D-A7F5-F07808CF8A58}"/>
              </a:ext>
            </a:extLst>
          </p:cNvPr>
          <p:cNvSpPr/>
          <p:nvPr>
            <p:custDataLst>
              <p:tags r:id="rId10"/>
            </p:custDataLst>
          </p:nvPr>
        </p:nvSpPr>
        <p:spPr>
          <a:xfrm>
            <a:off x="8852709" y="4132193"/>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46" name="Rectangle 45">
            <a:extLst>
              <a:ext uri="{FF2B5EF4-FFF2-40B4-BE49-F238E27FC236}">
                <a16:creationId xmlns:a16="http://schemas.microsoft.com/office/drawing/2014/main" id="{7DF27FA3-F8AE-C545-8A8A-9347FB59D73F}"/>
              </a:ext>
            </a:extLst>
          </p:cNvPr>
          <p:cNvSpPr/>
          <p:nvPr>
            <p:custDataLst>
              <p:tags r:id="rId11"/>
            </p:custDataLst>
          </p:nvPr>
        </p:nvSpPr>
        <p:spPr>
          <a:xfrm>
            <a:off x="8511654" y="4923981"/>
            <a:ext cx="1445317" cy="600164"/>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Autonomous Data Warehouse</a:t>
            </a:r>
          </a:p>
        </p:txBody>
      </p:sp>
      <p:cxnSp>
        <p:nvCxnSpPr>
          <p:cNvPr id="57" name="Straight Arrow Connector 56">
            <a:extLst>
              <a:ext uri="{FF2B5EF4-FFF2-40B4-BE49-F238E27FC236}">
                <a16:creationId xmlns:a16="http://schemas.microsoft.com/office/drawing/2014/main" id="{1456C863-4888-F84E-9491-C9BAFA493982}"/>
              </a:ext>
            </a:extLst>
          </p:cNvPr>
          <p:cNvCxnSpPr/>
          <p:nvPr>
            <p:custDataLst>
              <p:tags r:id="rId12"/>
            </p:custDataLst>
          </p:nvPr>
        </p:nvCxnSpPr>
        <p:spPr>
          <a:xfrm flipV="1">
            <a:off x="8178000" y="4534805"/>
            <a:ext cx="68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11BF57E-59D9-EE4C-90DA-0C438765C1F8}"/>
              </a:ext>
            </a:extLst>
          </p:cNvPr>
          <p:cNvCxnSpPr/>
          <p:nvPr>
            <p:custDataLst>
              <p:tags r:id="rId13"/>
            </p:custDataLst>
          </p:nvPr>
        </p:nvCxnSpPr>
        <p:spPr>
          <a:xfrm flipV="1">
            <a:off x="9623669" y="4534805"/>
            <a:ext cx="68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471E35DC-51B4-4D47-944B-E888856CD7B1}"/>
              </a:ext>
            </a:extLst>
          </p:cNvPr>
          <p:cNvSpPr/>
          <p:nvPr>
            <p:custDataLst>
              <p:tags r:id="rId14"/>
            </p:custDataLst>
          </p:nvPr>
        </p:nvSpPr>
        <p:spPr>
          <a:xfrm>
            <a:off x="7213787" y="4116568"/>
            <a:ext cx="884996" cy="400110"/>
          </a:xfrm>
          <a:prstGeom prst="rect">
            <a:avLst/>
          </a:prstGeom>
        </p:spPr>
        <p:txBody>
          <a:bodyPr wrap="square" lIns="0" r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 Enterprise</a:t>
            </a:r>
            <a:b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b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Applications</a:t>
            </a:r>
          </a:p>
        </p:txBody>
      </p:sp>
      <p:sp>
        <p:nvSpPr>
          <p:cNvPr id="60" name="Rectangle 59">
            <a:extLst>
              <a:ext uri="{FF2B5EF4-FFF2-40B4-BE49-F238E27FC236}">
                <a16:creationId xmlns:a16="http://schemas.microsoft.com/office/drawing/2014/main" id="{A3129A05-DF51-FF49-A162-9C4B02CC4F30}"/>
              </a:ext>
            </a:extLst>
          </p:cNvPr>
          <p:cNvSpPr/>
          <p:nvPr>
            <p:custDataLst>
              <p:tags r:id="rId15"/>
            </p:custDataLst>
          </p:nvPr>
        </p:nvSpPr>
        <p:spPr>
          <a:xfrm>
            <a:off x="7213787" y="4945163"/>
            <a:ext cx="884996" cy="400110"/>
          </a:xfrm>
          <a:prstGeom prst="rect">
            <a:avLst/>
          </a:prstGeom>
        </p:spPr>
        <p:txBody>
          <a:bodyPr wrap="square" lIns="0" r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 SaaS</a:t>
            </a:r>
            <a:b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b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Applications</a:t>
            </a:r>
          </a:p>
        </p:txBody>
      </p:sp>
      <p:sp>
        <p:nvSpPr>
          <p:cNvPr id="61" name="Rectangle 60">
            <a:extLst>
              <a:ext uri="{FF2B5EF4-FFF2-40B4-BE49-F238E27FC236}">
                <a16:creationId xmlns:a16="http://schemas.microsoft.com/office/drawing/2014/main" id="{D22781E1-178D-344D-A3E8-07E72E25D9B8}"/>
              </a:ext>
            </a:extLst>
          </p:cNvPr>
          <p:cNvSpPr/>
          <p:nvPr>
            <p:custDataLst>
              <p:tags r:id="rId16"/>
            </p:custDataLst>
          </p:nvPr>
        </p:nvSpPr>
        <p:spPr>
          <a:xfrm>
            <a:off x="7213787" y="5773757"/>
            <a:ext cx="884996" cy="400110"/>
          </a:xfrm>
          <a:prstGeom prst="rect">
            <a:avLst/>
          </a:prstGeom>
        </p:spPr>
        <p:txBody>
          <a:bodyPr wrap="square" lIns="0" r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Events/</a:t>
            </a:r>
            <a:b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b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Sensors</a:t>
            </a:r>
          </a:p>
        </p:txBody>
      </p:sp>
      <p:pic>
        <p:nvPicPr>
          <p:cNvPr id="63" name="Picture Placeholder 21">
            <a:extLst>
              <a:ext uri="{FF2B5EF4-FFF2-40B4-BE49-F238E27FC236}">
                <a16:creationId xmlns:a16="http://schemas.microsoft.com/office/drawing/2014/main" id="{46B122FE-B912-6341-A36C-E9B9A2C1FA34}"/>
              </a:ext>
            </a:extLst>
          </p:cNvPr>
          <p:cNvPicPr>
            <a:picLocks noChangeAspect="1"/>
          </p:cNvPicPr>
          <p:nvPr>
            <p:custDataLst>
              <p:tags r:id="rId17"/>
            </p:custDataLst>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7393865" y="3680531"/>
            <a:ext cx="524841" cy="524841"/>
          </a:xfrm>
          <a:prstGeom prst="rect">
            <a:avLst/>
          </a:prstGeom>
        </p:spPr>
      </p:pic>
      <p:pic>
        <p:nvPicPr>
          <p:cNvPr id="64" name="Picture Placeholder 45">
            <a:extLst>
              <a:ext uri="{FF2B5EF4-FFF2-40B4-BE49-F238E27FC236}">
                <a16:creationId xmlns:a16="http://schemas.microsoft.com/office/drawing/2014/main" id="{D6085308-593D-D543-8191-58F768808B28}"/>
              </a:ext>
            </a:extLst>
          </p:cNvPr>
          <p:cNvPicPr>
            <a:picLocks noChangeAspect="1"/>
          </p:cNvPicPr>
          <p:nvPr>
            <p:custDataLst>
              <p:tags r:id="rId18"/>
            </p:custDataLst>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l="85" r="85"/>
          <a:stretch>
            <a:fillRect/>
          </a:stretch>
        </p:blipFill>
        <p:spPr>
          <a:xfrm>
            <a:off x="7393864" y="4509235"/>
            <a:ext cx="524842" cy="524841"/>
          </a:xfrm>
          <a:prstGeom prst="rect">
            <a:avLst/>
          </a:prstGeom>
        </p:spPr>
      </p:pic>
      <p:sp>
        <p:nvSpPr>
          <p:cNvPr id="65" name="Graphic 100">
            <a:extLst>
              <a:ext uri="{FF2B5EF4-FFF2-40B4-BE49-F238E27FC236}">
                <a16:creationId xmlns:a16="http://schemas.microsoft.com/office/drawing/2014/main" id="{E9726B06-61DB-F849-8367-0E3014AC91D9}"/>
              </a:ext>
            </a:extLst>
          </p:cNvPr>
          <p:cNvSpPr>
            <a:spLocks noChangeAspect="1"/>
          </p:cNvSpPr>
          <p:nvPr>
            <p:custDataLst>
              <p:tags r:id="rId19"/>
            </p:custDataLst>
          </p:nvPr>
        </p:nvSpPr>
        <p:spPr>
          <a:xfrm>
            <a:off x="7496476" y="5450415"/>
            <a:ext cx="319618" cy="321386"/>
          </a:xfrm>
          <a:custGeom>
            <a:avLst/>
            <a:gdLst>
              <a:gd name="connsiteX0" fmla="*/ 766118 w 1103409"/>
              <a:gd name="connsiteY0" fmla="*/ 575281 h 1109510"/>
              <a:gd name="connsiteX1" fmla="*/ 837681 w 1103409"/>
              <a:gd name="connsiteY1" fmla="*/ 575281 h 1109510"/>
              <a:gd name="connsiteX2" fmla="*/ 893157 w 1103409"/>
              <a:gd name="connsiteY2" fmla="*/ 672918 h 1109510"/>
              <a:gd name="connsiteX3" fmla="*/ 1032678 w 1103409"/>
              <a:gd name="connsiteY3" fmla="*/ 672918 h 1109510"/>
              <a:gd name="connsiteX4" fmla="*/ 1103409 w 1103409"/>
              <a:gd name="connsiteY4" fmla="*/ 552259 h 1109510"/>
              <a:gd name="connsiteX5" fmla="*/ 1034620 w 1103409"/>
              <a:gd name="connsiteY5" fmla="*/ 431322 h 1109510"/>
              <a:gd name="connsiteX6" fmla="*/ 895099 w 1103409"/>
              <a:gd name="connsiteY6" fmla="*/ 431322 h 1109510"/>
              <a:gd name="connsiteX7" fmla="*/ 834908 w 1103409"/>
              <a:gd name="connsiteY7" fmla="*/ 533952 h 1109510"/>
              <a:gd name="connsiteX8" fmla="*/ 766118 w 1103409"/>
              <a:gd name="connsiteY8" fmla="*/ 533952 h 1109510"/>
              <a:gd name="connsiteX9" fmla="*/ 569457 w 1103409"/>
              <a:gd name="connsiteY9" fmla="*/ 337291 h 1109510"/>
              <a:gd name="connsiteX10" fmla="*/ 569457 w 1103409"/>
              <a:gd name="connsiteY10" fmla="*/ 82104 h 1109510"/>
              <a:gd name="connsiteX11" fmla="*/ 343394 w 1103409"/>
              <a:gd name="connsiteY11" fmla="*/ 82104 h 1109510"/>
              <a:gd name="connsiteX12" fmla="*/ 343394 w 1103409"/>
              <a:gd name="connsiteY12" fmla="*/ 0 h 1109510"/>
              <a:gd name="connsiteX13" fmla="*/ 132864 w 1103409"/>
              <a:gd name="connsiteY13" fmla="*/ 0 h 1109510"/>
              <a:gd name="connsiteX14" fmla="*/ 132864 w 1103409"/>
              <a:gd name="connsiteY14" fmla="*/ 210530 h 1109510"/>
              <a:gd name="connsiteX15" fmla="*/ 343394 w 1103409"/>
              <a:gd name="connsiteY15" fmla="*/ 210530 h 1109510"/>
              <a:gd name="connsiteX16" fmla="*/ 343394 w 1103409"/>
              <a:gd name="connsiteY16" fmla="*/ 123156 h 1109510"/>
              <a:gd name="connsiteX17" fmla="*/ 528405 w 1103409"/>
              <a:gd name="connsiteY17" fmla="*/ 123156 h 1109510"/>
              <a:gd name="connsiteX18" fmla="*/ 528405 w 1103409"/>
              <a:gd name="connsiteY18" fmla="*/ 337291 h 1109510"/>
              <a:gd name="connsiteX19" fmla="*/ 331467 w 1103409"/>
              <a:gd name="connsiteY19" fmla="*/ 534229 h 1109510"/>
              <a:gd name="connsiteX20" fmla="*/ 214136 w 1103409"/>
              <a:gd name="connsiteY20" fmla="*/ 534229 h 1109510"/>
              <a:gd name="connsiteX21" fmla="*/ 143127 w 1103409"/>
              <a:gd name="connsiteY21" fmla="*/ 403862 h 1109510"/>
              <a:gd name="connsiteX22" fmla="*/ 0 w 1103409"/>
              <a:gd name="connsiteY22" fmla="*/ 662100 h 1109510"/>
              <a:gd name="connsiteX23" fmla="*/ 284035 w 1103409"/>
              <a:gd name="connsiteY23" fmla="*/ 662100 h 1109510"/>
              <a:gd name="connsiteX24" fmla="*/ 236603 w 1103409"/>
              <a:gd name="connsiteY24" fmla="*/ 575281 h 1109510"/>
              <a:gd name="connsiteX25" fmla="*/ 331744 w 1103409"/>
              <a:gd name="connsiteY25" fmla="*/ 575281 h 1109510"/>
              <a:gd name="connsiteX26" fmla="*/ 528405 w 1103409"/>
              <a:gd name="connsiteY26" fmla="*/ 771942 h 1109510"/>
              <a:gd name="connsiteX27" fmla="*/ 528405 w 1103409"/>
              <a:gd name="connsiteY27" fmla="*/ 1022137 h 1109510"/>
              <a:gd name="connsiteX28" fmla="*/ 764731 w 1103409"/>
              <a:gd name="connsiteY28" fmla="*/ 1022137 h 1109510"/>
              <a:gd name="connsiteX29" fmla="*/ 764731 w 1103409"/>
              <a:gd name="connsiteY29" fmla="*/ 1109511 h 1109510"/>
              <a:gd name="connsiteX30" fmla="*/ 975261 w 1103409"/>
              <a:gd name="connsiteY30" fmla="*/ 1109511 h 1109510"/>
              <a:gd name="connsiteX31" fmla="*/ 975261 w 1103409"/>
              <a:gd name="connsiteY31" fmla="*/ 898981 h 1109510"/>
              <a:gd name="connsiteX32" fmla="*/ 764731 w 1103409"/>
              <a:gd name="connsiteY32" fmla="*/ 898981 h 1109510"/>
              <a:gd name="connsiteX33" fmla="*/ 764731 w 1103409"/>
              <a:gd name="connsiteY33" fmla="*/ 981085 h 1109510"/>
              <a:gd name="connsiteX34" fmla="*/ 569457 w 1103409"/>
              <a:gd name="connsiteY34" fmla="*/ 981085 h 1109510"/>
              <a:gd name="connsiteX35" fmla="*/ 569457 w 1103409"/>
              <a:gd name="connsiteY35" fmla="*/ 771942 h 1109510"/>
              <a:gd name="connsiteX36" fmla="*/ 766118 w 1103409"/>
              <a:gd name="connsiteY36" fmla="*/ 575281 h 1109510"/>
              <a:gd name="connsiteX37" fmla="*/ 173916 w 1103409"/>
              <a:gd name="connsiteY37" fmla="*/ 169478 h 1109510"/>
              <a:gd name="connsiteX38" fmla="*/ 173916 w 1103409"/>
              <a:gd name="connsiteY38" fmla="*/ 41052 h 1109510"/>
              <a:gd name="connsiteX39" fmla="*/ 302342 w 1103409"/>
              <a:gd name="connsiteY39" fmla="*/ 41052 h 1109510"/>
              <a:gd name="connsiteX40" fmla="*/ 302342 w 1103409"/>
              <a:gd name="connsiteY40" fmla="*/ 169478 h 1109510"/>
              <a:gd name="connsiteX41" fmla="*/ 173916 w 1103409"/>
              <a:gd name="connsiteY41" fmla="*/ 169478 h 1109510"/>
              <a:gd name="connsiteX42" fmla="*/ 69622 w 1103409"/>
              <a:gd name="connsiteY42" fmla="*/ 621049 h 1109510"/>
              <a:gd name="connsiteX43" fmla="*/ 142572 w 1103409"/>
              <a:gd name="connsiteY43" fmla="*/ 489017 h 1109510"/>
              <a:gd name="connsiteX44" fmla="*/ 214413 w 1103409"/>
              <a:gd name="connsiteY44" fmla="*/ 621049 h 1109510"/>
              <a:gd name="connsiteX45" fmla="*/ 69622 w 1103409"/>
              <a:gd name="connsiteY45" fmla="*/ 621049 h 1109510"/>
              <a:gd name="connsiteX46" fmla="*/ 934209 w 1103409"/>
              <a:gd name="connsiteY46" fmla="*/ 940033 h 1109510"/>
              <a:gd name="connsiteX47" fmla="*/ 934209 w 1103409"/>
              <a:gd name="connsiteY47" fmla="*/ 1068459 h 1109510"/>
              <a:gd name="connsiteX48" fmla="*/ 805783 w 1103409"/>
              <a:gd name="connsiteY48" fmla="*/ 1068459 h 1109510"/>
              <a:gd name="connsiteX49" fmla="*/ 805783 w 1103409"/>
              <a:gd name="connsiteY49" fmla="*/ 940033 h 1109510"/>
              <a:gd name="connsiteX50" fmla="*/ 934209 w 1103409"/>
              <a:gd name="connsiteY50" fmla="*/ 940033 h 1109510"/>
              <a:gd name="connsiteX51" fmla="*/ 371686 w 1103409"/>
              <a:gd name="connsiteY51" fmla="*/ 554755 h 1109510"/>
              <a:gd name="connsiteX52" fmla="*/ 548931 w 1103409"/>
              <a:gd name="connsiteY52" fmla="*/ 377511 h 1109510"/>
              <a:gd name="connsiteX53" fmla="*/ 726175 w 1103409"/>
              <a:gd name="connsiteY53" fmla="*/ 554755 h 1109510"/>
              <a:gd name="connsiteX54" fmla="*/ 548931 w 1103409"/>
              <a:gd name="connsiteY54" fmla="*/ 732000 h 1109510"/>
              <a:gd name="connsiteX55" fmla="*/ 371686 w 1103409"/>
              <a:gd name="connsiteY55" fmla="*/ 554755 h 1109510"/>
              <a:gd name="connsiteX56" fmla="*/ 871799 w 1103409"/>
              <a:gd name="connsiteY56" fmla="*/ 552259 h 1109510"/>
              <a:gd name="connsiteX57" fmla="*/ 918676 w 1103409"/>
              <a:gd name="connsiteY57" fmla="*/ 472374 h 1109510"/>
              <a:gd name="connsiteX58" fmla="*/ 1010765 w 1103409"/>
              <a:gd name="connsiteY58" fmla="*/ 472374 h 1109510"/>
              <a:gd name="connsiteX59" fmla="*/ 1055978 w 1103409"/>
              <a:gd name="connsiteY59" fmla="*/ 551704 h 1109510"/>
              <a:gd name="connsiteX60" fmla="*/ 1009101 w 1103409"/>
              <a:gd name="connsiteY60" fmla="*/ 631589 h 1109510"/>
              <a:gd name="connsiteX61" fmla="*/ 917289 w 1103409"/>
              <a:gd name="connsiteY61" fmla="*/ 631589 h 1109510"/>
              <a:gd name="connsiteX62" fmla="*/ 871799 w 1103409"/>
              <a:gd name="connsiteY62" fmla="*/ 552259 h 11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03409" h="1109510">
                <a:moveTo>
                  <a:pt x="766118" y="575281"/>
                </a:moveTo>
                <a:lnTo>
                  <a:pt x="837681" y="575281"/>
                </a:lnTo>
                <a:lnTo>
                  <a:pt x="893157" y="672918"/>
                </a:lnTo>
                <a:lnTo>
                  <a:pt x="1032678" y="672918"/>
                </a:lnTo>
                <a:lnTo>
                  <a:pt x="1103409" y="552259"/>
                </a:lnTo>
                <a:lnTo>
                  <a:pt x="1034620" y="431322"/>
                </a:lnTo>
                <a:lnTo>
                  <a:pt x="895099" y="431322"/>
                </a:lnTo>
                <a:lnTo>
                  <a:pt x="834908" y="533952"/>
                </a:lnTo>
                <a:lnTo>
                  <a:pt x="766118" y="533952"/>
                </a:lnTo>
                <a:cubicBezTo>
                  <a:pt x="756410" y="429935"/>
                  <a:pt x="673474" y="346999"/>
                  <a:pt x="569457" y="337291"/>
                </a:cubicBezTo>
                <a:lnTo>
                  <a:pt x="569457" y="82104"/>
                </a:lnTo>
                <a:lnTo>
                  <a:pt x="343394" y="82104"/>
                </a:lnTo>
                <a:lnTo>
                  <a:pt x="343394" y="0"/>
                </a:lnTo>
                <a:lnTo>
                  <a:pt x="132864" y="0"/>
                </a:lnTo>
                <a:lnTo>
                  <a:pt x="132864" y="210530"/>
                </a:lnTo>
                <a:lnTo>
                  <a:pt x="343394" y="210530"/>
                </a:lnTo>
                <a:lnTo>
                  <a:pt x="343394" y="123156"/>
                </a:lnTo>
                <a:lnTo>
                  <a:pt x="528405" y="123156"/>
                </a:lnTo>
                <a:lnTo>
                  <a:pt x="528405" y="337291"/>
                </a:lnTo>
                <a:cubicBezTo>
                  <a:pt x="424388" y="347277"/>
                  <a:pt x="341175" y="430213"/>
                  <a:pt x="331467" y="534229"/>
                </a:cubicBezTo>
                <a:lnTo>
                  <a:pt x="214136" y="534229"/>
                </a:lnTo>
                <a:lnTo>
                  <a:pt x="143127" y="403862"/>
                </a:lnTo>
                <a:lnTo>
                  <a:pt x="0" y="662100"/>
                </a:lnTo>
                <a:lnTo>
                  <a:pt x="284035" y="662100"/>
                </a:lnTo>
                <a:lnTo>
                  <a:pt x="236603" y="575281"/>
                </a:lnTo>
                <a:lnTo>
                  <a:pt x="331744" y="575281"/>
                </a:lnTo>
                <a:cubicBezTo>
                  <a:pt x="341452" y="679298"/>
                  <a:pt x="424388" y="762234"/>
                  <a:pt x="528405" y="771942"/>
                </a:cubicBezTo>
                <a:lnTo>
                  <a:pt x="528405" y="1022137"/>
                </a:lnTo>
                <a:lnTo>
                  <a:pt x="764731" y="1022137"/>
                </a:lnTo>
                <a:lnTo>
                  <a:pt x="764731" y="1109511"/>
                </a:lnTo>
                <a:lnTo>
                  <a:pt x="975261" y="1109511"/>
                </a:lnTo>
                <a:lnTo>
                  <a:pt x="975261" y="898981"/>
                </a:lnTo>
                <a:lnTo>
                  <a:pt x="764731" y="898981"/>
                </a:lnTo>
                <a:lnTo>
                  <a:pt x="764731" y="981085"/>
                </a:lnTo>
                <a:lnTo>
                  <a:pt x="569457" y="981085"/>
                </a:lnTo>
                <a:lnTo>
                  <a:pt x="569457" y="771942"/>
                </a:lnTo>
                <a:cubicBezTo>
                  <a:pt x="673474" y="762234"/>
                  <a:pt x="756410" y="679298"/>
                  <a:pt x="766118" y="575281"/>
                </a:cubicBezTo>
                <a:close/>
                <a:moveTo>
                  <a:pt x="173916" y="169478"/>
                </a:moveTo>
                <a:lnTo>
                  <a:pt x="173916" y="41052"/>
                </a:lnTo>
                <a:lnTo>
                  <a:pt x="302342" y="41052"/>
                </a:lnTo>
                <a:lnTo>
                  <a:pt x="302342" y="169478"/>
                </a:lnTo>
                <a:lnTo>
                  <a:pt x="173916" y="169478"/>
                </a:lnTo>
                <a:close/>
                <a:moveTo>
                  <a:pt x="69622" y="621049"/>
                </a:moveTo>
                <a:lnTo>
                  <a:pt x="142572" y="489017"/>
                </a:lnTo>
                <a:lnTo>
                  <a:pt x="214413" y="621049"/>
                </a:lnTo>
                <a:lnTo>
                  <a:pt x="69622" y="621049"/>
                </a:lnTo>
                <a:close/>
                <a:moveTo>
                  <a:pt x="934209" y="940033"/>
                </a:moveTo>
                <a:lnTo>
                  <a:pt x="934209" y="1068459"/>
                </a:lnTo>
                <a:lnTo>
                  <a:pt x="805783" y="1068459"/>
                </a:lnTo>
                <a:lnTo>
                  <a:pt x="805783" y="940033"/>
                </a:lnTo>
                <a:lnTo>
                  <a:pt x="934209" y="940033"/>
                </a:lnTo>
                <a:close/>
                <a:moveTo>
                  <a:pt x="371686" y="554755"/>
                </a:moveTo>
                <a:cubicBezTo>
                  <a:pt x="371686" y="457118"/>
                  <a:pt x="451294" y="377511"/>
                  <a:pt x="548931" y="377511"/>
                </a:cubicBezTo>
                <a:cubicBezTo>
                  <a:pt x="646568" y="377511"/>
                  <a:pt x="726175" y="457118"/>
                  <a:pt x="726175" y="554755"/>
                </a:cubicBezTo>
                <a:cubicBezTo>
                  <a:pt x="726175" y="652392"/>
                  <a:pt x="646568" y="732000"/>
                  <a:pt x="548931" y="732000"/>
                </a:cubicBezTo>
                <a:cubicBezTo>
                  <a:pt x="451294" y="732000"/>
                  <a:pt x="371686" y="652392"/>
                  <a:pt x="371686" y="554755"/>
                </a:cubicBezTo>
                <a:close/>
                <a:moveTo>
                  <a:pt x="871799" y="552259"/>
                </a:moveTo>
                <a:lnTo>
                  <a:pt x="918676" y="472374"/>
                </a:lnTo>
                <a:lnTo>
                  <a:pt x="1010765" y="472374"/>
                </a:lnTo>
                <a:lnTo>
                  <a:pt x="1055978" y="551704"/>
                </a:lnTo>
                <a:lnTo>
                  <a:pt x="1009101" y="631589"/>
                </a:lnTo>
                <a:lnTo>
                  <a:pt x="917289" y="631589"/>
                </a:lnTo>
                <a:lnTo>
                  <a:pt x="871799" y="552259"/>
                </a:lnTo>
                <a:close/>
              </a:path>
            </a:pathLst>
          </a:custGeom>
          <a:solidFill>
            <a:schemeClr val="tx1"/>
          </a:solidFill>
          <a:ln w="27689"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nvGrpSpPr>
          <p:cNvPr id="66" name="Graphic 64">
            <a:extLst>
              <a:ext uri="{FF2B5EF4-FFF2-40B4-BE49-F238E27FC236}">
                <a16:creationId xmlns:a16="http://schemas.microsoft.com/office/drawing/2014/main" id="{6E12A218-3D10-9643-8A92-A2BFF6D2E529}"/>
              </a:ext>
            </a:extLst>
          </p:cNvPr>
          <p:cNvGrpSpPr>
            <a:grpSpLocks noChangeAspect="1"/>
          </p:cNvGrpSpPr>
          <p:nvPr>
            <p:custDataLst>
              <p:tags r:id="rId20"/>
            </p:custDataLst>
          </p:nvPr>
        </p:nvGrpSpPr>
        <p:grpSpPr>
          <a:xfrm>
            <a:off x="8983095" y="4262761"/>
            <a:ext cx="527146" cy="502850"/>
            <a:chOff x="4607502" y="1613420"/>
            <a:chExt cx="933871" cy="890828"/>
          </a:xfrm>
          <a:solidFill>
            <a:schemeClr val="bg2"/>
          </a:solidFill>
        </p:grpSpPr>
        <p:sp>
          <p:nvSpPr>
            <p:cNvPr id="67" name="Graphic 64">
              <a:extLst>
                <a:ext uri="{FF2B5EF4-FFF2-40B4-BE49-F238E27FC236}">
                  <a16:creationId xmlns:a16="http://schemas.microsoft.com/office/drawing/2014/main" id="{9A767146-D7AB-2F41-8C8F-FB9958FD3EC8}"/>
                </a:ext>
              </a:extLst>
            </p:cNvPr>
            <p:cNvSpPr/>
            <p:nvPr>
              <p:custDataLst>
                <p:tags r:id="rId32"/>
              </p:custDataLst>
            </p:nvPr>
          </p:nvSpPr>
          <p:spPr>
            <a:xfrm>
              <a:off x="4709783" y="1745559"/>
              <a:ext cx="357984" cy="380694"/>
            </a:xfrm>
            <a:custGeom>
              <a:avLst/>
              <a:gdLst>
                <a:gd name="connsiteX0" fmla="*/ 75599 w 357984"/>
                <a:gd name="connsiteY0" fmla="*/ 378471 h 380694"/>
                <a:gd name="connsiteX1" fmla="*/ 75599 w 357984"/>
                <a:gd name="connsiteY1" fmla="*/ 100533 h 380694"/>
                <a:gd name="connsiteX2" fmla="*/ 75599 w 357984"/>
                <a:gd name="connsiteY2" fmla="*/ 100533 h 380694"/>
                <a:gd name="connsiteX3" fmla="*/ 322408 w 357984"/>
                <a:gd name="connsiteY3" fmla="*/ 36052 h 380694"/>
                <a:gd name="connsiteX4" fmla="*/ 342420 w 357984"/>
                <a:gd name="connsiteY4" fmla="*/ 16040 h 380694"/>
                <a:gd name="connsiteX5" fmla="*/ 357984 w 357984"/>
                <a:gd name="connsiteY5" fmla="*/ 476 h 380694"/>
                <a:gd name="connsiteX6" fmla="*/ 31129 w 357984"/>
                <a:gd name="connsiteY6" fmla="*/ 82745 h 380694"/>
                <a:gd name="connsiteX7" fmla="*/ 31129 w 357984"/>
                <a:gd name="connsiteY7" fmla="*/ 82745 h 380694"/>
                <a:gd name="connsiteX8" fmla="*/ 31129 w 357984"/>
                <a:gd name="connsiteY8" fmla="*/ 82745 h 380694"/>
                <a:gd name="connsiteX9" fmla="*/ 0 w 357984"/>
                <a:gd name="connsiteY9" fmla="*/ 100533 h 380694"/>
                <a:gd name="connsiteX10" fmla="*/ 8894 w 357984"/>
                <a:gd name="connsiteY10" fmla="*/ 116098 h 380694"/>
                <a:gd name="connsiteX11" fmla="*/ 37800 w 357984"/>
                <a:gd name="connsiteY11" fmla="*/ 113874 h 380694"/>
                <a:gd name="connsiteX12" fmla="*/ 37800 w 357984"/>
                <a:gd name="connsiteY12" fmla="*/ 380694 h 380694"/>
                <a:gd name="connsiteX13" fmla="*/ 75599 w 357984"/>
                <a:gd name="connsiteY13" fmla="*/ 378471 h 380694"/>
                <a:gd name="connsiteX14" fmla="*/ 75599 w 357984"/>
                <a:gd name="connsiteY14" fmla="*/ 378471 h 380694"/>
                <a:gd name="connsiteX15" fmla="*/ 42247 w 357984"/>
                <a:gd name="connsiteY15" fmla="*/ 100533 h 380694"/>
                <a:gd name="connsiteX16" fmla="*/ 42247 w 357984"/>
                <a:gd name="connsiteY16" fmla="*/ 100533 h 380694"/>
                <a:gd name="connsiteX17" fmla="*/ 35576 w 357984"/>
                <a:gd name="connsiteY17" fmla="*/ 87192 h 380694"/>
                <a:gd name="connsiteX18" fmla="*/ 42247 w 357984"/>
                <a:gd name="connsiteY18" fmla="*/ 100533 h 38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984" h="380694">
                  <a:moveTo>
                    <a:pt x="75599" y="378471"/>
                  </a:moveTo>
                  <a:lnTo>
                    <a:pt x="75599" y="100533"/>
                  </a:lnTo>
                  <a:lnTo>
                    <a:pt x="75599" y="100533"/>
                  </a:lnTo>
                  <a:cubicBezTo>
                    <a:pt x="155645" y="58287"/>
                    <a:pt x="237915" y="38275"/>
                    <a:pt x="322408" y="36052"/>
                  </a:cubicBezTo>
                  <a:lnTo>
                    <a:pt x="342420" y="16040"/>
                  </a:lnTo>
                  <a:lnTo>
                    <a:pt x="357984" y="476"/>
                  </a:lnTo>
                  <a:cubicBezTo>
                    <a:pt x="246809" y="-3971"/>
                    <a:pt x="135634" y="22711"/>
                    <a:pt x="31129" y="82745"/>
                  </a:cubicBezTo>
                  <a:lnTo>
                    <a:pt x="31129" y="82745"/>
                  </a:lnTo>
                  <a:lnTo>
                    <a:pt x="31129" y="82745"/>
                  </a:lnTo>
                  <a:lnTo>
                    <a:pt x="0" y="100533"/>
                  </a:lnTo>
                  <a:lnTo>
                    <a:pt x="8894" y="116098"/>
                  </a:lnTo>
                  <a:lnTo>
                    <a:pt x="37800" y="113874"/>
                  </a:lnTo>
                  <a:lnTo>
                    <a:pt x="37800" y="380694"/>
                  </a:lnTo>
                  <a:cubicBezTo>
                    <a:pt x="48917" y="378471"/>
                    <a:pt x="62258" y="378471"/>
                    <a:pt x="75599" y="378471"/>
                  </a:cubicBezTo>
                  <a:cubicBezTo>
                    <a:pt x="73376" y="378471"/>
                    <a:pt x="73376" y="378471"/>
                    <a:pt x="75599" y="378471"/>
                  </a:cubicBezTo>
                  <a:close/>
                  <a:moveTo>
                    <a:pt x="42247" y="100533"/>
                  </a:moveTo>
                  <a:lnTo>
                    <a:pt x="42247" y="100533"/>
                  </a:lnTo>
                  <a:lnTo>
                    <a:pt x="35576" y="87192"/>
                  </a:lnTo>
                  <a:lnTo>
                    <a:pt x="42247" y="100533"/>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69" name="Graphic 64">
              <a:extLst>
                <a:ext uri="{FF2B5EF4-FFF2-40B4-BE49-F238E27FC236}">
                  <a16:creationId xmlns:a16="http://schemas.microsoft.com/office/drawing/2014/main" id="{741FE1EB-DB87-B047-8073-89840F620E0A}"/>
                </a:ext>
              </a:extLst>
            </p:cNvPr>
            <p:cNvSpPr/>
            <p:nvPr>
              <p:custDataLst>
                <p:tags r:id="rId33"/>
              </p:custDataLst>
            </p:nvPr>
          </p:nvSpPr>
          <p:spPr>
            <a:xfrm>
              <a:off x="4820958" y="1988396"/>
              <a:ext cx="589228" cy="377995"/>
            </a:xfrm>
            <a:custGeom>
              <a:avLst/>
              <a:gdLst>
                <a:gd name="connsiteX0" fmla="*/ 518077 w 589228"/>
                <a:gd name="connsiteY0" fmla="*/ 0 h 377995"/>
                <a:gd name="connsiteX1" fmla="*/ 518077 w 589228"/>
                <a:gd name="connsiteY1" fmla="*/ 0 h 377995"/>
                <a:gd name="connsiteX2" fmla="*/ 509183 w 589228"/>
                <a:gd name="connsiteY2" fmla="*/ 0 h 377995"/>
                <a:gd name="connsiteX3" fmla="*/ 506959 w 589228"/>
                <a:gd name="connsiteY3" fmla="*/ 0 h 377995"/>
                <a:gd name="connsiteX4" fmla="*/ 506959 w 589228"/>
                <a:gd name="connsiteY4" fmla="*/ 0 h 377995"/>
                <a:gd name="connsiteX5" fmla="*/ 506959 w 589228"/>
                <a:gd name="connsiteY5" fmla="*/ 0 h 377995"/>
                <a:gd name="connsiteX6" fmla="*/ 502512 w 589228"/>
                <a:gd name="connsiteY6" fmla="*/ 0 h 377995"/>
                <a:gd name="connsiteX7" fmla="*/ 493618 w 589228"/>
                <a:gd name="connsiteY7" fmla="*/ 0 h 377995"/>
                <a:gd name="connsiteX8" fmla="*/ 491395 w 589228"/>
                <a:gd name="connsiteY8" fmla="*/ 0 h 377995"/>
                <a:gd name="connsiteX9" fmla="*/ 491395 w 589228"/>
                <a:gd name="connsiteY9" fmla="*/ 0 h 377995"/>
                <a:gd name="connsiteX10" fmla="*/ 491395 w 589228"/>
                <a:gd name="connsiteY10" fmla="*/ 0 h 377995"/>
                <a:gd name="connsiteX11" fmla="*/ 484724 w 589228"/>
                <a:gd name="connsiteY11" fmla="*/ 0 h 377995"/>
                <a:gd name="connsiteX12" fmla="*/ 484724 w 589228"/>
                <a:gd name="connsiteY12" fmla="*/ 342419 h 377995"/>
                <a:gd name="connsiteX13" fmla="*/ 446924 w 589228"/>
                <a:gd name="connsiteY13" fmla="*/ 342419 h 377995"/>
                <a:gd name="connsiteX14" fmla="*/ 446924 w 589228"/>
                <a:gd name="connsiteY14" fmla="*/ 46694 h 377995"/>
                <a:gd name="connsiteX15" fmla="*/ 242362 w 589228"/>
                <a:gd name="connsiteY15" fmla="*/ 46694 h 377995"/>
                <a:gd name="connsiteX16" fmla="*/ 242362 w 589228"/>
                <a:gd name="connsiteY16" fmla="*/ 342419 h 377995"/>
                <a:gd name="connsiteX17" fmla="*/ 204562 w 589228"/>
                <a:gd name="connsiteY17" fmla="*/ 342419 h 377995"/>
                <a:gd name="connsiteX18" fmla="*/ 204562 w 589228"/>
                <a:gd name="connsiteY18" fmla="*/ 46694 h 377995"/>
                <a:gd name="connsiteX19" fmla="*/ 0 w 589228"/>
                <a:gd name="connsiteY19" fmla="*/ 46694 h 377995"/>
                <a:gd name="connsiteX20" fmla="*/ 0 w 589228"/>
                <a:gd name="connsiteY20" fmla="*/ 135634 h 377995"/>
                <a:gd name="connsiteX21" fmla="*/ 37800 w 589228"/>
                <a:gd name="connsiteY21" fmla="*/ 140081 h 377995"/>
                <a:gd name="connsiteX22" fmla="*/ 37800 w 589228"/>
                <a:gd name="connsiteY22" fmla="*/ 82270 h 377995"/>
                <a:gd name="connsiteX23" fmla="*/ 166763 w 589228"/>
                <a:gd name="connsiteY23" fmla="*/ 82270 h 377995"/>
                <a:gd name="connsiteX24" fmla="*/ 166763 w 589228"/>
                <a:gd name="connsiteY24" fmla="*/ 151198 h 377995"/>
                <a:gd name="connsiteX25" fmla="*/ 88940 w 589228"/>
                <a:gd name="connsiteY25" fmla="*/ 151198 h 377995"/>
                <a:gd name="connsiteX26" fmla="*/ 124516 w 589228"/>
                <a:gd name="connsiteY26" fmla="*/ 166763 h 377995"/>
                <a:gd name="connsiteX27" fmla="*/ 151198 w 589228"/>
                <a:gd name="connsiteY27" fmla="*/ 188998 h 377995"/>
                <a:gd name="connsiteX28" fmla="*/ 166763 w 589228"/>
                <a:gd name="connsiteY28" fmla="*/ 188998 h 377995"/>
                <a:gd name="connsiteX29" fmla="*/ 166763 w 589228"/>
                <a:gd name="connsiteY29" fmla="*/ 377995 h 377995"/>
                <a:gd name="connsiteX30" fmla="*/ 551429 w 589228"/>
                <a:gd name="connsiteY30" fmla="*/ 377995 h 377995"/>
                <a:gd name="connsiteX31" fmla="*/ 551429 w 589228"/>
                <a:gd name="connsiteY31" fmla="*/ 377995 h 377995"/>
                <a:gd name="connsiteX32" fmla="*/ 589229 w 589228"/>
                <a:gd name="connsiteY32" fmla="*/ 377995 h 377995"/>
                <a:gd name="connsiteX33" fmla="*/ 589229 w 589228"/>
                <a:gd name="connsiteY33" fmla="*/ 360207 h 377995"/>
                <a:gd name="connsiteX34" fmla="*/ 551429 w 589228"/>
                <a:gd name="connsiteY34" fmla="*/ 342419 h 377995"/>
                <a:gd name="connsiteX35" fmla="*/ 551429 w 589228"/>
                <a:gd name="connsiteY35" fmla="*/ 342419 h 377995"/>
                <a:gd name="connsiteX36" fmla="*/ 520300 w 589228"/>
                <a:gd name="connsiteY36" fmla="*/ 342419 h 377995"/>
                <a:gd name="connsiteX37" fmla="*/ 520300 w 589228"/>
                <a:gd name="connsiteY37" fmla="*/ 0 h 377995"/>
                <a:gd name="connsiteX38" fmla="*/ 518077 w 589228"/>
                <a:gd name="connsiteY38" fmla="*/ 0 h 377995"/>
                <a:gd name="connsiteX39" fmla="*/ 518077 w 589228"/>
                <a:gd name="connsiteY39" fmla="*/ 0 h 377995"/>
                <a:gd name="connsiteX40" fmla="*/ 409125 w 589228"/>
                <a:gd name="connsiteY40" fmla="*/ 251256 h 377995"/>
                <a:gd name="connsiteX41" fmla="*/ 280162 w 589228"/>
                <a:gd name="connsiteY41" fmla="*/ 251256 h 377995"/>
                <a:gd name="connsiteX42" fmla="*/ 280162 w 589228"/>
                <a:gd name="connsiteY42" fmla="*/ 191221 h 377995"/>
                <a:gd name="connsiteX43" fmla="*/ 409125 w 589228"/>
                <a:gd name="connsiteY43" fmla="*/ 191221 h 377995"/>
                <a:gd name="connsiteX44" fmla="*/ 409125 w 589228"/>
                <a:gd name="connsiteY44" fmla="*/ 251256 h 377995"/>
                <a:gd name="connsiteX45" fmla="*/ 409125 w 589228"/>
                <a:gd name="connsiteY45" fmla="*/ 84493 h 377995"/>
                <a:gd name="connsiteX46" fmla="*/ 409125 w 589228"/>
                <a:gd name="connsiteY46" fmla="*/ 153422 h 377995"/>
                <a:gd name="connsiteX47" fmla="*/ 280162 w 589228"/>
                <a:gd name="connsiteY47" fmla="*/ 153422 h 377995"/>
                <a:gd name="connsiteX48" fmla="*/ 280162 w 589228"/>
                <a:gd name="connsiteY48" fmla="*/ 84493 h 377995"/>
                <a:gd name="connsiteX49" fmla="*/ 409125 w 589228"/>
                <a:gd name="connsiteY49" fmla="*/ 84493 h 377995"/>
                <a:gd name="connsiteX50" fmla="*/ 277938 w 589228"/>
                <a:gd name="connsiteY50" fmla="*/ 289055 h 377995"/>
                <a:gd name="connsiteX51" fmla="*/ 409125 w 589228"/>
                <a:gd name="connsiteY51" fmla="*/ 289055 h 377995"/>
                <a:gd name="connsiteX52" fmla="*/ 409125 w 589228"/>
                <a:gd name="connsiteY52" fmla="*/ 344643 h 377995"/>
                <a:gd name="connsiteX53" fmla="*/ 280162 w 589228"/>
                <a:gd name="connsiteY53" fmla="*/ 344643 h 377995"/>
                <a:gd name="connsiteX54" fmla="*/ 280162 w 589228"/>
                <a:gd name="connsiteY54" fmla="*/ 289055 h 37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228" h="377995">
                  <a:moveTo>
                    <a:pt x="518077" y="0"/>
                  </a:moveTo>
                  <a:lnTo>
                    <a:pt x="518077" y="0"/>
                  </a:lnTo>
                  <a:cubicBezTo>
                    <a:pt x="515853" y="0"/>
                    <a:pt x="513630" y="0"/>
                    <a:pt x="509183" y="0"/>
                  </a:cubicBezTo>
                  <a:cubicBezTo>
                    <a:pt x="509183" y="0"/>
                    <a:pt x="506959" y="0"/>
                    <a:pt x="506959" y="0"/>
                  </a:cubicBezTo>
                  <a:lnTo>
                    <a:pt x="506959" y="0"/>
                  </a:lnTo>
                  <a:lnTo>
                    <a:pt x="506959" y="0"/>
                  </a:lnTo>
                  <a:cubicBezTo>
                    <a:pt x="504736" y="0"/>
                    <a:pt x="504736" y="0"/>
                    <a:pt x="502512" y="0"/>
                  </a:cubicBezTo>
                  <a:cubicBezTo>
                    <a:pt x="500288" y="0"/>
                    <a:pt x="495842" y="0"/>
                    <a:pt x="493618" y="0"/>
                  </a:cubicBezTo>
                  <a:cubicBezTo>
                    <a:pt x="493618" y="0"/>
                    <a:pt x="491395" y="0"/>
                    <a:pt x="491395" y="0"/>
                  </a:cubicBezTo>
                  <a:lnTo>
                    <a:pt x="491395" y="0"/>
                  </a:lnTo>
                  <a:lnTo>
                    <a:pt x="491395" y="0"/>
                  </a:lnTo>
                  <a:cubicBezTo>
                    <a:pt x="489171" y="0"/>
                    <a:pt x="486948" y="0"/>
                    <a:pt x="484724" y="0"/>
                  </a:cubicBezTo>
                  <a:lnTo>
                    <a:pt x="484724" y="342419"/>
                  </a:lnTo>
                  <a:lnTo>
                    <a:pt x="446924" y="342419"/>
                  </a:lnTo>
                  <a:lnTo>
                    <a:pt x="446924" y="46694"/>
                  </a:lnTo>
                  <a:lnTo>
                    <a:pt x="242362" y="46694"/>
                  </a:lnTo>
                  <a:lnTo>
                    <a:pt x="242362" y="342419"/>
                  </a:lnTo>
                  <a:lnTo>
                    <a:pt x="204562" y="342419"/>
                  </a:lnTo>
                  <a:lnTo>
                    <a:pt x="204562" y="46694"/>
                  </a:lnTo>
                  <a:lnTo>
                    <a:pt x="0" y="46694"/>
                  </a:lnTo>
                  <a:lnTo>
                    <a:pt x="0" y="135634"/>
                  </a:lnTo>
                  <a:cubicBezTo>
                    <a:pt x="13341" y="135634"/>
                    <a:pt x="24459" y="137857"/>
                    <a:pt x="37800" y="140081"/>
                  </a:cubicBezTo>
                  <a:lnTo>
                    <a:pt x="37800" y="82270"/>
                  </a:lnTo>
                  <a:lnTo>
                    <a:pt x="166763" y="82270"/>
                  </a:lnTo>
                  <a:lnTo>
                    <a:pt x="166763" y="151198"/>
                  </a:lnTo>
                  <a:lnTo>
                    <a:pt x="88940" y="151198"/>
                  </a:lnTo>
                  <a:cubicBezTo>
                    <a:pt x="102281" y="155645"/>
                    <a:pt x="113399" y="160092"/>
                    <a:pt x="124516" y="166763"/>
                  </a:cubicBezTo>
                  <a:cubicBezTo>
                    <a:pt x="135634" y="173433"/>
                    <a:pt x="144528" y="180104"/>
                    <a:pt x="151198" y="188998"/>
                  </a:cubicBezTo>
                  <a:lnTo>
                    <a:pt x="166763" y="188998"/>
                  </a:lnTo>
                  <a:lnTo>
                    <a:pt x="166763" y="377995"/>
                  </a:lnTo>
                  <a:lnTo>
                    <a:pt x="551429" y="377995"/>
                  </a:lnTo>
                  <a:lnTo>
                    <a:pt x="551429" y="377995"/>
                  </a:lnTo>
                  <a:lnTo>
                    <a:pt x="589229" y="377995"/>
                  </a:lnTo>
                  <a:lnTo>
                    <a:pt x="589229" y="360207"/>
                  </a:lnTo>
                  <a:lnTo>
                    <a:pt x="551429" y="342419"/>
                  </a:lnTo>
                  <a:lnTo>
                    <a:pt x="551429" y="342419"/>
                  </a:lnTo>
                  <a:lnTo>
                    <a:pt x="520300" y="342419"/>
                  </a:lnTo>
                  <a:lnTo>
                    <a:pt x="520300" y="0"/>
                  </a:lnTo>
                  <a:cubicBezTo>
                    <a:pt x="518077" y="0"/>
                    <a:pt x="518077" y="0"/>
                    <a:pt x="518077" y="0"/>
                  </a:cubicBezTo>
                  <a:cubicBezTo>
                    <a:pt x="518077" y="0"/>
                    <a:pt x="518077" y="0"/>
                    <a:pt x="518077" y="0"/>
                  </a:cubicBezTo>
                  <a:close/>
                  <a:moveTo>
                    <a:pt x="409125" y="251256"/>
                  </a:moveTo>
                  <a:lnTo>
                    <a:pt x="280162" y="251256"/>
                  </a:lnTo>
                  <a:lnTo>
                    <a:pt x="280162" y="191221"/>
                  </a:lnTo>
                  <a:lnTo>
                    <a:pt x="409125" y="191221"/>
                  </a:lnTo>
                  <a:lnTo>
                    <a:pt x="409125" y="251256"/>
                  </a:lnTo>
                  <a:close/>
                  <a:moveTo>
                    <a:pt x="409125" y="84493"/>
                  </a:moveTo>
                  <a:lnTo>
                    <a:pt x="409125" y="153422"/>
                  </a:lnTo>
                  <a:lnTo>
                    <a:pt x="280162" y="153422"/>
                  </a:lnTo>
                  <a:lnTo>
                    <a:pt x="280162" y="84493"/>
                  </a:lnTo>
                  <a:lnTo>
                    <a:pt x="409125" y="84493"/>
                  </a:lnTo>
                  <a:close/>
                  <a:moveTo>
                    <a:pt x="277938" y="289055"/>
                  </a:moveTo>
                  <a:lnTo>
                    <a:pt x="409125" y="289055"/>
                  </a:lnTo>
                  <a:lnTo>
                    <a:pt x="409125" y="344643"/>
                  </a:lnTo>
                  <a:lnTo>
                    <a:pt x="280162" y="344643"/>
                  </a:lnTo>
                  <a:lnTo>
                    <a:pt x="280162" y="289055"/>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70" name="Graphic 64">
              <a:extLst>
                <a:ext uri="{FF2B5EF4-FFF2-40B4-BE49-F238E27FC236}">
                  <a16:creationId xmlns:a16="http://schemas.microsoft.com/office/drawing/2014/main" id="{9B65A7E9-77D9-0049-B66F-1258503B9A4F}"/>
                </a:ext>
              </a:extLst>
            </p:cNvPr>
            <p:cNvSpPr/>
            <p:nvPr>
              <p:custDataLst>
                <p:tags r:id="rId34"/>
              </p:custDataLst>
            </p:nvPr>
          </p:nvSpPr>
          <p:spPr>
            <a:xfrm>
              <a:off x="4820958" y="1863880"/>
              <a:ext cx="204562" cy="140080"/>
            </a:xfrm>
            <a:custGeom>
              <a:avLst/>
              <a:gdLst>
                <a:gd name="connsiteX0" fmla="*/ 204562 w 204562"/>
                <a:gd name="connsiteY0" fmla="*/ 0 h 140080"/>
                <a:gd name="connsiteX1" fmla="*/ 0 w 204562"/>
                <a:gd name="connsiteY1" fmla="*/ 0 h 140080"/>
                <a:gd name="connsiteX2" fmla="*/ 0 w 204562"/>
                <a:gd name="connsiteY2" fmla="*/ 140081 h 140080"/>
                <a:gd name="connsiteX3" fmla="*/ 204562 w 204562"/>
                <a:gd name="connsiteY3" fmla="*/ 140081 h 140080"/>
                <a:gd name="connsiteX4" fmla="*/ 204562 w 204562"/>
                <a:gd name="connsiteY4" fmla="*/ 0 h 140080"/>
                <a:gd name="connsiteX5" fmla="*/ 166763 w 204562"/>
                <a:gd name="connsiteY5" fmla="*/ 102281 h 140080"/>
                <a:gd name="connsiteX6" fmla="*/ 37800 w 204562"/>
                <a:gd name="connsiteY6" fmla="*/ 102281 h 140080"/>
                <a:gd name="connsiteX7" fmla="*/ 37800 w 204562"/>
                <a:gd name="connsiteY7" fmla="*/ 37799 h 140080"/>
                <a:gd name="connsiteX8" fmla="*/ 166763 w 204562"/>
                <a:gd name="connsiteY8" fmla="*/ 37799 h 140080"/>
                <a:gd name="connsiteX9" fmla="*/ 166763 w 204562"/>
                <a:gd name="connsiteY9" fmla="*/ 1022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1" h="140080">
                  <a:moveTo>
                    <a:pt x="204562" y="0"/>
                  </a:moveTo>
                  <a:lnTo>
                    <a:pt x="0" y="0"/>
                  </a:lnTo>
                  <a:lnTo>
                    <a:pt x="0" y="140081"/>
                  </a:lnTo>
                  <a:lnTo>
                    <a:pt x="204562" y="140081"/>
                  </a:lnTo>
                  <a:lnTo>
                    <a:pt x="204562" y="0"/>
                  </a:lnTo>
                  <a:close/>
                  <a:moveTo>
                    <a:pt x="166763" y="102281"/>
                  </a:moveTo>
                  <a:lnTo>
                    <a:pt x="37800" y="102281"/>
                  </a:lnTo>
                  <a:lnTo>
                    <a:pt x="37800" y="37799"/>
                  </a:lnTo>
                  <a:lnTo>
                    <a:pt x="166763" y="37799"/>
                  </a:lnTo>
                  <a:lnTo>
                    <a:pt x="166763" y="1022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71" name="Graphic 64">
              <a:extLst>
                <a:ext uri="{FF2B5EF4-FFF2-40B4-BE49-F238E27FC236}">
                  <a16:creationId xmlns:a16="http://schemas.microsoft.com/office/drawing/2014/main" id="{09623369-22C3-E646-B820-64AE3F59079B}"/>
                </a:ext>
              </a:extLst>
            </p:cNvPr>
            <p:cNvSpPr/>
            <p:nvPr>
              <p:custDataLst>
                <p:tags r:id="rId35"/>
              </p:custDataLst>
            </p:nvPr>
          </p:nvSpPr>
          <p:spPr>
            <a:xfrm>
              <a:off x="5063320" y="1863880"/>
              <a:ext cx="204562" cy="140080"/>
            </a:xfrm>
            <a:custGeom>
              <a:avLst/>
              <a:gdLst>
                <a:gd name="connsiteX0" fmla="*/ 0 w 204562"/>
                <a:gd name="connsiteY0" fmla="*/ 140081 h 140080"/>
                <a:gd name="connsiteX1" fmla="*/ 204562 w 204562"/>
                <a:gd name="connsiteY1" fmla="*/ 140081 h 140080"/>
                <a:gd name="connsiteX2" fmla="*/ 204562 w 204562"/>
                <a:gd name="connsiteY2" fmla="*/ 120069 h 140080"/>
                <a:gd name="connsiteX3" fmla="*/ 155645 w 204562"/>
                <a:gd name="connsiteY3" fmla="*/ 102281 h 140080"/>
                <a:gd name="connsiteX4" fmla="*/ 37800 w 204562"/>
                <a:gd name="connsiteY4" fmla="*/ 102281 h 140080"/>
                <a:gd name="connsiteX5" fmla="*/ 37800 w 204562"/>
                <a:gd name="connsiteY5" fmla="*/ 37799 h 140080"/>
                <a:gd name="connsiteX6" fmla="*/ 84493 w 204562"/>
                <a:gd name="connsiteY6" fmla="*/ 37799 h 140080"/>
                <a:gd name="connsiteX7" fmla="*/ 82270 w 204562"/>
                <a:gd name="connsiteY7" fmla="*/ 33353 h 140080"/>
                <a:gd name="connsiteX8" fmla="*/ 82270 w 204562"/>
                <a:gd name="connsiteY8" fmla="*/ 33353 h 140080"/>
                <a:gd name="connsiteX9" fmla="*/ 80046 w 204562"/>
                <a:gd name="connsiteY9" fmla="*/ 31129 h 140080"/>
                <a:gd name="connsiteX10" fmla="*/ 68929 w 204562"/>
                <a:gd name="connsiteY10" fmla="*/ 11118 h 140080"/>
                <a:gd name="connsiteX11" fmla="*/ 68929 w 204562"/>
                <a:gd name="connsiteY11" fmla="*/ 11118 h 140080"/>
                <a:gd name="connsiteX12" fmla="*/ 64482 w 204562"/>
                <a:gd name="connsiteY12" fmla="*/ 0 h 140080"/>
                <a:gd name="connsiteX13" fmla="*/ 0 w 204562"/>
                <a:gd name="connsiteY13" fmla="*/ 0 h 140080"/>
                <a:gd name="connsiteX14" fmla="*/ 0 w 204562"/>
                <a:gd name="connsiteY14" fmla="*/ 1400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561" h="140080">
                  <a:moveTo>
                    <a:pt x="0" y="140081"/>
                  </a:moveTo>
                  <a:lnTo>
                    <a:pt x="204562" y="140081"/>
                  </a:lnTo>
                  <a:lnTo>
                    <a:pt x="204562" y="120069"/>
                  </a:lnTo>
                  <a:cubicBezTo>
                    <a:pt x="186774" y="115622"/>
                    <a:pt x="171210" y="111175"/>
                    <a:pt x="155645" y="102281"/>
                  </a:cubicBezTo>
                  <a:lnTo>
                    <a:pt x="37800" y="102281"/>
                  </a:lnTo>
                  <a:lnTo>
                    <a:pt x="37800" y="37799"/>
                  </a:lnTo>
                  <a:lnTo>
                    <a:pt x="84493" y="37799"/>
                  </a:lnTo>
                  <a:cubicBezTo>
                    <a:pt x="84493" y="35576"/>
                    <a:pt x="82270" y="35576"/>
                    <a:pt x="82270" y="33353"/>
                  </a:cubicBezTo>
                  <a:lnTo>
                    <a:pt x="82270" y="33353"/>
                  </a:lnTo>
                  <a:cubicBezTo>
                    <a:pt x="82270" y="33353"/>
                    <a:pt x="82270" y="31129"/>
                    <a:pt x="80046" y="31129"/>
                  </a:cubicBezTo>
                  <a:lnTo>
                    <a:pt x="68929" y="11118"/>
                  </a:lnTo>
                  <a:lnTo>
                    <a:pt x="68929" y="11118"/>
                  </a:lnTo>
                  <a:cubicBezTo>
                    <a:pt x="66705" y="6671"/>
                    <a:pt x="64482" y="4447"/>
                    <a:pt x="64482" y="0"/>
                  </a:cubicBezTo>
                  <a:lnTo>
                    <a:pt x="0" y="0"/>
                  </a:lnTo>
                  <a:lnTo>
                    <a:pt x="0" y="1400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72" name="Graphic 64">
              <a:extLst>
                <a:ext uri="{FF2B5EF4-FFF2-40B4-BE49-F238E27FC236}">
                  <a16:creationId xmlns:a16="http://schemas.microsoft.com/office/drawing/2014/main" id="{69B7FB33-8ED1-204D-9FBB-4BC4F32032C2}"/>
                </a:ext>
              </a:extLst>
            </p:cNvPr>
            <p:cNvSpPr/>
            <p:nvPr>
              <p:custDataLst>
                <p:tags r:id="rId36"/>
              </p:custDataLst>
            </p:nvPr>
          </p:nvSpPr>
          <p:spPr>
            <a:xfrm>
              <a:off x="5241200" y="1688224"/>
              <a:ext cx="140080" cy="180103"/>
            </a:xfrm>
            <a:custGeom>
              <a:avLst/>
              <a:gdLst>
                <a:gd name="connsiteX0" fmla="*/ 140081 w 140080"/>
                <a:gd name="connsiteY0" fmla="*/ 180103 h 180103"/>
                <a:gd name="connsiteX1" fmla="*/ 88940 w 140080"/>
                <a:gd name="connsiteY1" fmla="*/ 0 h 180103"/>
                <a:gd name="connsiteX2" fmla="*/ 51141 w 140080"/>
                <a:gd name="connsiteY2" fmla="*/ 0 h 180103"/>
                <a:gd name="connsiteX3" fmla="*/ 0 w 140080"/>
                <a:gd name="connsiteY3" fmla="*/ 180103 h 180103"/>
                <a:gd name="connsiteX4" fmla="*/ 40023 w 140080"/>
                <a:gd name="connsiteY4" fmla="*/ 180103 h 180103"/>
                <a:gd name="connsiteX5" fmla="*/ 48917 w 140080"/>
                <a:gd name="connsiteY5" fmla="*/ 142304 h 180103"/>
                <a:gd name="connsiteX6" fmla="*/ 93387 w 140080"/>
                <a:gd name="connsiteY6" fmla="*/ 142304 h 180103"/>
                <a:gd name="connsiteX7" fmla="*/ 102281 w 140080"/>
                <a:gd name="connsiteY7" fmla="*/ 180103 h 180103"/>
                <a:gd name="connsiteX8" fmla="*/ 140081 w 140080"/>
                <a:gd name="connsiteY8" fmla="*/ 180103 h 180103"/>
                <a:gd name="connsiteX9" fmla="*/ 68929 w 140080"/>
                <a:gd name="connsiteY9" fmla="*/ 44470 h 180103"/>
                <a:gd name="connsiteX10" fmla="*/ 84493 w 140080"/>
                <a:gd name="connsiteY10" fmla="*/ 111175 h 180103"/>
                <a:gd name="connsiteX11" fmla="*/ 53364 w 140080"/>
                <a:gd name="connsiteY11" fmla="*/ 111175 h 180103"/>
                <a:gd name="connsiteX12" fmla="*/ 68929 w 140080"/>
                <a:gd name="connsiteY12" fmla="*/ 44470 h 18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080" h="180103">
                  <a:moveTo>
                    <a:pt x="140081" y="180103"/>
                  </a:moveTo>
                  <a:lnTo>
                    <a:pt x="88940" y="0"/>
                  </a:lnTo>
                  <a:lnTo>
                    <a:pt x="51141" y="0"/>
                  </a:lnTo>
                  <a:lnTo>
                    <a:pt x="0" y="180103"/>
                  </a:lnTo>
                  <a:lnTo>
                    <a:pt x="40023" y="180103"/>
                  </a:lnTo>
                  <a:lnTo>
                    <a:pt x="48917" y="142304"/>
                  </a:lnTo>
                  <a:lnTo>
                    <a:pt x="93387" y="142304"/>
                  </a:lnTo>
                  <a:lnTo>
                    <a:pt x="102281" y="180103"/>
                  </a:lnTo>
                  <a:lnTo>
                    <a:pt x="140081" y="180103"/>
                  </a:lnTo>
                  <a:close/>
                  <a:moveTo>
                    <a:pt x="68929" y="44470"/>
                  </a:moveTo>
                  <a:lnTo>
                    <a:pt x="84493" y="111175"/>
                  </a:lnTo>
                  <a:lnTo>
                    <a:pt x="53364" y="111175"/>
                  </a:lnTo>
                  <a:lnTo>
                    <a:pt x="68929" y="4447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73" name="Graphic 64">
              <a:extLst>
                <a:ext uri="{FF2B5EF4-FFF2-40B4-BE49-F238E27FC236}">
                  <a16:creationId xmlns:a16="http://schemas.microsoft.com/office/drawing/2014/main" id="{14F6D67B-20D8-8E49-94E1-364EB8778D17}"/>
                </a:ext>
              </a:extLst>
            </p:cNvPr>
            <p:cNvSpPr/>
            <p:nvPr>
              <p:custDataLst>
                <p:tags r:id="rId37"/>
              </p:custDataLst>
            </p:nvPr>
          </p:nvSpPr>
          <p:spPr>
            <a:xfrm>
              <a:off x="5165601" y="1730470"/>
              <a:ext cx="375772" cy="232672"/>
            </a:xfrm>
            <a:custGeom>
              <a:avLst/>
              <a:gdLst>
                <a:gd name="connsiteX0" fmla="*/ 317961 w 375772"/>
                <a:gd name="connsiteY0" fmla="*/ 71152 h 232672"/>
                <a:gd name="connsiteX1" fmla="*/ 349090 w 375772"/>
                <a:gd name="connsiteY1" fmla="*/ 102281 h 232672"/>
                <a:gd name="connsiteX2" fmla="*/ 375772 w 375772"/>
                <a:gd name="connsiteY2" fmla="*/ 77823 h 232672"/>
                <a:gd name="connsiteX3" fmla="*/ 297950 w 375772"/>
                <a:gd name="connsiteY3" fmla="*/ 0 h 232672"/>
                <a:gd name="connsiteX4" fmla="*/ 220127 w 375772"/>
                <a:gd name="connsiteY4" fmla="*/ 77823 h 232672"/>
                <a:gd name="connsiteX5" fmla="*/ 246809 w 375772"/>
                <a:gd name="connsiteY5" fmla="*/ 104504 h 232672"/>
                <a:gd name="connsiteX6" fmla="*/ 280162 w 375772"/>
                <a:gd name="connsiteY6" fmla="*/ 71152 h 232672"/>
                <a:gd name="connsiteX7" fmla="*/ 166763 w 375772"/>
                <a:gd name="connsiteY7" fmla="*/ 193445 h 232672"/>
                <a:gd name="connsiteX8" fmla="*/ 26682 w 375772"/>
                <a:gd name="connsiteY8" fmla="*/ 124516 h 232672"/>
                <a:gd name="connsiteX9" fmla="*/ 0 w 375772"/>
                <a:gd name="connsiteY9" fmla="*/ 151198 h 232672"/>
                <a:gd name="connsiteX10" fmla="*/ 168986 w 375772"/>
                <a:gd name="connsiteY10" fmla="*/ 231244 h 232672"/>
                <a:gd name="connsiteX11" fmla="*/ 317961 w 375772"/>
                <a:gd name="connsiteY11" fmla="*/ 71152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772" h="232672">
                  <a:moveTo>
                    <a:pt x="317961" y="71152"/>
                  </a:moveTo>
                  <a:lnTo>
                    <a:pt x="349090" y="102281"/>
                  </a:lnTo>
                  <a:lnTo>
                    <a:pt x="375772" y="77823"/>
                  </a:lnTo>
                  <a:lnTo>
                    <a:pt x="297950" y="0"/>
                  </a:lnTo>
                  <a:lnTo>
                    <a:pt x="220127" y="77823"/>
                  </a:lnTo>
                  <a:lnTo>
                    <a:pt x="246809" y="104504"/>
                  </a:lnTo>
                  <a:lnTo>
                    <a:pt x="280162" y="71152"/>
                  </a:lnTo>
                  <a:cubicBezTo>
                    <a:pt x="273491" y="131187"/>
                    <a:pt x="229021" y="182327"/>
                    <a:pt x="166763" y="193445"/>
                  </a:cubicBezTo>
                  <a:cubicBezTo>
                    <a:pt x="108952" y="202339"/>
                    <a:pt x="53364" y="173433"/>
                    <a:pt x="26682" y="124516"/>
                  </a:cubicBezTo>
                  <a:lnTo>
                    <a:pt x="0" y="151198"/>
                  </a:lnTo>
                  <a:cubicBezTo>
                    <a:pt x="35576" y="206786"/>
                    <a:pt x="100058" y="240138"/>
                    <a:pt x="168986" y="231244"/>
                  </a:cubicBezTo>
                  <a:cubicBezTo>
                    <a:pt x="251256" y="215680"/>
                    <a:pt x="309067" y="148975"/>
                    <a:pt x="317961" y="71152"/>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74" name="Graphic 64">
              <a:extLst>
                <a:ext uri="{FF2B5EF4-FFF2-40B4-BE49-F238E27FC236}">
                  <a16:creationId xmlns:a16="http://schemas.microsoft.com/office/drawing/2014/main" id="{E2022AAC-5CF5-BB4F-A171-280B1FA310A7}"/>
                </a:ext>
              </a:extLst>
            </p:cNvPr>
            <p:cNvSpPr/>
            <p:nvPr>
              <p:custDataLst>
                <p:tags r:id="rId38"/>
              </p:custDataLst>
            </p:nvPr>
          </p:nvSpPr>
          <p:spPr>
            <a:xfrm>
              <a:off x="5078885" y="1613420"/>
              <a:ext cx="380219" cy="232672"/>
            </a:xfrm>
            <a:custGeom>
              <a:avLst/>
              <a:gdLst>
                <a:gd name="connsiteX0" fmla="*/ 0 w 380219"/>
                <a:gd name="connsiteY0" fmla="*/ 154850 h 232672"/>
                <a:gd name="connsiteX1" fmla="*/ 77823 w 380219"/>
                <a:gd name="connsiteY1" fmla="*/ 232673 h 232672"/>
                <a:gd name="connsiteX2" fmla="*/ 155645 w 380219"/>
                <a:gd name="connsiteY2" fmla="*/ 154850 h 232672"/>
                <a:gd name="connsiteX3" fmla="*/ 128963 w 380219"/>
                <a:gd name="connsiteY3" fmla="*/ 128168 h 232672"/>
                <a:gd name="connsiteX4" fmla="*/ 97834 w 380219"/>
                <a:gd name="connsiteY4" fmla="*/ 159297 h 232672"/>
                <a:gd name="connsiteX5" fmla="*/ 213456 w 380219"/>
                <a:gd name="connsiteY5" fmla="*/ 39228 h 232672"/>
                <a:gd name="connsiteX6" fmla="*/ 353537 w 380219"/>
                <a:gd name="connsiteY6" fmla="*/ 108157 h 232672"/>
                <a:gd name="connsiteX7" fmla="*/ 380219 w 380219"/>
                <a:gd name="connsiteY7" fmla="*/ 81475 h 232672"/>
                <a:gd name="connsiteX8" fmla="*/ 211233 w 380219"/>
                <a:gd name="connsiteY8" fmla="*/ 1429 h 232672"/>
                <a:gd name="connsiteX9" fmla="*/ 62258 w 380219"/>
                <a:gd name="connsiteY9" fmla="*/ 163744 h 232672"/>
                <a:gd name="connsiteX10" fmla="*/ 26682 w 380219"/>
                <a:gd name="connsiteY10" fmla="*/ 128168 h 232672"/>
                <a:gd name="connsiteX11" fmla="*/ 0 w 380219"/>
                <a:gd name="connsiteY11" fmla="*/ 154850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19" h="232672">
                  <a:moveTo>
                    <a:pt x="0" y="154850"/>
                  </a:moveTo>
                  <a:lnTo>
                    <a:pt x="77823" y="232673"/>
                  </a:lnTo>
                  <a:lnTo>
                    <a:pt x="155645" y="154850"/>
                  </a:lnTo>
                  <a:lnTo>
                    <a:pt x="128963" y="128168"/>
                  </a:lnTo>
                  <a:lnTo>
                    <a:pt x="97834" y="159297"/>
                  </a:lnTo>
                  <a:cubicBezTo>
                    <a:pt x="106728" y="99263"/>
                    <a:pt x="151198" y="50346"/>
                    <a:pt x="213456" y="39228"/>
                  </a:cubicBezTo>
                  <a:cubicBezTo>
                    <a:pt x="271268" y="30334"/>
                    <a:pt x="326855" y="59240"/>
                    <a:pt x="353537" y="108157"/>
                  </a:cubicBezTo>
                  <a:lnTo>
                    <a:pt x="380219" y="81475"/>
                  </a:lnTo>
                  <a:cubicBezTo>
                    <a:pt x="344643" y="25887"/>
                    <a:pt x="280162" y="-7465"/>
                    <a:pt x="211233" y="1429"/>
                  </a:cubicBezTo>
                  <a:cubicBezTo>
                    <a:pt x="128963" y="14770"/>
                    <a:pt x="66705" y="83698"/>
                    <a:pt x="62258" y="163744"/>
                  </a:cubicBezTo>
                  <a:lnTo>
                    <a:pt x="26682" y="128168"/>
                  </a:lnTo>
                  <a:lnTo>
                    <a:pt x="0" y="15485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75" name="Graphic 64">
              <a:extLst>
                <a:ext uri="{FF2B5EF4-FFF2-40B4-BE49-F238E27FC236}">
                  <a16:creationId xmlns:a16="http://schemas.microsoft.com/office/drawing/2014/main" id="{A406FABD-3810-C149-A6A0-81EB2C4AE245}"/>
                </a:ext>
              </a:extLst>
            </p:cNvPr>
            <p:cNvSpPr/>
            <p:nvPr>
              <p:custDataLst>
                <p:tags r:id="rId39"/>
              </p:custDataLst>
            </p:nvPr>
          </p:nvSpPr>
          <p:spPr>
            <a:xfrm>
              <a:off x="4607502" y="2152936"/>
              <a:ext cx="351313" cy="351312"/>
            </a:xfrm>
            <a:custGeom>
              <a:avLst/>
              <a:gdLst>
                <a:gd name="connsiteX0" fmla="*/ 351314 w 351313"/>
                <a:gd name="connsiteY0" fmla="*/ 68928 h 351312"/>
                <a:gd name="connsiteX1" fmla="*/ 351314 w 351313"/>
                <a:gd name="connsiteY1" fmla="*/ 66705 h 351312"/>
                <a:gd name="connsiteX2" fmla="*/ 335749 w 351313"/>
                <a:gd name="connsiteY2" fmla="*/ 37799 h 351312"/>
                <a:gd name="connsiteX3" fmla="*/ 324632 w 351313"/>
                <a:gd name="connsiteY3" fmla="*/ 28905 h 351312"/>
                <a:gd name="connsiteX4" fmla="*/ 311291 w 351313"/>
                <a:gd name="connsiteY4" fmla="*/ 22235 h 351312"/>
                <a:gd name="connsiteX5" fmla="*/ 304620 w 351313"/>
                <a:gd name="connsiteY5" fmla="*/ 20011 h 351312"/>
                <a:gd name="connsiteX6" fmla="*/ 269044 w 351313"/>
                <a:gd name="connsiteY6" fmla="*/ 8894 h 351312"/>
                <a:gd name="connsiteX7" fmla="*/ 260150 w 351313"/>
                <a:gd name="connsiteY7" fmla="*/ 6670 h 351312"/>
                <a:gd name="connsiteX8" fmla="*/ 177880 w 351313"/>
                <a:gd name="connsiteY8" fmla="*/ 0 h 351312"/>
                <a:gd name="connsiteX9" fmla="*/ 95611 w 351313"/>
                <a:gd name="connsiteY9" fmla="*/ 6670 h 351312"/>
                <a:gd name="connsiteX10" fmla="*/ 57811 w 351313"/>
                <a:gd name="connsiteY10" fmla="*/ 15564 h 351312"/>
                <a:gd name="connsiteX11" fmla="*/ 40023 w 351313"/>
                <a:gd name="connsiteY11" fmla="*/ 22235 h 351312"/>
                <a:gd name="connsiteX12" fmla="*/ 26682 w 351313"/>
                <a:gd name="connsiteY12" fmla="*/ 28905 h 351312"/>
                <a:gd name="connsiteX13" fmla="*/ 0 w 351313"/>
                <a:gd name="connsiteY13" fmla="*/ 68928 h 351312"/>
                <a:gd name="connsiteX14" fmla="*/ 0 w 351313"/>
                <a:gd name="connsiteY14" fmla="*/ 280161 h 351312"/>
                <a:gd name="connsiteX15" fmla="*/ 26682 w 351313"/>
                <a:gd name="connsiteY15" fmla="*/ 320184 h 351312"/>
                <a:gd name="connsiteX16" fmla="*/ 55588 w 351313"/>
                <a:gd name="connsiteY16" fmla="*/ 333525 h 351312"/>
                <a:gd name="connsiteX17" fmla="*/ 73376 w 351313"/>
                <a:gd name="connsiteY17" fmla="*/ 337972 h 351312"/>
                <a:gd name="connsiteX18" fmla="*/ 93387 w 351313"/>
                <a:gd name="connsiteY18" fmla="*/ 342419 h 351312"/>
                <a:gd name="connsiteX19" fmla="*/ 175657 w 351313"/>
                <a:gd name="connsiteY19" fmla="*/ 351313 h 351312"/>
                <a:gd name="connsiteX20" fmla="*/ 257927 w 351313"/>
                <a:gd name="connsiteY20" fmla="*/ 344643 h 351312"/>
                <a:gd name="connsiteX21" fmla="*/ 277938 w 351313"/>
                <a:gd name="connsiteY21" fmla="*/ 340195 h 351312"/>
                <a:gd name="connsiteX22" fmla="*/ 295726 w 351313"/>
                <a:gd name="connsiteY22" fmla="*/ 335748 h 351312"/>
                <a:gd name="connsiteX23" fmla="*/ 324632 w 351313"/>
                <a:gd name="connsiteY23" fmla="*/ 322408 h 351312"/>
                <a:gd name="connsiteX24" fmla="*/ 351314 w 351313"/>
                <a:gd name="connsiteY24" fmla="*/ 282385 h 351312"/>
                <a:gd name="connsiteX25" fmla="*/ 351314 w 351313"/>
                <a:gd name="connsiteY25" fmla="*/ 68928 h 351312"/>
                <a:gd name="connsiteX26" fmla="*/ 37800 w 351313"/>
                <a:gd name="connsiteY26" fmla="*/ 68928 h 351312"/>
                <a:gd name="connsiteX27" fmla="*/ 48917 w 351313"/>
                <a:gd name="connsiteY27" fmla="*/ 60034 h 351312"/>
                <a:gd name="connsiteX28" fmla="*/ 75599 w 351313"/>
                <a:gd name="connsiteY28" fmla="*/ 48917 h 351312"/>
                <a:gd name="connsiteX29" fmla="*/ 120069 w 351313"/>
                <a:gd name="connsiteY29" fmla="*/ 40023 h 351312"/>
                <a:gd name="connsiteX30" fmla="*/ 177880 w 351313"/>
                <a:gd name="connsiteY30" fmla="*/ 35576 h 351312"/>
                <a:gd name="connsiteX31" fmla="*/ 237915 w 351313"/>
                <a:gd name="connsiteY31" fmla="*/ 40023 h 351312"/>
                <a:gd name="connsiteX32" fmla="*/ 282385 w 351313"/>
                <a:gd name="connsiteY32" fmla="*/ 48917 h 351312"/>
                <a:gd name="connsiteX33" fmla="*/ 309067 w 351313"/>
                <a:gd name="connsiteY33" fmla="*/ 60034 h 351312"/>
                <a:gd name="connsiteX34" fmla="*/ 317961 w 351313"/>
                <a:gd name="connsiteY34" fmla="*/ 68928 h 351312"/>
                <a:gd name="connsiteX35" fmla="*/ 309067 w 351313"/>
                <a:gd name="connsiteY35" fmla="*/ 77823 h 351312"/>
                <a:gd name="connsiteX36" fmla="*/ 282385 w 351313"/>
                <a:gd name="connsiteY36" fmla="*/ 88940 h 351312"/>
                <a:gd name="connsiteX37" fmla="*/ 237915 w 351313"/>
                <a:gd name="connsiteY37" fmla="*/ 97834 h 351312"/>
                <a:gd name="connsiteX38" fmla="*/ 177880 w 351313"/>
                <a:gd name="connsiteY38" fmla="*/ 102281 h 351312"/>
                <a:gd name="connsiteX39" fmla="*/ 117846 w 351313"/>
                <a:gd name="connsiteY39" fmla="*/ 97834 h 351312"/>
                <a:gd name="connsiteX40" fmla="*/ 73376 w 351313"/>
                <a:gd name="connsiteY40" fmla="*/ 88940 h 351312"/>
                <a:gd name="connsiteX41" fmla="*/ 46694 w 351313"/>
                <a:gd name="connsiteY41" fmla="*/ 77823 h 351312"/>
                <a:gd name="connsiteX42" fmla="*/ 37800 w 351313"/>
                <a:gd name="connsiteY42" fmla="*/ 68928 h 351312"/>
                <a:gd name="connsiteX43" fmla="*/ 37800 w 351313"/>
                <a:gd name="connsiteY43" fmla="*/ 68928 h 351312"/>
                <a:gd name="connsiteX44" fmla="*/ 33353 w 351313"/>
                <a:gd name="connsiteY44" fmla="*/ 113398 h 351312"/>
                <a:gd name="connsiteX45" fmla="*/ 97834 w 351313"/>
                <a:gd name="connsiteY45" fmla="*/ 133410 h 351312"/>
                <a:gd name="connsiteX46" fmla="*/ 175657 w 351313"/>
                <a:gd name="connsiteY46" fmla="*/ 140080 h 351312"/>
                <a:gd name="connsiteX47" fmla="*/ 191221 w 351313"/>
                <a:gd name="connsiteY47" fmla="*/ 140080 h 351312"/>
                <a:gd name="connsiteX48" fmla="*/ 204562 w 351313"/>
                <a:gd name="connsiteY48" fmla="*/ 140080 h 351312"/>
                <a:gd name="connsiteX49" fmla="*/ 226797 w 351313"/>
                <a:gd name="connsiteY49" fmla="*/ 137857 h 351312"/>
                <a:gd name="connsiteX50" fmla="*/ 246809 w 351313"/>
                <a:gd name="connsiteY50" fmla="*/ 135633 h 351312"/>
                <a:gd name="connsiteX51" fmla="*/ 269044 w 351313"/>
                <a:gd name="connsiteY51" fmla="*/ 131186 h 351312"/>
                <a:gd name="connsiteX52" fmla="*/ 275715 w 351313"/>
                <a:gd name="connsiteY52" fmla="*/ 128963 h 351312"/>
                <a:gd name="connsiteX53" fmla="*/ 286832 w 351313"/>
                <a:gd name="connsiteY53" fmla="*/ 126739 h 351312"/>
                <a:gd name="connsiteX54" fmla="*/ 297950 w 351313"/>
                <a:gd name="connsiteY54" fmla="*/ 122293 h 351312"/>
                <a:gd name="connsiteX55" fmla="*/ 309067 w 351313"/>
                <a:gd name="connsiteY55" fmla="*/ 117845 h 351312"/>
                <a:gd name="connsiteX56" fmla="*/ 311291 w 351313"/>
                <a:gd name="connsiteY56" fmla="*/ 117845 h 351312"/>
                <a:gd name="connsiteX57" fmla="*/ 315738 w 351313"/>
                <a:gd name="connsiteY57" fmla="*/ 115622 h 351312"/>
                <a:gd name="connsiteX58" fmla="*/ 315738 w 351313"/>
                <a:gd name="connsiteY58" fmla="*/ 177880 h 351312"/>
                <a:gd name="connsiteX59" fmla="*/ 306844 w 351313"/>
                <a:gd name="connsiteY59" fmla="*/ 186774 h 351312"/>
                <a:gd name="connsiteX60" fmla="*/ 280162 w 351313"/>
                <a:gd name="connsiteY60" fmla="*/ 197891 h 351312"/>
                <a:gd name="connsiteX61" fmla="*/ 235691 w 351313"/>
                <a:gd name="connsiteY61" fmla="*/ 206785 h 351312"/>
                <a:gd name="connsiteX62" fmla="*/ 175657 w 351313"/>
                <a:gd name="connsiteY62" fmla="*/ 211233 h 351312"/>
                <a:gd name="connsiteX63" fmla="*/ 115622 w 351313"/>
                <a:gd name="connsiteY63" fmla="*/ 206785 h 351312"/>
                <a:gd name="connsiteX64" fmla="*/ 71152 w 351313"/>
                <a:gd name="connsiteY64" fmla="*/ 197891 h 351312"/>
                <a:gd name="connsiteX65" fmla="*/ 44470 w 351313"/>
                <a:gd name="connsiteY65" fmla="*/ 186774 h 351312"/>
                <a:gd name="connsiteX66" fmla="*/ 35576 w 351313"/>
                <a:gd name="connsiteY66" fmla="*/ 177880 h 351312"/>
                <a:gd name="connsiteX67" fmla="*/ 35576 w 351313"/>
                <a:gd name="connsiteY67" fmla="*/ 113398 h 351312"/>
                <a:gd name="connsiteX68" fmla="*/ 280162 w 351313"/>
                <a:gd name="connsiteY68" fmla="*/ 300173 h 351312"/>
                <a:gd name="connsiteX69" fmla="*/ 235691 w 351313"/>
                <a:gd name="connsiteY69" fmla="*/ 309066 h 351312"/>
                <a:gd name="connsiteX70" fmla="*/ 175657 w 351313"/>
                <a:gd name="connsiteY70" fmla="*/ 313513 h 351312"/>
                <a:gd name="connsiteX71" fmla="*/ 115622 w 351313"/>
                <a:gd name="connsiteY71" fmla="*/ 309066 h 351312"/>
                <a:gd name="connsiteX72" fmla="*/ 71152 w 351313"/>
                <a:gd name="connsiteY72" fmla="*/ 300173 h 351312"/>
                <a:gd name="connsiteX73" fmla="*/ 44470 w 351313"/>
                <a:gd name="connsiteY73" fmla="*/ 289055 h 351312"/>
                <a:gd name="connsiteX74" fmla="*/ 35576 w 351313"/>
                <a:gd name="connsiteY74" fmla="*/ 280161 h 351312"/>
                <a:gd name="connsiteX75" fmla="*/ 35576 w 351313"/>
                <a:gd name="connsiteY75" fmla="*/ 217903 h 351312"/>
                <a:gd name="connsiteX76" fmla="*/ 100058 w 351313"/>
                <a:gd name="connsiteY76" fmla="*/ 237915 h 351312"/>
                <a:gd name="connsiteX77" fmla="*/ 177880 w 351313"/>
                <a:gd name="connsiteY77" fmla="*/ 244585 h 351312"/>
                <a:gd name="connsiteX78" fmla="*/ 195668 w 351313"/>
                <a:gd name="connsiteY78" fmla="*/ 244585 h 351312"/>
                <a:gd name="connsiteX79" fmla="*/ 264597 w 351313"/>
                <a:gd name="connsiteY79" fmla="*/ 240138 h 351312"/>
                <a:gd name="connsiteX80" fmla="*/ 317961 w 351313"/>
                <a:gd name="connsiteY80" fmla="*/ 222350 h 351312"/>
                <a:gd name="connsiteX81" fmla="*/ 317961 w 351313"/>
                <a:gd name="connsiteY81" fmla="*/ 280161 h 351312"/>
                <a:gd name="connsiteX82" fmla="*/ 309067 w 351313"/>
                <a:gd name="connsiteY82" fmla="*/ 289055 h 351312"/>
                <a:gd name="connsiteX83" fmla="*/ 280162 w 351313"/>
                <a:gd name="connsiteY83" fmla="*/ 300173 h 3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51313" h="351312">
                  <a:moveTo>
                    <a:pt x="351314" y="68928"/>
                  </a:moveTo>
                  <a:lnTo>
                    <a:pt x="351314" y="66705"/>
                  </a:lnTo>
                  <a:cubicBezTo>
                    <a:pt x="351314" y="55588"/>
                    <a:pt x="344643" y="46693"/>
                    <a:pt x="335749" y="37799"/>
                  </a:cubicBezTo>
                  <a:cubicBezTo>
                    <a:pt x="331302" y="35576"/>
                    <a:pt x="329079" y="31129"/>
                    <a:pt x="324632" y="28905"/>
                  </a:cubicBezTo>
                  <a:cubicBezTo>
                    <a:pt x="320185" y="26682"/>
                    <a:pt x="315738" y="24458"/>
                    <a:pt x="311291" y="22235"/>
                  </a:cubicBezTo>
                  <a:cubicBezTo>
                    <a:pt x="309067" y="22235"/>
                    <a:pt x="306844" y="20011"/>
                    <a:pt x="304620" y="20011"/>
                  </a:cubicBezTo>
                  <a:cubicBezTo>
                    <a:pt x="293503" y="15564"/>
                    <a:pt x="282385" y="13341"/>
                    <a:pt x="269044" y="8894"/>
                  </a:cubicBezTo>
                  <a:cubicBezTo>
                    <a:pt x="266821" y="8894"/>
                    <a:pt x="262374" y="6670"/>
                    <a:pt x="260150" y="6670"/>
                  </a:cubicBezTo>
                  <a:cubicBezTo>
                    <a:pt x="233468" y="2223"/>
                    <a:pt x="206786" y="0"/>
                    <a:pt x="177880" y="0"/>
                  </a:cubicBezTo>
                  <a:cubicBezTo>
                    <a:pt x="148975" y="0"/>
                    <a:pt x="120069" y="2223"/>
                    <a:pt x="95611" y="6670"/>
                  </a:cubicBezTo>
                  <a:cubicBezTo>
                    <a:pt x="82270" y="8894"/>
                    <a:pt x="68929" y="13341"/>
                    <a:pt x="57811" y="15564"/>
                  </a:cubicBezTo>
                  <a:cubicBezTo>
                    <a:pt x="48917" y="17788"/>
                    <a:pt x="44470" y="20011"/>
                    <a:pt x="40023" y="22235"/>
                  </a:cubicBezTo>
                  <a:cubicBezTo>
                    <a:pt x="35576" y="24458"/>
                    <a:pt x="31129" y="26682"/>
                    <a:pt x="26682" y="28905"/>
                  </a:cubicBezTo>
                  <a:cubicBezTo>
                    <a:pt x="8894" y="42246"/>
                    <a:pt x="0" y="55588"/>
                    <a:pt x="0" y="68928"/>
                  </a:cubicBezTo>
                  <a:lnTo>
                    <a:pt x="0" y="280161"/>
                  </a:lnTo>
                  <a:cubicBezTo>
                    <a:pt x="0" y="295725"/>
                    <a:pt x="8894" y="309066"/>
                    <a:pt x="26682" y="320184"/>
                  </a:cubicBezTo>
                  <a:cubicBezTo>
                    <a:pt x="35576" y="324631"/>
                    <a:pt x="44470" y="329078"/>
                    <a:pt x="55588" y="333525"/>
                  </a:cubicBezTo>
                  <a:cubicBezTo>
                    <a:pt x="60035" y="335748"/>
                    <a:pt x="66705" y="337972"/>
                    <a:pt x="73376" y="337972"/>
                  </a:cubicBezTo>
                  <a:cubicBezTo>
                    <a:pt x="80046" y="340195"/>
                    <a:pt x="86717" y="340195"/>
                    <a:pt x="93387" y="342419"/>
                  </a:cubicBezTo>
                  <a:cubicBezTo>
                    <a:pt x="117846" y="349090"/>
                    <a:pt x="146751" y="351313"/>
                    <a:pt x="175657" y="351313"/>
                  </a:cubicBezTo>
                  <a:cubicBezTo>
                    <a:pt x="204562" y="351313"/>
                    <a:pt x="233468" y="349090"/>
                    <a:pt x="257927" y="344643"/>
                  </a:cubicBezTo>
                  <a:cubicBezTo>
                    <a:pt x="264597" y="342419"/>
                    <a:pt x="271268" y="342419"/>
                    <a:pt x="277938" y="340195"/>
                  </a:cubicBezTo>
                  <a:cubicBezTo>
                    <a:pt x="284609" y="337972"/>
                    <a:pt x="289056" y="335748"/>
                    <a:pt x="295726" y="335748"/>
                  </a:cubicBezTo>
                  <a:cubicBezTo>
                    <a:pt x="306844" y="331301"/>
                    <a:pt x="315738" y="326855"/>
                    <a:pt x="324632" y="322408"/>
                  </a:cubicBezTo>
                  <a:cubicBezTo>
                    <a:pt x="342420" y="311290"/>
                    <a:pt x="351314" y="297949"/>
                    <a:pt x="351314" y="282385"/>
                  </a:cubicBezTo>
                  <a:lnTo>
                    <a:pt x="351314" y="68928"/>
                  </a:lnTo>
                  <a:close/>
                  <a:moveTo>
                    <a:pt x="37800" y="68928"/>
                  </a:moveTo>
                  <a:cubicBezTo>
                    <a:pt x="37800" y="66705"/>
                    <a:pt x="42247" y="62258"/>
                    <a:pt x="48917" y="60034"/>
                  </a:cubicBezTo>
                  <a:cubicBezTo>
                    <a:pt x="55588" y="55588"/>
                    <a:pt x="64482" y="51140"/>
                    <a:pt x="75599" y="48917"/>
                  </a:cubicBezTo>
                  <a:cubicBezTo>
                    <a:pt x="88940" y="44470"/>
                    <a:pt x="104505" y="42246"/>
                    <a:pt x="120069" y="40023"/>
                  </a:cubicBezTo>
                  <a:cubicBezTo>
                    <a:pt x="135634" y="35576"/>
                    <a:pt x="155645" y="35576"/>
                    <a:pt x="177880" y="35576"/>
                  </a:cubicBezTo>
                  <a:cubicBezTo>
                    <a:pt x="200115" y="35576"/>
                    <a:pt x="220127" y="37799"/>
                    <a:pt x="237915" y="40023"/>
                  </a:cubicBezTo>
                  <a:cubicBezTo>
                    <a:pt x="253480" y="42246"/>
                    <a:pt x="269044" y="44470"/>
                    <a:pt x="282385" y="48917"/>
                  </a:cubicBezTo>
                  <a:cubicBezTo>
                    <a:pt x="293503" y="53364"/>
                    <a:pt x="302397" y="55588"/>
                    <a:pt x="309067" y="60034"/>
                  </a:cubicBezTo>
                  <a:cubicBezTo>
                    <a:pt x="315738" y="64481"/>
                    <a:pt x="317961" y="66705"/>
                    <a:pt x="317961" y="68928"/>
                  </a:cubicBezTo>
                  <a:cubicBezTo>
                    <a:pt x="317961" y="71152"/>
                    <a:pt x="315738" y="75599"/>
                    <a:pt x="309067" y="77823"/>
                  </a:cubicBezTo>
                  <a:cubicBezTo>
                    <a:pt x="302397" y="82269"/>
                    <a:pt x="293503" y="86716"/>
                    <a:pt x="282385" y="88940"/>
                  </a:cubicBezTo>
                  <a:cubicBezTo>
                    <a:pt x="269044" y="93387"/>
                    <a:pt x="253480" y="95610"/>
                    <a:pt x="237915" y="97834"/>
                  </a:cubicBezTo>
                  <a:cubicBezTo>
                    <a:pt x="220127" y="100058"/>
                    <a:pt x="197892" y="102281"/>
                    <a:pt x="177880" y="102281"/>
                  </a:cubicBezTo>
                  <a:cubicBezTo>
                    <a:pt x="155645" y="102281"/>
                    <a:pt x="135634" y="100058"/>
                    <a:pt x="117846" y="97834"/>
                  </a:cubicBezTo>
                  <a:cubicBezTo>
                    <a:pt x="102281" y="95610"/>
                    <a:pt x="86717" y="93387"/>
                    <a:pt x="73376" y="88940"/>
                  </a:cubicBezTo>
                  <a:cubicBezTo>
                    <a:pt x="62258" y="84493"/>
                    <a:pt x="53364" y="82269"/>
                    <a:pt x="46694" y="77823"/>
                  </a:cubicBezTo>
                  <a:cubicBezTo>
                    <a:pt x="40023" y="75599"/>
                    <a:pt x="37800" y="73375"/>
                    <a:pt x="37800" y="68928"/>
                  </a:cubicBezTo>
                  <a:lnTo>
                    <a:pt x="37800" y="68928"/>
                  </a:lnTo>
                  <a:close/>
                  <a:moveTo>
                    <a:pt x="33353" y="113398"/>
                  </a:moveTo>
                  <a:cubicBezTo>
                    <a:pt x="48917" y="122293"/>
                    <a:pt x="71152" y="128963"/>
                    <a:pt x="97834" y="133410"/>
                  </a:cubicBezTo>
                  <a:cubicBezTo>
                    <a:pt x="122293" y="137857"/>
                    <a:pt x="146751" y="140080"/>
                    <a:pt x="175657" y="140080"/>
                  </a:cubicBezTo>
                  <a:lnTo>
                    <a:pt x="191221" y="140080"/>
                  </a:lnTo>
                  <a:lnTo>
                    <a:pt x="204562" y="140080"/>
                  </a:lnTo>
                  <a:lnTo>
                    <a:pt x="226797" y="137857"/>
                  </a:lnTo>
                  <a:cubicBezTo>
                    <a:pt x="233468" y="137857"/>
                    <a:pt x="240139" y="135633"/>
                    <a:pt x="246809" y="135633"/>
                  </a:cubicBezTo>
                  <a:lnTo>
                    <a:pt x="269044" y="131186"/>
                  </a:lnTo>
                  <a:lnTo>
                    <a:pt x="275715" y="128963"/>
                  </a:lnTo>
                  <a:cubicBezTo>
                    <a:pt x="280162" y="128963"/>
                    <a:pt x="282385" y="126739"/>
                    <a:pt x="286832" y="126739"/>
                  </a:cubicBezTo>
                  <a:lnTo>
                    <a:pt x="297950" y="122293"/>
                  </a:lnTo>
                  <a:lnTo>
                    <a:pt x="309067" y="117845"/>
                  </a:lnTo>
                  <a:lnTo>
                    <a:pt x="311291" y="117845"/>
                  </a:lnTo>
                  <a:lnTo>
                    <a:pt x="315738" y="115622"/>
                  </a:lnTo>
                  <a:lnTo>
                    <a:pt x="315738" y="177880"/>
                  </a:lnTo>
                  <a:cubicBezTo>
                    <a:pt x="315738" y="180103"/>
                    <a:pt x="313514" y="184550"/>
                    <a:pt x="306844" y="186774"/>
                  </a:cubicBezTo>
                  <a:cubicBezTo>
                    <a:pt x="300173" y="191221"/>
                    <a:pt x="291279" y="195668"/>
                    <a:pt x="280162" y="197891"/>
                  </a:cubicBezTo>
                  <a:cubicBezTo>
                    <a:pt x="266821" y="202338"/>
                    <a:pt x="251256" y="204562"/>
                    <a:pt x="235691" y="206785"/>
                  </a:cubicBezTo>
                  <a:cubicBezTo>
                    <a:pt x="215680" y="209009"/>
                    <a:pt x="195668" y="211233"/>
                    <a:pt x="175657" y="211233"/>
                  </a:cubicBezTo>
                  <a:cubicBezTo>
                    <a:pt x="153422" y="211233"/>
                    <a:pt x="133410" y="209009"/>
                    <a:pt x="115622" y="206785"/>
                  </a:cubicBezTo>
                  <a:cubicBezTo>
                    <a:pt x="100058" y="204562"/>
                    <a:pt x="84493" y="202338"/>
                    <a:pt x="71152" y="197891"/>
                  </a:cubicBezTo>
                  <a:cubicBezTo>
                    <a:pt x="60035" y="193445"/>
                    <a:pt x="51141" y="191221"/>
                    <a:pt x="44470" y="186774"/>
                  </a:cubicBezTo>
                  <a:cubicBezTo>
                    <a:pt x="37800" y="182327"/>
                    <a:pt x="35576" y="180103"/>
                    <a:pt x="35576" y="177880"/>
                  </a:cubicBezTo>
                  <a:lnTo>
                    <a:pt x="35576" y="113398"/>
                  </a:lnTo>
                  <a:close/>
                  <a:moveTo>
                    <a:pt x="280162" y="300173"/>
                  </a:moveTo>
                  <a:cubicBezTo>
                    <a:pt x="266821" y="304620"/>
                    <a:pt x="251256" y="306843"/>
                    <a:pt x="235691" y="309066"/>
                  </a:cubicBezTo>
                  <a:cubicBezTo>
                    <a:pt x="215680" y="311290"/>
                    <a:pt x="195668" y="313513"/>
                    <a:pt x="175657" y="313513"/>
                  </a:cubicBezTo>
                  <a:cubicBezTo>
                    <a:pt x="153422" y="313513"/>
                    <a:pt x="133410" y="311290"/>
                    <a:pt x="115622" y="309066"/>
                  </a:cubicBezTo>
                  <a:cubicBezTo>
                    <a:pt x="100058" y="306843"/>
                    <a:pt x="84493" y="304620"/>
                    <a:pt x="71152" y="300173"/>
                  </a:cubicBezTo>
                  <a:cubicBezTo>
                    <a:pt x="60035" y="295725"/>
                    <a:pt x="51141" y="293502"/>
                    <a:pt x="44470" y="289055"/>
                  </a:cubicBezTo>
                  <a:cubicBezTo>
                    <a:pt x="37800" y="284608"/>
                    <a:pt x="35576" y="282385"/>
                    <a:pt x="35576" y="280161"/>
                  </a:cubicBezTo>
                  <a:lnTo>
                    <a:pt x="35576" y="217903"/>
                  </a:lnTo>
                  <a:cubicBezTo>
                    <a:pt x="51141" y="226797"/>
                    <a:pt x="73376" y="233468"/>
                    <a:pt x="100058" y="237915"/>
                  </a:cubicBezTo>
                  <a:cubicBezTo>
                    <a:pt x="124516" y="242361"/>
                    <a:pt x="148975" y="244585"/>
                    <a:pt x="177880" y="244585"/>
                  </a:cubicBezTo>
                  <a:lnTo>
                    <a:pt x="195668" y="244585"/>
                  </a:lnTo>
                  <a:cubicBezTo>
                    <a:pt x="220127" y="244585"/>
                    <a:pt x="244586" y="242361"/>
                    <a:pt x="264597" y="240138"/>
                  </a:cubicBezTo>
                  <a:cubicBezTo>
                    <a:pt x="286832" y="235691"/>
                    <a:pt x="304620" y="231244"/>
                    <a:pt x="317961" y="222350"/>
                  </a:cubicBezTo>
                  <a:lnTo>
                    <a:pt x="317961" y="280161"/>
                  </a:lnTo>
                  <a:cubicBezTo>
                    <a:pt x="317961" y="282385"/>
                    <a:pt x="315738" y="286831"/>
                    <a:pt x="309067" y="289055"/>
                  </a:cubicBezTo>
                  <a:cubicBezTo>
                    <a:pt x="300173" y="293502"/>
                    <a:pt x="291279" y="295725"/>
                    <a:pt x="280162" y="300173"/>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80" name="Graphic 111">
            <a:extLst>
              <a:ext uri="{FF2B5EF4-FFF2-40B4-BE49-F238E27FC236}">
                <a16:creationId xmlns:a16="http://schemas.microsoft.com/office/drawing/2014/main" id="{F6E65264-12BE-7440-86C9-41B12D64A7E3}"/>
              </a:ext>
            </a:extLst>
          </p:cNvPr>
          <p:cNvGrpSpPr/>
          <p:nvPr>
            <p:custDataLst>
              <p:tags r:id="rId21"/>
            </p:custDataLst>
          </p:nvPr>
        </p:nvGrpSpPr>
        <p:grpSpPr>
          <a:xfrm>
            <a:off x="7459141" y="2934012"/>
            <a:ext cx="394289" cy="370131"/>
            <a:chOff x="6932517" y="840530"/>
            <a:chExt cx="2395489" cy="2248723"/>
          </a:xfrm>
          <a:solidFill>
            <a:schemeClr val="tx1"/>
          </a:solidFill>
        </p:grpSpPr>
        <p:sp>
          <p:nvSpPr>
            <p:cNvPr id="81" name="Graphic 111">
              <a:extLst>
                <a:ext uri="{FF2B5EF4-FFF2-40B4-BE49-F238E27FC236}">
                  <a16:creationId xmlns:a16="http://schemas.microsoft.com/office/drawing/2014/main" id="{72EA2A78-D404-B041-8634-85C789CDB6B3}"/>
                </a:ext>
              </a:extLst>
            </p:cNvPr>
            <p:cNvSpPr/>
            <p:nvPr>
              <p:custDataLst>
                <p:tags r:id="rId30"/>
              </p:custDataLst>
            </p:nvPr>
          </p:nvSpPr>
          <p:spPr>
            <a:xfrm>
              <a:off x="6932517" y="840530"/>
              <a:ext cx="2395489" cy="1192162"/>
            </a:xfrm>
            <a:custGeom>
              <a:avLst/>
              <a:gdLst>
                <a:gd name="connsiteX0" fmla="*/ 2141372 w 2395489"/>
                <a:gd name="connsiteY0" fmla="*/ 457655 h 1192162"/>
                <a:gd name="connsiteX1" fmla="*/ 1971870 w 2395489"/>
                <a:gd name="connsiteY1" fmla="*/ 389854 h 1192162"/>
                <a:gd name="connsiteX2" fmla="*/ 1853219 w 2395489"/>
                <a:gd name="connsiteY2" fmla="*/ 293803 h 1192162"/>
                <a:gd name="connsiteX3" fmla="*/ 1378614 w 2395489"/>
                <a:gd name="connsiteY3" fmla="*/ 0 h 1192162"/>
                <a:gd name="connsiteX4" fmla="*/ 994410 w 2395489"/>
                <a:gd name="connsiteY4" fmla="*/ 169502 h 1192162"/>
                <a:gd name="connsiteX5" fmla="*/ 853159 w 2395489"/>
                <a:gd name="connsiteY5" fmla="*/ 220352 h 1192162"/>
                <a:gd name="connsiteX6" fmla="*/ 644107 w 2395489"/>
                <a:gd name="connsiteY6" fmla="*/ 254253 h 1192162"/>
                <a:gd name="connsiteX7" fmla="*/ 395504 w 2395489"/>
                <a:gd name="connsiteY7" fmla="*/ 559356 h 1192162"/>
                <a:gd name="connsiteX8" fmla="*/ 305103 w 2395489"/>
                <a:gd name="connsiteY8" fmla="*/ 678007 h 1192162"/>
                <a:gd name="connsiteX9" fmla="*/ 5650 w 2395489"/>
                <a:gd name="connsiteY9" fmla="*/ 1135662 h 1192162"/>
                <a:gd name="connsiteX10" fmla="*/ 0 w 2395489"/>
                <a:gd name="connsiteY10" fmla="*/ 1192163 h 1192162"/>
                <a:gd name="connsiteX11" fmla="*/ 322053 w 2395489"/>
                <a:gd name="connsiteY11" fmla="*/ 1192163 h 1192162"/>
                <a:gd name="connsiteX12" fmla="*/ 333353 w 2395489"/>
                <a:gd name="connsiteY12" fmla="*/ 1192163 h 1192162"/>
                <a:gd name="connsiteX13" fmla="*/ 446355 w 2395489"/>
                <a:gd name="connsiteY13" fmla="*/ 1192163 h 1192162"/>
                <a:gd name="connsiteX14" fmla="*/ 446355 w 2395489"/>
                <a:gd name="connsiteY14" fmla="*/ 1090462 h 1192162"/>
                <a:gd name="connsiteX15" fmla="*/ 333353 w 2395489"/>
                <a:gd name="connsiteY15" fmla="*/ 1090462 h 1192162"/>
                <a:gd name="connsiteX16" fmla="*/ 322053 w 2395489"/>
                <a:gd name="connsiteY16" fmla="*/ 1090462 h 1192162"/>
                <a:gd name="connsiteX17" fmla="*/ 113001 w 2395489"/>
                <a:gd name="connsiteY17" fmla="*/ 1090462 h 1192162"/>
                <a:gd name="connsiteX18" fmla="*/ 350304 w 2395489"/>
                <a:gd name="connsiteY18" fmla="*/ 768408 h 1192162"/>
                <a:gd name="connsiteX19" fmla="*/ 491555 w 2395489"/>
                <a:gd name="connsiteY19" fmla="*/ 576306 h 1192162"/>
                <a:gd name="connsiteX20" fmla="*/ 678007 w 2395489"/>
                <a:gd name="connsiteY20" fmla="*/ 344654 h 1192162"/>
                <a:gd name="connsiteX21" fmla="*/ 841859 w 2395489"/>
                <a:gd name="connsiteY21" fmla="*/ 322053 h 1192162"/>
                <a:gd name="connsiteX22" fmla="*/ 1067861 w 2395489"/>
                <a:gd name="connsiteY22" fmla="*/ 237302 h 1192162"/>
                <a:gd name="connsiteX23" fmla="*/ 1378614 w 2395489"/>
                <a:gd name="connsiteY23" fmla="*/ 101701 h 1192162"/>
                <a:gd name="connsiteX24" fmla="*/ 1757168 w 2395489"/>
                <a:gd name="connsiteY24" fmla="*/ 339004 h 1192162"/>
                <a:gd name="connsiteX25" fmla="*/ 1949270 w 2395489"/>
                <a:gd name="connsiteY25" fmla="*/ 485905 h 1192162"/>
                <a:gd name="connsiteX26" fmla="*/ 2090521 w 2395489"/>
                <a:gd name="connsiteY26" fmla="*/ 542406 h 1192162"/>
                <a:gd name="connsiteX27" fmla="*/ 2254373 w 2395489"/>
                <a:gd name="connsiteY27" fmla="*/ 1090462 h 1192162"/>
                <a:gd name="connsiteX28" fmla="*/ 1937970 w 2395489"/>
                <a:gd name="connsiteY28" fmla="*/ 1090462 h 1192162"/>
                <a:gd name="connsiteX29" fmla="*/ 1937970 w 2395489"/>
                <a:gd name="connsiteY29" fmla="*/ 1192163 h 1192162"/>
                <a:gd name="connsiteX30" fmla="*/ 2316524 w 2395489"/>
                <a:gd name="connsiteY30" fmla="*/ 1192163 h 1192162"/>
                <a:gd name="connsiteX31" fmla="*/ 2333474 w 2395489"/>
                <a:gd name="connsiteY31" fmla="*/ 1163912 h 1192162"/>
                <a:gd name="connsiteX32" fmla="*/ 2141372 w 2395489"/>
                <a:gd name="connsiteY32" fmla="*/ 457655 h 119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95489" h="1192162">
                  <a:moveTo>
                    <a:pt x="2141372" y="457655"/>
                  </a:moveTo>
                  <a:cubicBezTo>
                    <a:pt x="2090521" y="423754"/>
                    <a:pt x="2028371" y="401154"/>
                    <a:pt x="1971870" y="389854"/>
                  </a:cubicBezTo>
                  <a:cubicBezTo>
                    <a:pt x="1921020" y="378554"/>
                    <a:pt x="1875819" y="344654"/>
                    <a:pt x="1853219" y="293803"/>
                  </a:cubicBezTo>
                  <a:cubicBezTo>
                    <a:pt x="1762818" y="113001"/>
                    <a:pt x="1582016" y="0"/>
                    <a:pt x="1378614" y="0"/>
                  </a:cubicBezTo>
                  <a:cubicBezTo>
                    <a:pt x="1231713" y="0"/>
                    <a:pt x="1090461" y="62151"/>
                    <a:pt x="994410" y="169502"/>
                  </a:cubicBezTo>
                  <a:cubicBezTo>
                    <a:pt x="960510" y="209052"/>
                    <a:pt x="909659" y="226002"/>
                    <a:pt x="853159" y="220352"/>
                  </a:cubicBezTo>
                  <a:cubicBezTo>
                    <a:pt x="779708" y="214702"/>
                    <a:pt x="706257" y="226002"/>
                    <a:pt x="644107" y="254253"/>
                  </a:cubicBezTo>
                  <a:cubicBezTo>
                    <a:pt x="514155" y="310753"/>
                    <a:pt x="423754" y="423754"/>
                    <a:pt x="395504" y="559356"/>
                  </a:cubicBezTo>
                  <a:cubicBezTo>
                    <a:pt x="384204" y="610206"/>
                    <a:pt x="350304" y="655407"/>
                    <a:pt x="305103" y="678007"/>
                  </a:cubicBezTo>
                  <a:cubicBezTo>
                    <a:pt x="129951" y="768408"/>
                    <a:pt x="16950" y="943560"/>
                    <a:pt x="5650" y="1135662"/>
                  </a:cubicBezTo>
                  <a:lnTo>
                    <a:pt x="0" y="1192163"/>
                  </a:lnTo>
                  <a:lnTo>
                    <a:pt x="322053" y="1192163"/>
                  </a:lnTo>
                  <a:lnTo>
                    <a:pt x="333353" y="1192163"/>
                  </a:lnTo>
                  <a:lnTo>
                    <a:pt x="446355" y="1192163"/>
                  </a:lnTo>
                  <a:lnTo>
                    <a:pt x="446355" y="1090462"/>
                  </a:lnTo>
                  <a:lnTo>
                    <a:pt x="333353" y="1090462"/>
                  </a:lnTo>
                  <a:lnTo>
                    <a:pt x="322053" y="1090462"/>
                  </a:lnTo>
                  <a:lnTo>
                    <a:pt x="113001" y="1090462"/>
                  </a:lnTo>
                  <a:cubicBezTo>
                    <a:pt x="141251" y="954860"/>
                    <a:pt x="226002" y="836209"/>
                    <a:pt x="350304" y="768408"/>
                  </a:cubicBezTo>
                  <a:cubicBezTo>
                    <a:pt x="423754" y="728858"/>
                    <a:pt x="480255" y="661057"/>
                    <a:pt x="491555" y="576306"/>
                  </a:cubicBezTo>
                  <a:cubicBezTo>
                    <a:pt x="514155" y="474605"/>
                    <a:pt x="581956" y="384204"/>
                    <a:pt x="678007" y="344654"/>
                  </a:cubicBezTo>
                  <a:cubicBezTo>
                    <a:pt x="734508" y="327703"/>
                    <a:pt x="785358" y="316403"/>
                    <a:pt x="841859" y="322053"/>
                  </a:cubicBezTo>
                  <a:cubicBezTo>
                    <a:pt x="926610" y="327703"/>
                    <a:pt x="1011360" y="299453"/>
                    <a:pt x="1067861" y="237302"/>
                  </a:cubicBezTo>
                  <a:cubicBezTo>
                    <a:pt x="1146962" y="152552"/>
                    <a:pt x="1259963" y="101701"/>
                    <a:pt x="1378614" y="101701"/>
                  </a:cubicBezTo>
                  <a:cubicBezTo>
                    <a:pt x="1542466" y="101701"/>
                    <a:pt x="1683717" y="192102"/>
                    <a:pt x="1757168" y="339004"/>
                  </a:cubicBezTo>
                  <a:cubicBezTo>
                    <a:pt x="1796719" y="412454"/>
                    <a:pt x="1864519" y="468955"/>
                    <a:pt x="1949270" y="485905"/>
                  </a:cubicBezTo>
                  <a:cubicBezTo>
                    <a:pt x="2000121" y="497205"/>
                    <a:pt x="2045321" y="514155"/>
                    <a:pt x="2090521" y="542406"/>
                  </a:cubicBezTo>
                  <a:cubicBezTo>
                    <a:pt x="2276973" y="661057"/>
                    <a:pt x="2344774" y="898359"/>
                    <a:pt x="2254373" y="1090462"/>
                  </a:cubicBezTo>
                  <a:lnTo>
                    <a:pt x="1937970" y="1090462"/>
                  </a:lnTo>
                  <a:lnTo>
                    <a:pt x="1937970" y="1192163"/>
                  </a:lnTo>
                  <a:lnTo>
                    <a:pt x="2316524" y="1192163"/>
                  </a:lnTo>
                  <a:lnTo>
                    <a:pt x="2333474" y="1163912"/>
                  </a:lnTo>
                  <a:cubicBezTo>
                    <a:pt x="2463425" y="920960"/>
                    <a:pt x="2384324" y="604556"/>
                    <a:pt x="2141372" y="45765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82" name="Graphic 111">
              <a:extLst>
                <a:ext uri="{FF2B5EF4-FFF2-40B4-BE49-F238E27FC236}">
                  <a16:creationId xmlns:a16="http://schemas.microsoft.com/office/drawing/2014/main" id="{AB9BD35E-4AE6-A442-AD35-3873D70353BF}"/>
                </a:ext>
              </a:extLst>
            </p:cNvPr>
            <p:cNvSpPr/>
            <p:nvPr>
              <p:custDataLst>
                <p:tags r:id="rId31"/>
              </p:custDataLst>
            </p:nvPr>
          </p:nvSpPr>
          <p:spPr>
            <a:xfrm>
              <a:off x="7441022" y="1558088"/>
              <a:ext cx="1372964" cy="1531166"/>
            </a:xfrm>
            <a:custGeom>
              <a:avLst/>
              <a:gdLst>
                <a:gd name="connsiteX0" fmla="*/ 1372964 w 1372964"/>
                <a:gd name="connsiteY0" fmla="*/ 220352 h 1531166"/>
                <a:gd name="connsiteX1" fmla="*/ 1372964 w 1372964"/>
                <a:gd name="connsiteY1" fmla="*/ 220352 h 1531166"/>
                <a:gd name="connsiteX2" fmla="*/ 1372964 w 1372964"/>
                <a:gd name="connsiteY2" fmla="*/ 209052 h 1531166"/>
                <a:gd name="connsiteX3" fmla="*/ 1333414 w 1372964"/>
                <a:gd name="connsiteY3" fmla="*/ 129951 h 1531166"/>
                <a:gd name="connsiteX4" fmla="*/ 1305163 w 1372964"/>
                <a:gd name="connsiteY4" fmla="*/ 107351 h 1531166"/>
                <a:gd name="connsiteX5" fmla="*/ 847509 w 1372964"/>
                <a:gd name="connsiteY5" fmla="*/ 5650 h 1531166"/>
                <a:gd name="connsiteX6" fmla="*/ 689307 w 1372964"/>
                <a:gd name="connsiteY6" fmla="*/ 0 h 1531166"/>
                <a:gd name="connsiteX7" fmla="*/ 587606 w 1372964"/>
                <a:gd name="connsiteY7" fmla="*/ 0 h 1531166"/>
                <a:gd name="connsiteX8" fmla="*/ 248603 w 1372964"/>
                <a:gd name="connsiteY8" fmla="*/ 39550 h 1531166"/>
                <a:gd name="connsiteX9" fmla="*/ 152552 w 1372964"/>
                <a:gd name="connsiteY9" fmla="*/ 67801 h 1531166"/>
                <a:gd name="connsiteX10" fmla="*/ 73451 w 1372964"/>
                <a:gd name="connsiteY10" fmla="*/ 101701 h 1531166"/>
                <a:gd name="connsiteX11" fmla="*/ 0 w 1372964"/>
                <a:gd name="connsiteY11" fmla="*/ 203402 h 1531166"/>
                <a:gd name="connsiteX12" fmla="*/ 0 w 1372964"/>
                <a:gd name="connsiteY12" fmla="*/ 209052 h 1531166"/>
                <a:gd name="connsiteX13" fmla="*/ 0 w 1372964"/>
                <a:gd name="connsiteY13" fmla="*/ 214702 h 1531166"/>
                <a:gd name="connsiteX14" fmla="*/ 0 w 1372964"/>
                <a:gd name="connsiteY14" fmla="*/ 570656 h 1531166"/>
                <a:gd name="connsiteX15" fmla="*/ 0 w 1372964"/>
                <a:gd name="connsiteY15" fmla="*/ 587606 h 1531166"/>
                <a:gd name="connsiteX16" fmla="*/ 0 w 1372964"/>
                <a:gd name="connsiteY16" fmla="*/ 949210 h 1531166"/>
                <a:gd name="connsiteX17" fmla="*/ 0 w 1372964"/>
                <a:gd name="connsiteY17" fmla="*/ 960510 h 1531166"/>
                <a:gd name="connsiteX18" fmla="*/ 0 w 1372964"/>
                <a:gd name="connsiteY18" fmla="*/ 1333414 h 1531166"/>
                <a:gd name="connsiteX19" fmla="*/ 73451 w 1372964"/>
                <a:gd name="connsiteY19" fmla="*/ 1429465 h 1531166"/>
                <a:gd name="connsiteX20" fmla="*/ 152552 w 1372964"/>
                <a:gd name="connsiteY20" fmla="*/ 1463365 h 1531166"/>
                <a:gd name="connsiteX21" fmla="*/ 248603 w 1372964"/>
                <a:gd name="connsiteY21" fmla="*/ 1491616 h 1531166"/>
                <a:gd name="connsiteX22" fmla="*/ 587606 w 1372964"/>
                <a:gd name="connsiteY22" fmla="*/ 1531166 h 1531166"/>
                <a:gd name="connsiteX23" fmla="*/ 689307 w 1372964"/>
                <a:gd name="connsiteY23" fmla="*/ 1531166 h 1531166"/>
                <a:gd name="connsiteX24" fmla="*/ 847509 w 1372964"/>
                <a:gd name="connsiteY24" fmla="*/ 1525516 h 1531166"/>
                <a:gd name="connsiteX25" fmla="*/ 1305163 w 1372964"/>
                <a:gd name="connsiteY25" fmla="*/ 1429465 h 1531166"/>
                <a:gd name="connsiteX26" fmla="*/ 1333414 w 1372964"/>
                <a:gd name="connsiteY26" fmla="*/ 1406865 h 1531166"/>
                <a:gd name="connsiteX27" fmla="*/ 1372964 w 1372964"/>
                <a:gd name="connsiteY27" fmla="*/ 1327764 h 1531166"/>
                <a:gd name="connsiteX28" fmla="*/ 1372964 w 1372964"/>
                <a:gd name="connsiteY28" fmla="*/ 954860 h 1531166"/>
                <a:gd name="connsiteX29" fmla="*/ 1372964 w 1372964"/>
                <a:gd name="connsiteY29" fmla="*/ 943560 h 1531166"/>
                <a:gd name="connsiteX30" fmla="*/ 1372964 w 1372964"/>
                <a:gd name="connsiteY30" fmla="*/ 581956 h 1531166"/>
                <a:gd name="connsiteX31" fmla="*/ 1372964 w 1372964"/>
                <a:gd name="connsiteY31" fmla="*/ 565006 h 1531166"/>
                <a:gd name="connsiteX32" fmla="*/ 1372964 w 1372964"/>
                <a:gd name="connsiteY32" fmla="*/ 220352 h 1531166"/>
                <a:gd name="connsiteX33" fmla="*/ 683657 w 1372964"/>
                <a:gd name="connsiteY33" fmla="*/ 96051 h 1531166"/>
                <a:gd name="connsiteX34" fmla="*/ 1276913 w 1372964"/>
                <a:gd name="connsiteY34" fmla="*/ 209052 h 1531166"/>
                <a:gd name="connsiteX35" fmla="*/ 683657 w 1372964"/>
                <a:gd name="connsiteY35" fmla="*/ 322053 h 1531166"/>
                <a:gd name="connsiteX36" fmla="*/ 90401 w 1372964"/>
                <a:gd name="connsiteY36" fmla="*/ 209052 h 1531166"/>
                <a:gd name="connsiteX37" fmla="*/ 683657 w 1372964"/>
                <a:gd name="connsiteY37" fmla="*/ 96051 h 1531166"/>
                <a:gd name="connsiteX38" fmla="*/ 90401 w 1372964"/>
                <a:gd name="connsiteY38" fmla="*/ 322053 h 1531166"/>
                <a:gd name="connsiteX39" fmla="*/ 683657 w 1372964"/>
                <a:gd name="connsiteY39" fmla="*/ 412454 h 1531166"/>
                <a:gd name="connsiteX40" fmla="*/ 1276913 w 1372964"/>
                <a:gd name="connsiteY40" fmla="*/ 322053 h 1531166"/>
                <a:gd name="connsiteX41" fmla="*/ 1276913 w 1372964"/>
                <a:gd name="connsiteY41" fmla="*/ 593256 h 1531166"/>
                <a:gd name="connsiteX42" fmla="*/ 683657 w 1372964"/>
                <a:gd name="connsiteY42" fmla="*/ 700607 h 1531166"/>
                <a:gd name="connsiteX43" fmla="*/ 90401 w 1372964"/>
                <a:gd name="connsiteY43" fmla="*/ 593256 h 1531166"/>
                <a:gd name="connsiteX44" fmla="*/ 90401 w 1372964"/>
                <a:gd name="connsiteY44" fmla="*/ 322053 h 1531166"/>
                <a:gd name="connsiteX45" fmla="*/ 1282563 w 1372964"/>
                <a:gd name="connsiteY45" fmla="*/ 706258 h 1531166"/>
                <a:gd name="connsiteX46" fmla="*/ 1282563 w 1372964"/>
                <a:gd name="connsiteY46" fmla="*/ 966160 h 1531166"/>
                <a:gd name="connsiteX47" fmla="*/ 689307 w 1372964"/>
                <a:gd name="connsiteY47" fmla="*/ 1073511 h 1531166"/>
                <a:gd name="connsiteX48" fmla="*/ 90401 w 1372964"/>
                <a:gd name="connsiteY48" fmla="*/ 966160 h 1531166"/>
                <a:gd name="connsiteX49" fmla="*/ 90401 w 1372964"/>
                <a:gd name="connsiteY49" fmla="*/ 706258 h 1531166"/>
                <a:gd name="connsiteX50" fmla="*/ 683657 w 1372964"/>
                <a:gd name="connsiteY50" fmla="*/ 796658 h 1531166"/>
                <a:gd name="connsiteX51" fmla="*/ 1282563 w 1372964"/>
                <a:gd name="connsiteY51" fmla="*/ 706258 h 1531166"/>
                <a:gd name="connsiteX52" fmla="*/ 683657 w 1372964"/>
                <a:gd name="connsiteY52" fmla="*/ 1452065 h 1531166"/>
                <a:gd name="connsiteX53" fmla="*/ 90401 w 1372964"/>
                <a:gd name="connsiteY53" fmla="*/ 1344714 h 1531166"/>
                <a:gd name="connsiteX54" fmla="*/ 90401 w 1372964"/>
                <a:gd name="connsiteY54" fmla="*/ 1079161 h 1531166"/>
                <a:gd name="connsiteX55" fmla="*/ 683657 w 1372964"/>
                <a:gd name="connsiteY55" fmla="*/ 1169562 h 1531166"/>
                <a:gd name="connsiteX56" fmla="*/ 1276913 w 1372964"/>
                <a:gd name="connsiteY56" fmla="*/ 1079161 h 1531166"/>
                <a:gd name="connsiteX57" fmla="*/ 1276913 w 1372964"/>
                <a:gd name="connsiteY57" fmla="*/ 1344714 h 1531166"/>
                <a:gd name="connsiteX58" fmla="*/ 683657 w 1372964"/>
                <a:gd name="connsiteY58" fmla="*/ 1452065 h 15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72964" h="1531166">
                  <a:moveTo>
                    <a:pt x="1372964" y="220352"/>
                  </a:moveTo>
                  <a:cubicBezTo>
                    <a:pt x="1372964" y="220352"/>
                    <a:pt x="1372964" y="214702"/>
                    <a:pt x="1372964" y="220352"/>
                  </a:cubicBezTo>
                  <a:cubicBezTo>
                    <a:pt x="1372964" y="214702"/>
                    <a:pt x="1372964" y="209052"/>
                    <a:pt x="1372964" y="209052"/>
                  </a:cubicBezTo>
                  <a:cubicBezTo>
                    <a:pt x="1372964" y="180802"/>
                    <a:pt x="1356014" y="152552"/>
                    <a:pt x="1333414" y="129951"/>
                  </a:cubicBezTo>
                  <a:cubicBezTo>
                    <a:pt x="1322114" y="124301"/>
                    <a:pt x="1316464" y="113001"/>
                    <a:pt x="1305163" y="107351"/>
                  </a:cubicBezTo>
                  <a:cubicBezTo>
                    <a:pt x="1203462" y="45200"/>
                    <a:pt x="1017010" y="16950"/>
                    <a:pt x="847509" y="5650"/>
                  </a:cubicBezTo>
                  <a:cubicBezTo>
                    <a:pt x="791008" y="0"/>
                    <a:pt x="734508" y="0"/>
                    <a:pt x="689307" y="0"/>
                  </a:cubicBezTo>
                  <a:cubicBezTo>
                    <a:pt x="655407" y="0"/>
                    <a:pt x="621506" y="0"/>
                    <a:pt x="587606" y="0"/>
                  </a:cubicBezTo>
                  <a:cubicBezTo>
                    <a:pt x="480255" y="5650"/>
                    <a:pt x="355954" y="16950"/>
                    <a:pt x="248603" y="39550"/>
                  </a:cubicBezTo>
                  <a:cubicBezTo>
                    <a:pt x="214702" y="45200"/>
                    <a:pt x="180802" y="56501"/>
                    <a:pt x="152552" y="67801"/>
                  </a:cubicBezTo>
                  <a:cubicBezTo>
                    <a:pt x="124301" y="79101"/>
                    <a:pt x="96051" y="90401"/>
                    <a:pt x="73451" y="101701"/>
                  </a:cubicBezTo>
                  <a:cubicBezTo>
                    <a:pt x="28250" y="129951"/>
                    <a:pt x="0" y="163852"/>
                    <a:pt x="0" y="203402"/>
                  </a:cubicBezTo>
                  <a:cubicBezTo>
                    <a:pt x="0" y="203402"/>
                    <a:pt x="0" y="209052"/>
                    <a:pt x="0" y="209052"/>
                  </a:cubicBezTo>
                  <a:cubicBezTo>
                    <a:pt x="0" y="209052"/>
                    <a:pt x="0" y="214702"/>
                    <a:pt x="0" y="214702"/>
                  </a:cubicBezTo>
                  <a:lnTo>
                    <a:pt x="0" y="570656"/>
                  </a:lnTo>
                  <a:lnTo>
                    <a:pt x="0" y="587606"/>
                  </a:lnTo>
                  <a:lnTo>
                    <a:pt x="0" y="949210"/>
                  </a:lnTo>
                  <a:lnTo>
                    <a:pt x="0" y="960510"/>
                  </a:lnTo>
                  <a:lnTo>
                    <a:pt x="0" y="1333414"/>
                  </a:lnTo>
                  <a:cubicBezTo>
                    <a:pt x="0" y="1372965"/>
                    <a:pt x="28250" y="1406865"/>
                    <a:pt x="73451" y="1429465"/>
                  </a:cubicBezTo>
                  <a:cubicBezTo>
                    <a:pt x="96051" y="1440765"/>
                    <a:pt x="124301" y="1452065"/>
                    <a:pt x="152552" y="1463365"/>
                  </a:cubicBezTo>
                  <a:cubicBezTo>
                    <a:pt x="180802" y="1474666"/>
                    <a:pt x="214702" y="1480316"/>
                    <a:pt x="248603" y="1491616"/>
                  </a:cubicBezTo>
                  <a:cubicBezTo>
                    <a:pt x="355954" y="1514216"/>
                    <a:pt x="474605" y="1525516"/>
                    <a:pt x="587606" y="1531166"/>
                  </a:cubicBezTo>
                  <a:cubicBezTo>
                    <a:pt x="621506" y="1531166"/>
                    <a:pt x="661057" y="1531166"/>
                    <a:pt x="689307" y="1531166"/>
                  </a:cubicBezTo>
                  <a:cubicBezTo>
                    <a:pt x="734508" y="1531166"/>
                    <a:pt x="791008" y="1531166"/>
                    <a:pt x="847509" y="1525516"/>
                  </a:cubicBezTo>
                  <a:cubicBezTo>
                    <a:pt x="1017010" y="1514216"/>
                    <a:pt x="1203462" y="1485966"/>
                    <a:pt x="1305163" y="1429465"/>
                  </a:cubicBezTo>
                  <a:cubicBezTo>
                    <a:pt x="1316464" y="1423815"/>
                    <a:pt x="1327764" y="1418165"/>
                    <a:pt x="1333414" y="1406865"/>
                  </a:cubicBezTo>
                  <a:cubicBezTo>
                    <a:pt x="1361664" y="1384265"/>
                    <a:pt x="1372964" y="1361664"/>
                    <a:pt x="1372964" y="1327764"/>
                  </a:cubicBezTo>
                  <a:lnTo>
                    <a:pt x="1372964" y="954860"/>
                  </a:lnTo>
                  <a:lnTo>
                    <a:pt x="1372964" y="943560"/>
                  </a:lnTo>
                  <a:lnTo>
                    <a:pt x="1372964" y="581956"/>
                  </a:lnTo>
                  <a:lnTo>
                    <a:pt x="1372964" y="565006"/>
                  </a:lnTo>
                  <a:lnTo>
                    <a:pt x="1372964" y="220352"/>
                  </a:lnTo>
                  <a:close/>
                  <a:moveTo>
                    <a:pt x="683657" y="96051"/>
                  </a:moveTo>
                  <a:cubicBezTo>
                    <a:pt x="1045261" y="96051"/>
                    <a:pt x="1259963" y="169502"/>
                    <a:pt x="1276913" y="209052"/>
                  </a:cubicBezTo>
                  <a:cubicBezTo>
                    <a:pt x="1259963" y="248603"/>
                    <a:pt x="1039611" y="322053"/>
                    <a:pt x="683657" y="322053"/>
                  </a:cubicBezTo>
                  <a:cubicBezTo>
                    <a:pt x="327703" y="322053"/>
                    <a:pt x="107351" y="248603"/>
                    <a:pt x="90401" y="209052"/>
                  </a:cubicBezTo>
                  <a:cubicBezTo>
                    <a:pt x="113001" y="169502"/>
                    <a:pt x="327703" y="96051"/>
                    <a:pt x="683657" y="96051"/>
                  </a:cubicBezTo>
                  <a:close/>
                  <a:moveTo>
                    <a:pt x="90401" y="322053"/>
                  </a:moveTo>
                  <a:cubicBezTo>
                    <a:pt x="231652" y="395504"/>
                    <a:pt x="502855" y="412454"/>
                    <a:pt x="683657" y="412454"/>
                  </a:cubicBezTo>
                  <a:cubicBezTo>
                    <a:pt x="864459" y="412454"/>
                    <a:pt x="1135662" y="389854"/>
                    <a:pt x="1276913" y="322053"/>
                  </a:cubicBezTo>
                  <a:lnTo>
                    <a:pt x="1276913" y="593256"/>
                  </a:lnTo>
                  <a:cubicBezTo>
                    <a:pt x="1265613" y="615857"/>
                    <a:pt x="1096111" y="700607"/>
                    <a:pt x="683657" y="700607"/>
                  </a:cubicBezTo>
                  <a:cubicBezTo>
                    <a:pt x="271203" y="700607"/>
                    <a:pt x="107351" y="621507"/>
                    <a:pt x="90401" y="593256"/>
                  </a:cubicBezTo>
                  <a:lnTo>
                    <a:pt x="90401" y="322053"/>
                  </a:lnTo>
                  <a:close/>
                  <a:moveTo>
                    <a:pt x="1282563" y="706258"/>
                  </a:moveTo>
                  <a:lnTo>
                    <a:pt x="1282563" y="966160"/>
                  </a:lnTo>
                  <a:cubicBezTo>
                    <a:pt x="1271263" y="988761"/>
                    <a:pt x="1101761" y="1073511"/>
                    <a:pt x="689307" y="1073511"/>
                  </a:cubicBezTo>
                  <a:cubicBezTo>
                    <a:pt x="276853" y="1073511"/>
                    <a:pt x="107351" y="994410"/>
                    <a:pt x="90401" y="966160"/>
                  </a:cubicBezTo>
                  <a:lnTo>
                    <a:pt x="90401" y="706258"/>
                  </a:lnTo>
                  <a:cubicBezTo>
                    <a:pt x="231652" y="774058"/>
                    <a:pt x="502855" y="796658"/>
                    <a:pt x="683657" y="796658"/>
                  </a:cubicBezTo>
                  <a:cubicBezTo>
                    <a:pt x="864459" y="796658"/>
                    <a:pt x="1141312" y="774058"/>
                    <a:pt x="1282563" y="706258"/>
                  </a:cubicBezTo>
                  <a:close/>
                  <a:moveTo>
                    <a:pt x="683657" y="1452065"/>
                  </a:moveTo>
                  <a:cubicBezTo>
                    <a:pt x="271203" y="1452065"/>
                    <a:pt x="101701" y="1367315"/>
                    <a:pt x="90401" y="1344714"/>
                  </a:cubicBezTo>
                  <a:lnTo>
                    <a:pt x="90401" y="1079161"/>
                  </a:lnTo>
                  <a:cubicBezTo>
                    <a:pt x="231652" y="1146962"/>
                    <a:pt x="502855" y="1169562"/>
                    <a:pt x="683657" y="1169562"/>
                  </a:cubicBezTo>
                  <a:cubicBezTo>
                    <a:pt x="864459" y="1169562"/>
                    <a:pt x="1135662" y="1146962"/>
                    <a:pt x="1276913" y="1079161"/>
                  </a:cubicBezTo>
                  <a:lnTo>
                    <a:pt x="1276913" y="1344714"/>
                  </a:lnTo>
                  <a:cubicBezTo>
                    <a:pt x="1265613" y="1367315"/>
                    <a:pt x="1101761" y="1452065"/>
                    <a:pt x="683657" y="145206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47" name="Group 46">
            <a:extLst>
              <a:ext uri="{FF2B5EF4-FFF2-40B4-BE49-F238E27FC236}">
                <a16:creationId xmlns:a16="http://schemas.microsoft.com/office/drawing/2014/main" id="{5DFEA085-4ACE-734A-87D6-6D08EE5063FD}"/>
              </a:ext>
            </a:extLst>
          </p:cNvPr>
          <p:cNvGrpSpPr/>
          <p:nvPr>
            <p:custDataLst>
              <p:tags r:id="rId22"/>
            </p:custDataLst>
          </p:nvPr>
        </p:nvGrpSpPr>
        <p:grpSpPr>
          <a:xfrm>
            <a:off x="10065831" y="4134024"/>
            <a:ext cx="1367432" cy="1222675"/>
            <a:chOff x="4534586" y="3080699"/>
            <a:chExt cx="1367432" cy="1222675"/>
          </a:xfrm>
        </p:grpSpPr>
        <p:sp>
          <p:nvSpPr>
            <p:cNvPr id="49" name="Rounded Rectangle 48">
              <a:extLst>
                <a:ext uri="{FF2B5EF4-FFF2-40B4-BE49-F238E27FC236}">
                  <a16:creationId xmlns:a16="http://schemas.microsoft.com/office/drawing/2014/main" id="{6BEDC243-CDD8-5947-B8D3-12EB4FDD5571}"/>
                </a:ext>
              </a:extLst>
            </p:cNvPr>
            <p:cNvSpPr/>
            <p:nvPr>
              <p:custDataLst>
                <p:tags r:id="rId28"/>
              </p:custDataLst>
            </p:nvPr>
          </p:nvSpPr>
          <p:spPr>
            <a:xfrm>
              <a:off x="4773600" y="3080699"/>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50" name="Rectangle 49">
              <a:extLst>
                <a:ext uri="{FF2B5EF4-FFF2-40B4-BE49-F238E27FC236}">
                  <a16:creationId xmlns:a16="http://schemas.microsoft.com/office/drawing/2014/main" id="{53D9C412-4004-9340-A47C-23C19C1F5FF4}"/>
                </a:ext>
              </a:extLst>
            </p:cNvPr>
            <p:cNvSpPr/>
            <p:nvPr>
              <p:custDataLst>
                <p:tags r:id="rId29"/>
              </p:custDataLst>
            </p:nvPr>
          </p:nvSpPr>
          <p:spPr>
            <a:xfrm>
              <a:off x="4534586" y="3872487"/>
              <a:ext cx="1367432"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 In-Database Machine Learning</a:t>
              </a:r>
            </a:p>
          </p:txBody>
        </p:sp>
      </p:grpSp>
      <p:pic>
        <p:nvPicPr>
          <p:cNvPr id="51" name="Picture Placeholder 88">
            <a:extLst>
              <a:ext uri="{FF2B5EF4-FFF2-40B4-BE49-F238E27FC236}">
                <a16:creationId xmlns:a16="http://schemas.microsoft.com/office/drawing/2014/main" id="{6B0A0F74-A3DC-F34A-B29A-91D0894AB163}"/>
              </a:ext>
            </a:extLst>
          </p:cNvPr>
          <p:cNvPicPr>
            <a:picLocks noChangeAspect="1"/>
          </p:cNvPicPr>
          <p:nvPr>
            <p:custDataLst>
              <p:tags r:id="rId23"/>
            </p:custDataLst>
          </p:nvPr>
        </p:nvPicPr>
        <p:blipFill>
          <a:blip r:embed="rId47" cstate="hq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340392" y="4171984"/>
            <a:ext cx="698565" cy="698564"/>
          </a:xfrm>
          <a:prstGeom prst="rect">
            <a:avLst/>
          </a:prstGeom>
        </p:spPr>
      </p:pic>
      <p:pic>
        <p:nvPicPr>
          <p:cNvPr id="55" name="OTag">
            <a:extLst>
              <a:ext uri="{FF2B5EF4-FFF2-40B4-BE49-F238E27FC236}">
                <a16:creationId xmlns:a16="http://schemas.microsoft.com/office/drawing/2014/main" id="{74B1899A-B9B1-5843-BCAC-54E081C96BD6}"/>
              </a:ext>
              <a:ext uri="{C183D7F6-B498-43B3-948B-1728B52AA6E4}">
                <adec:decorative xmlns:adec="http://schemas.microsoft.com/office/drawing/2017/decorative" val="1"/>
              </a:ext>
            </a:extLst>
          </p:cNvPr>
          <p:cNvPicPr>
            <a:picLocks noChangeAspect="1"/>
          </p:cNvPicPr>
          <p:nvPr>
            <p:custDataLst>
              <p:tags r:id="rId24"/>
            </p:custDataLst>
          </p:nvPr>
        </p:nvPicPr>
        <p:blipFill>
          <a:blip r:embed="rId49">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2" name="Text Placeholder 27">
            <a:extLst>
              <a:ext uri="{FF2B5EF4-FFF2-40B4-BE49-F238E27FC236}">
                <a16:creationId xmlns:a16="http://schemas.microsoft.com/office/drawing/2014/main" id="{A4EE2763-FB7E-489B-922C-A0CF63BF595E}"/>
              </a:ext>
            </a:extLst>
          </p:cNvPr>
          <p:cNvSpPr txBox="1"/>
          <p:nvPr>
            <p:custDataLst>
              <p:tags r:id="rId25"/>
            </p:custDataLst>
          </p:nvPr>
        </p:nvSpPr>
        <p:spPr>
          <a:xfrm>
            <a:off x="761999" y="1280388"/>
            <a:ext cx="5888653" cy="1055274"/>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600" b="1" dirty="0"/>
              <a:t>도전과제</a:t>
            </a:r>
            <a:r>
              <a:rPr lang="en-US" sz="1600" b="1" dirty="0"/>
              <a:t>:</a:t>
            </a:r>
          </a:p>
          <a:p>
            <a:pPr marL="171450" indent="-171450">
              <a:buFont typeface="Arial" panose="020B0604020202020204" pitchFamily="34" charset="0"/>
              <a:buChar char="•"/>
            </a:pPr>
            <a:r>
              <a:rPr lang="en-US" altLang="ko-KR" sz="1400" dirty="0"/>
              <a:t>Certegy</a:t>
            </a:r>
            <a:r>
              <a:rPr lang="ko-KR" altLang="en-US" sz="1400" dirty="0"/>
              <a:t>는 소매</a:t>
            </a:r>
            <a:r>
              <a:rPr lang="en-US" altLang="ko-KR" sz="1400" dirty="0"/>
              <a:t>, </a:t>
            </a:r>
            <a:r>
              <a:rPr lang="ko-KR" altLang="en-US" sz="1400" dirty="0"/>
              <a:t>자동차 및 주택 </a:t>
            </a:r>
            <a:r>
              <a:rPr lang="ko-KR" altLang="en-US" sz="1400" dirty="0" err="1"/>
              <a:t>리모델링을</a:t>
            </a:r>
            <a:r>
              <a:rPr lang="ko-KR" altLang="en-US" sz="1400" dirty="0"/>
              <a:t> 포함하는 </a:t>
            </a:r>
            <a:r>
              <a:rPr lang="en-US" altLang="ko-KR" sz="1400" dirty="0"/>
              <a:t>4,000</a:t>
            </a:r>
            <a:r>
              <a:rPr lang="ko-KR" altLang="en-US" sz="1400" dirty="0"/>
              <a:t>개 이상의 고객이 위험을 관리하고</a:t>
            </a:r>
            <a:r>
              <a:rPr lang="en-US" altLang="ko-KR" sz="1400" dirty="0"/>
              <a:t>, </a:t>
            </a:r>
            <a:r>
              <a:rPr lang="ko-KR" altLang="en-US" sz="1400" dirty="0"/>
              <a:t>사기를 방지하며</a:t>
            </a:r>
            <a:r>
              <a:rPr lang="en-US" altLang="ko-KR" sz="1400" dirty="0"/>
              <a:t>, </a:t>
            </a:r>
            <a:r>
              <a:rPr lang="ko-KR" altLang="en-US" sz="1400" dirty="0"/>
              <a:t>손실을 복구할 수 있도록 지원하기 원함</a:t>
            </a:r>
            <a:r>
              <a:rPr lang="en-US" altLang="ko-KR" sz="1400" dirty="0"/>
              <a:t>.</a:t>
            </a:r>
            <a:endParaRPr lang="en-US" sz="1400" b="1" dirty="0"/>
          </a:p>
        </p:txBody>
      </p:sp>
      <p:sp>
        <p:nvSpPr>
          <p:cNvPr id="45" name="Text Placeholder 29">
            <a:extLst>
              <a:ext uri="{FF2B5EF4-FFF2-40B4-BE49-F238E27FC236}">
                <a16:creationId xmlns:a16="http://schemas.microsoft.com/office/drawing/2014/main" id="{1E3D8BD7-A53A-1449-8F2A-6EB4748C8979}"/>
              </a:ext>
            </a:extLst>
          </p:cNvPr>
          <p:cNvSpPr txBox="1"/>
          <p:nvPr>
            <p:custDataLst>
              <p:tags r:id="rId26"/>
            </p:custDataLst>
          </p:nvPr>
        </p:nvSpPr>
        <p:spPr>
          <a:xfrm>
            <a:off x="762000" y="2477339"/>
            <a:ext cx="5686404" cy="2090079"/>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ko-KR" altLang="en-US" sz="1600" b="1" dirty="0"/>
              <a:t>결과</a:t>
            </a:r>
            <a:r>
              <a:rPr lang="en-US" sz="1600" dirty="0"/>
              <a:t>:</a:t>
            </a:r>
          </a:p>
          <a:p>
            <a:pPr>
              <a:lnSpc>
                <a:spcPct val="110000"/>
              </a:lnSpc>
            </a:pPr>
            <a:r>
              <a:rPr lang="ko-KR" altLang="en-US" sz="1400" dirty="0" err="1"/>
              <a:t>클라우드와</a:t>
            </a:r>
            <a:r>
              <a:rPr lang="ko-KR" altLang="en-US" sz="1400" dirty="0"/>
              <a:t> </a:t>
            </a:r>
            <a:r>
              <a:rPr lang="ko-KR" altLang="en-US" sz="1400" dirty="0" err="1"/>
              <a:t>온프레미스에</a:t>
            </a:r>
            <a:r>
              <a:rPr lang="ko-KR" altLang="en-US" sz="1400" dirty="0"/>
              <a:t> 있는 </a:t>
            </a:r>
            <a:r>
              <a:rPr lang="en-US" altLang="ko-KR" sz="1400" dirty="0"/>
              <a:t>15</a:t>
            </a:r>
            <a:r>
              <a:rPr lang="ko-KR" altLang="en-US" sz="1400" dirty="0"/>
              <a:t>개 이상의 서로 다른 소스에서 </a:t>
            </a:r>
            <a:r>
              <a:rPr lang="en-US" altLang="ko-KR" sz="1400" dirty="0"/>
              <a:t>ADW</a:t>
            </a:r>
            <a:r>
              <a:rPr lang="ko-KR" altLang="en-US" sz="1400" dirty="0"/>
              <a:t>로 데이터 수집</a:t>
            </a:r>
            <a:r>
              <a:rPr lang="en-US" altLang="ko-KR" sz="1400" dirty="0"/>
              <a:t>,</a:t>
            </a:r>
          </a:p>
          <a:p>
            <a:pPr>
              <a:lnSpc>
                <a:spcPct val="110000"/>
              </a:lnSpc>
            </a:pPr>
            <a:r>
              <a:rPr lang="en-US" altLang="ko-KR" sz="1400" dirty="0"/>
              <a:t>ADWD</a:t>
            </a:r>
            <a:r>
              <a:rPr lang="ko-KR" altLang="en-US" sz="1400" dirty="0"/>
              <a:t>의 </a:t>
            </a:r>
            <a:r>
              <a:rPr lang="en-US" altLang="ko-KR" sz="1400" dirty="0"/>
              <a:t>In-Database Machine Learning</a:t>
            </a:r>
            <a:r>
              <a:rPr lang="ko-KR" altLang="en-US" sz="1400" dirty="0"/>
              <a:t>을 사용하여 위험 점수를 계산하여 소매 업체가 수표 수락여부를 결정할 수 있도록 지원</a:t>
            </a:r>
            <a:endParaRPr lang="en-US" altLang="ko-KR" sz="1400" dirty="0"/>
          </a:p>
          <a:p>
            <a:pPr>
              <a:lnSpc>
                <a:spcPct val="110000"/>
              </a:lnSpc>
            </a:pPr>
            <a:r>
              <a:rPr lang="ko-KR" altLang="en-US" sz="1400" dirty="0" err="1"/>
              <a:t>공간분석을</a:t>
            </a:r>
            <a:r>
              <a:rPr lang="ko-KR" altLang="en-US" sz="1400" dirty="0"/>
              <a:t> 통해 회사는 </a:t>
            </a:r>
            <a:r>
              <a:rPr lang="ko-KR" altLang="en-US" sz="1400" dirty="0" err="1"/>
              <a:t>위치별로</a:t>
            </a:r>
            <a:r>
              <a:rPr lang="ko-KR" altLang="en-US" sz="1400" dirty="0"/>
              <a:t> 행동 패턴을 추적</a:t>
            </a:r>
            <a:endParaRPr lang="en-US" altLang="ko-KR" sz="1600" dirty="0"/>
          </a:p>
        </p:txBody>
      </p:sp>
      <p:sp>
        <p:nvSpPr>
          <p:cNvPr id="48" name="Text Placeholder 28">
            <a:extLst>
              <a:ext uri="{FF2B5EF4-FFF2-40B4-BE49-F238E27FC236}">
                <a16:creationId xmlns:a16="http://schemas.microsoft.com/office/drawing/2014/main" id="{2F440B2B-5472-E34C-959A-10C15E41949A}"/>
              </a:ext>
            </a:extLst>
          </p:cNvPr>
          <p:cNvSpPr txBox="1"/>
          <p:nvPr>
            <p:custDataLst>
              <p:tags r:id="rId27"/>
            </p:custDataLst>
          </p:nvPr>
        </p:nvSpPr>
        <p:spPr>
          <a:xfrm>
            <a:off x="803096" y="4528345"/>
            <a:ext cx="5725556" cy="1586705"/>
          </a:xfrm>
          <a:prstGeom prst="rect">
            <a:avLst/>
          </a:prstGeom>
          <a:solidFill>
            <a:schemeClr val="tx2">
              <a:lumMod val="10000"/>
              <a:lumOff val="90000"/>
            </a:schemeClr>
          </a:solidFill>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indent="-90488"/>
            <a:r>
              <a:rPr lang="en-US" altLang="ko-KR" sz="1200" dirty="0"/>
              <a:t>“…our goal is to </a:t>
            </a:r>
            <a:r>
              <a:rPr lang="en-US" altLang="ko-KR" sz="1200" b="1" dirty="0"/>
              <a:t>apply machine learning and spatial analysis </a:t>
            </a:r>
            <a:r>
              <a:rPr lang="en-US" altLang="ko-KR" sz="1200" dirty="0"/>
              <a:t>to </a:t>
            </a:r>
            <a:r>
              <a:rPr lang="en-US" altLang="ko-KR" sz="1200" b="1" dirty="0"/>
              <a:t>better track check</a:t>
            </a:r>
            <a:r>
              <a:rPr lang="en-US" altLang="ko-KR" sz="1200" dirty="0"/>
              <a:t> cashing behavior that </a:t>
            </a:r>
            <a:r>
              <a:rPr lang="en-US" altLang="ko-KR" sz="1200" b="1" dirty="0"/>
              <a:t>mitigates risk and prevents fraud in real-time </a:t>
            </a:r>
            <a:r>
              <a:rPr lang="en-US" altLang="ko-KR" sz="1200" dirty="0"/>
              <a:t>to help businesses and consumers more confidently engage in commerce”</a:t>
            </a:r>
            <a:br>
              <a:rPr lang="en-US" altLang="ko-KR" sz="1200" dirty="0"/>
            </a:br>
            <a:br>
              <a:rPr lang="en-US" altLang="ko-KR" sz="1200" dirty="0"/>
            </a:br>
            <a:r>
              <a:rPr lang="en-US" altLang="ko-KR" sz="1200" dirty="0"/>
              <a:t>Eric Probst </a:t>
            </a:r>
            <a:br>
              <a:rPr lang="en-US" altLang="ko-KR" sz="1200" dirty="0"/>
            </a:br>
            <a:r>
              <a:rPr lang="en-US" altLang="ko-KR" sz="1200" dirty="0"/>
              <a:t>Senior Manager, Fraud Analytics, Certegy</a:t>
            </a:r>
          </a:p>
        </p:txBody>
      </p:sp>
    </p:spTree>
    <p:extLst>
      <p:ext uri="{BB962C8B-B14F-4D97-AF65-F5344CB8AC3E}">
        <p14:creationId xmlns:p14="http://schemas.microsoft.com/office/powerpoint/2010/main" val="38303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ounded Rectangle 227">
            <a:extLst>
              <a:ext uri="{FF2B5EF4-FFF2-40B4-BE49-F238E27FC236}">
                <a16:creationId xmlns:a16="http://schemas.microsoft.com/office/drawing/2014/main" id="{4EDCCEAA-A050-8545-91F5-6238B2F32CF5}"/>
              </a:ext>
            </a:extLst>
          </p:cNvPr>
          <p:cNvSpPr/>
          <p:nvPr>
            <p:custDataLst>
              <p:tags r:id="rId1"/>
            </p:custDataLst>
          </p:nvPr>
        </p:nvSpPr>
        <p:spPr>
          <a:xfrm>
            <a:off x="586333" y="1563513"/>
            <a:ext cx="7564890" cy="4637025"/>
          </a:xfrm>
          <a:prstGeom prst="roundRect">
            <a:avLst>
              <a:gd name="adj" fmla="val 784"/>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900" b="1" i="0" u="none" strike="noStrike" kern="1200" cap="none" spc="0" normalizeH="0" baseline="0" noProof="0">
              <a:ln>
                <a:noFill/>
              </a:ln>
              <a:solidFill>
                <a:srgbClr val="312D2A">
                  <a:lumMod val="50000"/>
                </a:srgbClr>
              </a:solidFill>
              <a:effectLst/>
              <a:uLnTx/>
              <a:uFillTx/>
              <a:latin typeface="Oracle Sans" panose="020B0503020204020204" pitchFamily="34" charset="0"/>
              <a:ea typeface="Calibri"/>
              <a:cs typeface="Oracle Sans" panose="020B0503020204020204" pitchFamily="34" charset="0"/>
            </a:endParaRPr>
          </a:p>
        </p:txBody>
      </p:sp>
      <p:sp>
        <p:nvSpPr>
          <p:cNvPr id="316" name="Rounded Rectangle 315">
            <a:extLst>
              <a:ext uri="{FF2B5EF4-FFF2-40B4-BE49-F238E27FC236}">
                <a16:creationId xmlns:a16="http://schemas.microsoft.com/office/drawing/2014/main" id="{7774FE98-3A1A-2E4F-A7DC-63DE2ACD6A1C}"/>
              </a:ext>
            </a:extLst>
          </p:cNvPr>
          <p:cNvSpPr/>
          <p:nvPr>
            <p:custDataLst>
              <p:tags r:id="rId2"/>
            </p:custDataLst>
          </p:nvPr>
        </p:nvSpPr>
        <p:spPr>
          <a:xfrm>
            <a:off x="7165142" y="2283284"/>
            <a:ext cx="561703" cy="561703"/>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317" name="Rounded Rectangle 316">
            <a:extLst>
              <a:ext uri="{FF2B5EF4-FFF2-40B4-BE49-F238E27FC236}">
                <a16:creationId xmlns:a16="http://schemas.microsoft.com/office/drawing/2014/main" id="{70303F62-3680-A34E-9EB7-51A3F9C2DD40}"/>
              </a:ext>
            </a:extLst>
          </p:cNvPr>
          <p:cNvSpPr/>
          <p:nvPr>
            <p:custDataLst>
              <p:tags r:id="rId3"/>
            </p:custDataLst>
          </p:nvPr>
        </p:nvSpPr>
        <p:spPr>
          <a:xfrm>
            <a:off x="7165142" y="3367500"/>
            <a:ext cx="561703" cy="561703"/>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318" name="Rounded Rectangle 317">
            <a:extLst>
              <a:ext uri="{FF2B5EF4-FFF2-40B4-BE49-F238E27FC236}">
                <a16:creationId xmlns:a16="http://schemas.microsoft.com/office/drawing/2014/main" id="{F971FB23-D592-F042-9511-D5C7029293CE}"/>
              </a:ext>
            </a:extLst>
          </p:cNvPr>
          <p:cNvSpPr/>
          <p:nvPr>
            <p:custDataLst>
              <p:tags r:id="rId4"/>
            </p:custDataLst>
          </p:nvPr>
        </p:nvSpPr>
        <p:spPr>
          <a:xfrm>
            <a:off x="7165142" y="4804046"/>
            <a:ext cx="561703" cy="561703"/>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84" name="TextBox 83">
            <a:extLst>
              <a:ext uri="{FF2B5EF4-FFF2-40B4-BE49-F238E27FC236}">
                <a16:creationId xmlns:a16="http://schemas.microsoft.com/office/drawing/2014/main" id="{4E2DDDB5-337E-1D44-B2D7-5C9FC2C2D4AB}"/>
              </a:ext>
            </a:extLst>
          </p:cNvPr>
          <p:cNvSpPr txBox="1"/>
          <p:nvPr>
            <p:custDataLst>
              <p:tags r:id="rId5"/>
            </p:custDataLst>
          </p:nvPr>
        </p:nvSpPr>
        <p:spPr>
          <a:xfrm>
            <a:off x="8339177" y="1607762"/>
            <a:ext cx="3191257" cy="4106765"/>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ct val="0"/>
              </a:spcBef>
              <a:spcAft>
                <a:spcPts val="1600"/>
              </a:spcAft>
              <a:buClrTx/>
              <a:buSzTx/>
              <a:buFontTx/>
              <a:buNone/>
              <a:defRPr/>
            </a:pPr>
            <a:r>
              <a:rPr kumimoji="0" lang="en-US" sz="1300" b="1" i="0" u="none" strike="noStrike" kern="1200" cap="none" spc="0" normalizeH="0" baseline="0" noProof="0" dirty="0">
                <a:ln>
                  <a:noFill/>
                </a:ln>
                <a:solidFill>
                  <a:srgbClr val="312D2A"/>
                </a:solidFill>
                <a:effectLst/>
                <a:uLnTx/>
                <a:uFillTx/>
                <a:latin typeface="Oracle Sans Tab"/>
                <a:ea typeface="+mn-ea"/>
                <a:cs typeface="+mn-cs"/>
              </a:rPr>
              <a:t>Autonomous Data Warehouse: </a:t>
            </a:r>
            <a:r>
              <a:rPr kumimoji="0" lang="ko-KR" altLang="en-US" sz="1300" i="0" u="none" strike="noStrike" kern="1200" cap="none" spc="0" normalizeH="0" baseline="0" noProof="0" dirty="0">
                <a:ln>
                  <a:noFill/>
                </a:ln>
                <a:solidFill>
                  <a:srgbClr val="312D2A"/>
                </a:solidFill>
                <a:effectLst/>
                <a:uLnTx/>
                <a:uFillTx/>
                <a:latin typeface="Oracle Sans Tab"/>
                <a:ea typeface="+mn-ea"/>
                <a:cs typeface="+mn-cs"/>
              </a:rPr>
              <a:t>자동화된 관리 및 고성능 저장공간 및 분석</a:t>
            </a:r>
            <a:endParaRPr kumimoji="0" lang="en-US" sz="1300" i="0" u="none" strike="noStrike" kern="1200" cap="none" spc="0" normalizeH="0" baseline="0" noProof="0" dirty="0">
              <a:ln>
                <a:noFill/>
              </a:ln>
              <a:solidFill>
                <a:srgbClr val="312D2A"/>
              </a:solidFill>
              <a:effectLst/>
              <a:uLnTx/>
              <a:uFillTx/>
              <a:latin typeface="Oracle Sans Tab"/>
              <a:ea typeface="+mn-ea"/>
              <a:cs typeface="+mn-cs"/>
            </a:endParaRPr>
          </a:p>
          <a:p>
            <a:pPr lvl="0">
              <a:lnSpc>
                <a:spcPct val="110000"/>
              </a:lnSpc>
              <a:spcBef>
                <a:spcPct val="0"/>
              </a:spcBef>
              <a:spcAft>
                <a:spcPts val="1600"/>
              </a:spcAft>
              <a:defRPr/>
            </a:pPr>
            <a:r>
              <a:rPr kumimoji="0" lang="en-US" sz="1300" b="1" i="0" u="none" strike="noStrike" kern="1200" cap="none" spc="0" normalizeH="0" baseline="0" noProof="0" dirty="0">
                <a:ln>
                  <a:noFill/>
                </a:ln>
                <a:solidFill>
                  <a:srgbClr val="312D2A"/>
                </a:solidFill>
                <a:effectLst/>
                <a:uLnTx/>
                <a:uFillTx/>
                <a:latin typeface="Oracle Sans Tab"/>
                <a:ea typeface="+mn-ea"/>
                <a:cs typeface="+mn-cs"/>
              </a:rPr>
              <a:t>MySQL Heatwave: </a:t>
            </a:r>
            <a:r>
              <a:rPr lang="en-US" altLang="ko-KR" sz="1300" dirty="0">
                <a:solidFill>
                  <a:srgbClr val="312D2A"/>
                </a:solidFill>
                <a:latin typeface="Oracle Sans Tab"/>
              </a:rPr>
              <a:t>MySQL</a:t>
            </a:r>
            <a:r>
              <a:rPr lang="ko-KR" altLang="en-US" sz="1300" dirty="0">
                <a:solidFill>
                  <a:srgbClr val="312D2A"/>
                </a:solidFill>
                <a:latin typeface="Oracle Sans Tab"/>
              </a:rPr>
              <a:t>용 고성능 분석 엔진</a:t>
            </a:r>
            <a:endParaRPr kumimoji="0" lang="en-US" sz="1300" b="1" i="0" u="none" strike="noStrike" kern="1200" cap="none" spc="0" normalizeH="0" baseline="0" noProof="0" dirty="0">
              <a:ln>
                <a:noFill/>
              </a:ln>
              <a:solidFill>
                <a:srgbClr val="312D2A"/>
              </a:solidFill>
              <a:effectLst/>
              <a:uLnTx/>
              <a:uFillTx/>
              <a:latin typeface="Oracle Sans Tab"/>
              <a:ea typeface="+mn-ea"/>
              <a:cs typeface="+mn-cs"/>
            </a:endParaRPr>
          </a:p>
          <a:p>
            <a:pPr lvl="0">
              <a:lnSpc>
                <a:spcPct val="110000"/>
              </a:lnSpc>
              <a:spcBef>
                <a:spcPct val="0"/>
              </a:spcBef>
              <a:spcAft>
                <a:spcPts val="1600"/>
              </a:spcAft>
              <a:defRPr/>
            </a:pPr>
            <a:r>
              <a:rPr kumimoji="0" lang="en-US" sz="1300" b="1" i="0" u="none" strike="noStrike" kern="1200" cap="none" spc="0" normalizeH="0" baseline="0" noProof="0" dirty="0">
                <a:ln>
                  <a:noFill/>
                </a:ln>
                <a:solidFill>
                  <a:srgbClr val="312D2A"/>
                </a:solidFill>
                <a:effectLst/>
                <a:uLnTx/>
                <a:uFillTx/>
                <a:latin typeface="Oracle Sans Tab"/>
                <a:ea typeface="+mn-ea"/>
                <a:cs typeface="+mn-cs"/>
              </a:rPr>
              <a:t>Object Storage Data Lake: </a:t>
            </a:r>
            <a:r>
              <a:rPr lang="ko-KR" altLang="en-US" sz="1300" dirty="0">
                <a:solidFill>
                  <a:srgbClr val="312D2A"/>
                </a:solidFill>
                <a:latin typeface="Oracle Sans Tab"/>
              </a:rPr>
              <a:t>저비용 스토리</a:t>
            </a:r>
            <a:endParaRPr kumimoji="0" lang="en-US" sz="1300" b="1" i="0" u="none" strike="noStrike" kern="1200" cap="none" spc="0" normalizeH="0" baseline="0" noProof="0" dirty="0">
              <a:ln>
                <a:noFill/>
              </a:ln>
              <a:solidFill>
                <a:srgbClr val="312D2A"/>
              </a:solidFill>
              <a:effectLst/>
              <a:uLnTx/>
              <a:uFillTx/>
              <a:latin typeface="Oracle Sans Tab"/>
              <a:ea typeface="+mn-ea"/>
              <a:cs typeface="+mn-cs"/>
            </a:endParaRPr>
          </a:p>
          <a:p>
            <a:pPr marL="0" marR="0" lvl="0" indent="0" algn="l" defTabSz="914400" rtl="0" eaLnBrk="1" fontAlgn="auto" latinLnBrk="0" hangingPunct="1">
              <a:lnSpc>
                <a:spcPct val="110000"/>
              </a:lnSpc>
              <a:spcBef>
                <a:spcPct val="0"/>
              </a:spcBef>
              <a:spcAft>
                <a:spcPts val="1600"/>
              </a:spcAft>
              <a:buClrTx/>
              <a:buSzTx/>
              <a:buFontTx/>
              <a:buNone/>
              <a:defRPr/>
            </a:pPr>
            <a:r>
              <a:rPr kumimoji="0" lang="ko-KR" altLang="en-US" sz="1300" b="1" i="0" u="none" strike="noStrike" kern="1200" cap="none" spc="0" normalizeH="0" baseline="0" noProof="0" dirty="0">
                <a:ln>
                  <a:noFill/>
                </a:ln>
                <a:solidFill>
                  <a:srgbClr val="312D2A"/>
                </a:solidFill>
                <a:effectLst/>
                <a:uLnTx/>
                <a:uFillTx/>
                <a:latin typeface="Oracle Sans Tab"/>
                <a:ea typeface="+mn-ea"/>
                <a:cs typeface="+mn-cs"/>
              </a:rPr>
              <a:t>관리형</a:t>
            </a:r>
            <a:r>
              <a:rPr kumimoji="0" lang="en-US" sz="1300" b="1" i="0" u="none" strike="noStrike" kern="1200" cap="none" spc="0" normalizeH="0" baseline="0" noProof="0" dirty="0">
                <a:ln>
                  <a:noFill/>
                </a:ln>
                <a:solidFill>
                  <a:srgbClr val="312D2A"/>
                </a:solidFill>
                <a:effectLst/>
                <a:uLnTx/>
                <a:uFillTx/>
                <a:latin typeface="Oracle Sans Tab"/>
                <a:ea typeface="+mn-ea"/>
                <a:cs typeface="+mn-cs"/>
              </a:rPr>
              <a:t> Open-source Services: </a:t>
            </a:r>
            <a:r>
              <a:rPr kumimoji="0" lang="ko-KR" altLang="en-US" sz="1300" i="0" u="none" strike="noStrike" kern="1200" cap="none" spc="0" normalizeH="0" baseline="0" noProof="0" dirty="0">
                <a:ln>
                  <a:noFill/>
                </a:ln>
                <a:solidFill>
                  <a:srgbClr val="312D2A"/>
                </a:solidFill>
                <a:effectLst/>
                <a:uLnTx/>
                <a:uFillTx/>
                <a:latin typeface="Oracle Sans Tab"/>
                <a:ea typeface="+mn-ea"/>
                <a:cs typeface="+mn-cs"/>
              </a:rPr>
              <a:t>고객이 필요로 </a:t>
            </a:r>
            <a:r>
              <a:rPr kumimoji="0" lang="ko-KR" altLang="en-US" sz="1300" i="0" u="none" strike="noStrike" kern="1200" cap="none" spc="0" normalizeH="0" baseline="0" noProof="0" dirty="0" err="1">
                <a:ln>
                  <a:noFill/>
                </a:ln>
                <a:solidFill>
                  <a:srgbClr val="312D2A"/>
                </a:solidFill>
                <a:effectLst/>
                <a:uLnTx/>
                <a:uFillTx/>
                <a:latin typeface="Oracle Sans Tab"/>
                <a:ea typeface="+mn-ea"/>
                <a:cs typeface="+mn-cs"/>
              </a:rPr>
              <a:t>하는것</a:t>
            </a:r>
            <a:r>
              <a:rPr kumimoji="0" lang="en-US" altLang="ko-KR" sz="1300" i="0" u="none" strike="noStrike" kern="1200" cap="none" spc="0" normalizeH="0" baseline="0" noProof="0" dirty="0">
                <a:ln>
                  <a:noFill/>
                </a:ln>
                <a:solidFill>
                  <a:srgbClr val="312D2A"/>
                </a:solidFill>
                <a:effectLst/>
                <a:uLnTx/>
                <a:uFillTx/>
                <a:latin typeface="Oracle Sans Tab"/>
                <a:ea typeface="+mn-ea"/>
                <a:cs typeface="+mn-cs"/>
              </a:rPr>
              <a:t>, </a:t>
            </a:r>
            <a:r>
              <a:rPr kumimoji="0" lang="ko-KR" altLang="en-US" sz="1300" i="0" u="none" strike="noStrike" kern="1200" cap="none" spc="0" normalizeH="0" baseline="0" noProof="0" dirty="0">
                <a:ln>
                  <a:noFill/>
                </a:ln>
                <a:solidFill>
                  <a:srgbClr val="312D2A"/>
                </a:solidFill>
                <a:effectLst/>
                <a:uLnTx/>
                <a:uFillTx/>
                <a:latin typeface="Oracle Sans Tab"/>
                <a:ea typeface="+mn-ea"/>
                <a:cs typeface="+mn-cs"/>
              </a:rPr>
              <a:t>현재 </a:t>
            </a:r>
            <a:r>
              <a:rPr kumimoji="0" lang="ko-KR" altLang="en-US" sz="1300" i="0" u="none" strike="noStrike" kern="1200" cap="none" spc="0" normalizeH="0" baseline="0" noProof="0" dirty="0" err="1">
                <a:ln>
                  <a:noFill/>
                </a:ln>
                <a:solidFill>
                  <a:srgbClr val="312D2A"/>
                </a:solidFill>
                <a:effectLst/>
                <a:uLnTx/>
                <a:uFillTx/>
                <a:latin typeface="Oracle Sans Tab"/>
                <a:ea typeface="+mn-ea"/>
                <a:cs typeface="+mn-cs"/>
              </a:rPr>
              <a:t>사용중</a:t>
            </a:r>
            <a:r>
              <a:rPr kumimoji="0" lang="ko-KR" altLang="en-US" sz="1300" b="1" i="0" u="none" strike="noStrike" kern="1200" cap="none" spc="0" normalizeH="0" noProof="0" dirty="0">
                <a:ln>
                  <a:noFill/>
                </a:ln>
                <a:solidFill>
                  <a:srgbClr val="312D2A"/>
                </a:solidFill>
                <a:effectLst/>
                <a:uLnTx/>
                <a:uFillTx/>
                <a:latin typeface="Oracle Sans Tab"/>
                <a:ea typeface="+mn-ea"/>
                <a:cs typeface="+mn-cs"/>
              </a:rPr>
              <a:t> </a:t>
            </a:r>
            <a:r>
              <a:rPr kumimoji="0" lang="en-US" sz="1300" b="0" i="0" u="none" strike="noStrike" kern="1200" cap="none" spc="0" normalizeH="0" baseline="0" noProof="0" dirty="0">
                <a:ln>
                  <a:noFill/>
                </a:ln>
                <a:solidFill>
                  <a:srgbClr val="312D2A"/>
                </a:solidFill>
                <a:effectLst/>
                <a:uLnTx/>
                <a:uFillTx/>
                <a:latin typeface="Oracle Sans Tab"/>
                <a:ea typeface="+mn-ea"/>
                <a:cs typeface="+mn-cs"/>
              </a:rPr>
              <a:t>(Spark, Hadoop, Elasticsearch, Redis)</a:t>
            </a:r>
            <a:endParaRPr kumimoji="0" lang="en-US" sz="1300" b="1" i="0" u="none" strike="noStrike" kern="1200" cap="none" spc="0" normalizeH="0" baseline="0" noProof="0" dirty="0">
              <a:ln>
                <a:noFill/>
              </a:ln>
              <a:solidFill>
                <a:srgbClr val="312D2A"/>
              </a:solidFill>
              <a:effectLst/>
              <a:uLnTx/>
              <a:uFillTx/>
              <a:latin typeface="Oracle Sans Tab"/>
              <a:ea typeface="+mn-ea"/>
              <a:cs typeface="+mn-cs"/>
            </a:endParaRPr>
          </a:p>
          <a:p>
            <a:pPr lvl="0">
              <a:lnSpc>
                <a:spcPct val="110000"/>
              </a:lnSpc>
              <a:spcBef>
                <a:spcPct val="0"/>
              </a:spcBef>
              <a:spcAft>
                <a:spcPts val="1600"/>
              </a:spcAft>
              <a:defRPr/>
            </a:pPr>
            <a:r>
              <a:rPr kumimoji="0" lang="en-US" sz="1300" b="1" i="0" u="none" strike="noStrike" kern="1200" cap="none" spc="0" normalizeH="0" baseline="0" noProof="0" dirty="0">
                <a:ln>
                  <a:noFill/>
                </a:ln>
                <a:solidFill>
                  <a:srgbClr val="312D2A"/>
                </a:solidFill>
                <a:effectLst/>
                <a:uLnTx/>
                <a:uFillTx/>
                <a:latin typeface="Oracle Sans Tab"/>
                <a:ea typeface="+mn-ea"/>
                <a:cs typeface="+mn-cs"/>
              </a:rPr>
              <a:t>OCI Data Integration: </a:t>
            </a:r>
            <a:r>
              <a:rPr lang="ko-KR" altLang="en-US" sz="1300" dirty="0">
                <a:solidFill>
                  <a:srgbClr val="312D2A"/>
                </a:solidFill>
                <a:latin typeface="Oracle Sans Tab"/>
              </a:rPr>
              <a:t>쉽게 </a:t>
            </a:r>
            <a:r>
              <a:rPr lang="en-US" altLang="ko-KR" sz="1300" dirty="0">
                <a:solidFill>
                  <a:srgbClr val="312D2A"/>
                </a:solidFill>
                <a:latin typeface="Oracle Sans Tab"/>
              </a:rPr>
              <a:t>ETL(</a:t>
            </a:r>
            <a:r>
              <a:rPr lang="ko-KR" altLang="en-US" sz="1300" dirty="0">
                <a:solidFill>
                  <a:srgbClr val="312D2A"/>
                </a:solidFill>
                <a:latin typeface="Oracle Sans Tab"/>
              </a:rPr>
              <a:t>추출</a:t>
            </a:r>
            <a:r>
              <a:rPr lang="en-US" altLang="ko-KR" sz="1300" dirty="0">
                <a:solidFill>
                  <a:srgbClr val="312D2A"/>
                </a:solidFill>
                <a:latin typeface="Oracle Sans Tab"/>
              </a:rPr>
              <a:t>, </a:t>
            </a:r>
            <a:r>
              <a:rPr lang="ko-KR" altLang="en-US" sz="1300" dirty="0">
                <a:solidFill>
                  <a:srgbClr val="312D2A"/>
                </a:solidFill>
                <a:latin typeface="Oracle Sans Tab"/>
              </a:rPr>
              <a:t>변환 및 로드</a:t>
            </a:r>
            <a:r>
              <a:rPr lang="en-US" altLang="ko-KR" sz="1300" dirty="0">
                <a:solidFill>
                  <a:srgbClr val="312D2A"/>
                </a:solidFill>
                <a:latin typeface="Oracle Sans Tab"/>
              </a:rPr>
              <a:t>), </a:t>
            </a:r>
            <a:r>
              <a:rPr lang="ko-KR" altLang="en-US" sz="1300" dirty="0">
                <a:solidFill>
                  <a:srgbClr val="312D2A"/>
                </a:solidFill>
                <a:latin typeface="Oracle Sans Tab"/>
              </a:rPr>
              <a:t>데이터 레이크와 데이터 웨어하우스 간의 코드 없는  </a:t>
            </a:r>
            <a:r>
              <a:rPr lang="en-US" altLang="ko-KR" sz="1300" dirty="0">
                <a:solidFill>
                  <a:srgbClr val="312D2A"/>
                </a:solidFill>
                <a:latin typeface="Oracle Sans Tab"/>
              </a:rPr>
              <a:t>UI </a:t>
            </a:r>
            <a:r>
              <a:rPr lang="ko-KR" altLang="en-US" sz="1300" dirty="0">
                <a:solidFill>
                  <a:srgbClr val="312D2A"/>
                </a:solidFill>
                <a:latin typeface="Oracle Sans Tab"/>
              </a:rPr>
              <a:t>데이터  흐름 설계</a:t>
            </a:r>
            <a:endParaRPr lang="en-US" altLang="ko-KR" sz="1300" dirty="0">
              <a:solidFill>
                <a:srgbClr val="312D2A"/>
              </a:solidFill>
              <a:latin typeface="Oracle Sans Tab"/>
            </a:endParaRPr>
          </a:p>
          <a:p>
            <a:pPr lvl="0">
              <a:lnSpc>
                <a:spcPct val="110000"/>
              </a:lnSpc>
              <a:spcBef>
                <a:spcPct val="0"/>
              </a:spcBef>
              <a:spcAft>
                <a:spcPts val="1600"/>
              </a:spcAft>
              <a:defRPr/>
            </a:pPr>
            <a:r>
              <a:rPr kumimoji="0" lang="en-US" sz="1300" b="1" i="0" u="none" strike="noStrike" kern="1200" cap="none" spc="0" normalizeH="0" baseline="0" noProof="0" dirty="0">
                <a:ln>
                  <a:noFill/>
                </a:ln>
                <a:solidFill>
                  <a:srgbClr val="312D2A"/>
                </a:solidFill>
                <a:effectLst/>
                <a:uLnTx/>
                <a:uFillTx/>
                <a:latin typeface="Oracle Sans Tab"/>
                <a:ea typeface="+mn-ea"/>
                <a:cs typeface="+mn-cs"/>
              </a:rPr>
              <a:t>OCI Data Catalog:  </a:t>
            </a:r>
            <a:r>
              <a:rPr lang="ko-KR" altLang="en-US" sz="1300" dirty="0">
                <a:solidFill>
                  <a:srgbClr val="312D2A"/>
                </a:solidFill>
                <a:latin typeface="Oracle Sans Tab"/>
              </a:rPr>
              <a:t>데이터에 대한 </a:t>
            </a:r>
            <a:r>
              <a:rPr kumimoji="0" lang="ko-KR" altLang="en-US" sz="1300" b="0" i="0" u="none" strike="noStrike" kern="1200" cap="none" spc="0" normalizeH="0" baseline="0" noProof="0" dirty="0">
                <a:ln>
                  <a:noFill/>
                </a:ln>
                <a:solidFill>
                  <a:srgbClr val="312D2A"/>
                </a:solidFill>
                <a:effectLst/>
                <a:uLnTx/>
                <a:uFillTx/>
                <a:latin typeface="Oracle Sans Tab"/>
                <a:ea typeface="+mn-ea"/>
                <a:cs typeface="+mn-cs"/>
              </a:rPr>
              <a:t>메타 정보</a:t>
            </a:r>
            <a:r>
              <a:rPr kumimoji="0" lang="en-US" altLang="ko-KR" sz="1300" b="0" i="0" u="none" strike="noStrike" kern="1200" cap="none" spc="0" normalizeH="0" baseline="0" noProof="0" dirty="0">
                <a:ln>
                  <a:noFill/>
                </a:ln>
                <a:solidFill>
                  <a:srgbClr val="312D2A"/>
                </a:solidFill>
                <a:effectLst/>
                <a:uLnTx/>
                <a:uFillTx/>
                <a:latin typeface="Oracle Sans Tab"/>
                <a:ea typeface="+mn-ea"/>
                <a:cs typeface="+mn-cs"/>
              </a:rPr>
              <a:t>, </a:t>
            </a:r>
            <a:r>
              <a:rPr kumimoji="0" lang="ko-KR" altLang="en-US" sz="1300" b="0" i="0" u="none" strike="noStrike" kern="1200" cap="none" spc="0" normalizeH="0" baseline="0" noProof="0" dirty="0">
                <a:ln>
                  <a:noFill/>
                </a:ln>
                <a:solidFill>
                  <a:srgbClr val="312D2A"/>
                </a:solidFill>
                <a:effectLst/>
                <a:uLnTx/>
                <a:uFillTx/>
                <a:latin typeface="Oracle Sans Tab"/>
                <a:ea typeface="+mn-ea"/>
                <a:cs typeface="+mn-cs"/>
              </a:rPr>
              <a:t>데이터 게보도 등 관리</a:t>
            </a:r>
            <a:endParaRPr kumimoji="0" lang="en-US" sz="1300" b="1" i="0" u="none" strike="noStrike" kern="1200" cap="none" spc="0" normalizeH="0" baseline="0" noProof="0" dirty="0">
              <a:ln>
                <a:noFill/>
              </a:ln>
              <a:solidFill>
                <a:srgbClr val="312D2A"/>
              </a:solidFill>
              <a:effectLst/>
              <a:uLnTx/>
              <a:uFillTx/>
              <a:latin typeface="Oracle Sans Tab"/>
              <a:ea typeface="+mn-ea"/>
              <a:cs typeface="+mn-cs"/>
            </a:endParaRPr>
          </a:p>
        </p:txBody>
      </p:sp>
      <p:pic>
        <p:nvPicPr>
          <p:cNvPr id="229" name="Graphic 228">
            <a:extLst>
              <a:ext uri="{FF2B5EF4-FFF2-40B4-BE49-F238E27FC236}">
                <a16:creationId xmlns:a16="http://schemas.microsoft.com/office/drawing/2014/main" id="{C3CF3D45-173D-A040-8EDA-0DE5EC43D5AC}"/>
              </a:ext>
            </a:extLst>
          </p:cNvPr>
          <p:cNvPicPr>
            <a:picLocks noChangeAspect="1"/>
          </p:cNvPicPr>
          <p:nvPr>
            <p:custDataLst>
              <p:tags r:id="rId6"/>
            </p:custDataLst>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1830671" y="2114120"/>
            <a:ext cx="6243763" cy="3982321"/>
          </a:xfrm>
          <a:prstGeom prst="rect">
            <a:avLst/>
          </a:prstGeom>
        </p:spPr>
      </p:pic>
      <p:sp>
        <p:nvSpPr>
          <p:cNvPr id="230" name="Rounded Rectangle 229">
            <a:extLst>
              <a:ext uri="{FF2B5EF4-FFF2-40B4-BE49-F238E27FC236}">
                <a16:creationId xmlns:a16="http://schemas.microsoft.com/office/drawing/2014/main" id="{C4833AA5-5989-654E-93A6-EF443A3E854C}"/>
              </a:ext>
            </a:extLst>
          </p:cNvPr>
          <p:cNvSpPr/>
          <p:nvPr>
            <p:custDataLst>
              <p:tags r:id="rId7"/>
            </p:custDataLst>
          </p:nvPr>
        </p:nvSpPr>
        <p:spPr>
          <a:xfrm rot="16200000" flipH="1">
            <a:off x="2876200" y="2766761"/>
            <a:ext cx="3416849" cy="3022753"/>
          </a:xfrm>
          <a:prstGeom prst="roundRect">
            <a:avLst>
              <a:gd name="adj" fmla="val 2861"/>
            </a:avLst>
          </a:prstGeom>
          <a:solidFill>
            <a:schemeClr val="bg1"/>
          </a:solidFill>
          <a:ln w="12700">
            <a:solidFill>
              <a:srgbClr val="AEA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105" name="Graphic 104" descr="Arrow circle with solid fill">
            <a:extLst>
              <a:ext uri="{FF2B5EF4-FFF2-40B4-BE49-F238E27FC236}">
                <a16:creationId xmlns:a16="http://schemas.microsoft.com/office/drawing/2014/main" id="{A9822A1C-95BC-1541-9FB2-8FD1F4DD1475}"/>
              </a:ext>
            </a:extLst>
          </p:cNvPr>
          <p:cNvPicPr>
            <a:picLocks noChangeAspect="1"/>
          </p:cNvPicPr>
          <p:nvPr>
            <p:custDataLst>
              <p:tags r:id="rId8"/>
            </p:custDataLst>
          </p:nvPr>
        </p:nvPicPr>
        <p:blipFill>
          <a:blip r:embed="rId105">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rot="2846965">
            <a:off x="2946503" y="2559058"/>
            <a:ext cx="3162314" cy="3314768"/>
          </a:xfrm>
          <a:prstGeom prst="rect">
            <a:avLst/>
          </a:prstGeom>
        </p:spPr>
      </p:pic>
      <p:sp>
        <p:nvSpPr>
          <p:cNvPr id="231" name="Rounded Rectangle 230">
            <a:extLst>
              <a:ext uri="{FF2B5EF4-FFF2-40B4-BE49-F238E27FC236}">
                <a16:creationId xmlns:a16="http://schemas.microsoft.com/office/drawing/2014/main" id="{7E64C3DD-8200-6B43-8AAD-7447398BFE5A}"/>
              </a:ext>
            </a:extLst>
          </p:cNvPr>
          <p:cNvSpPr/>
          <p:nvPr>
            <p:custDataLst>
              <p:tags r:id="rId9"/>
            </p:custDataLst>
          </p:nvPr>
        </p:nvSpPr>
        <p:spPr>
          <a:xfrm>
            <a:off x="3483237" y="2753291"/>
            <a:ext cx="561703" cy="561703"/>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232" name="Rectangle 231">
            <a:extLst>
              <a:ext uri="{FF2B5EF4-FFF2-40B4-BE49-F238E27FC236}">
                <a16:creationId xmlns:a16="http://schemas.microsoft.com/office/drawing/2014/main" id="{F1BAC039-76BA-B348-9A96-5968F2FFEEF4}"/>
              </a:ext>
            </a:extLst>
          </p:cNvPr>
          <p:cNvSpPr/>
          <p:nvPr>
            <p:custDataLst>
              <p:tags r:id="rId10"/>
            </p:custDataLst>
          </p:nvPr>
        </p:nvSpPr>
        <p:spPr>
          <a:xfrm>
            <a:off x="3281733" y="3340288"/>
            <a:ext cx="964710"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OCI Data Integration</a:t>
            </a:r>
          </a:p>
        </p:txBody>
      </p:sp>
      <p:sp>
        <p:nvSpPr>
          <p:cNvPr id="233" name="Rounded Rectangle 232">
            <a:extLst>
              <a:ext uri="{FF2B5EF4-FFF2-40B4-BE49-F238E27FC236}">
                <a16:creationId xmlns:a16="http://schemas.microsoft.com/office/drawing/2014/main" id="{22C3014C-CE99-5746-BC32-EA9368A5E4B8}"/>
              </a:ext>
            </a:extLst>
          </p:cNvPr>
          <p:cNvSpPr/>
          <p:nvPr>
            <p:custDataLst>
              <p:tags r:id="rId11"/>
            </p:custDataLst>
          </p:nvPr>
        </p:nvSpPr>
        <p:spPr>
          <a:xfrm>
            <a:off x="5132512" y="2753291"/>
            <a:ext cx="561703" cy="561703"/>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234" name="Rectangle 233">
            <a:extLst>
              <a:ext uri="{FF2B5EF4-FFF2-40B4-BE49-F238E27FC236}">
                <a16:creationId xmlns:a16="http://schemas.microsoft.com/office/drawing/2014/main" id="{09929B05-BD81-B542-A764-075ED1C446F9}"/>
              </a:ext>
            </a:extLst>
          </p:cNvPr>
          <p:cNvSpPr/>
          <p:nvPr>
            <p:custDataLst>
              <p:tags r:id="rId12"/>
            </p:custDataLst>
          </p:nvPr>
        </p:nvSpPr>
        <p:spPr>
          <a:xfrm>
            <a:off x="4759974" y="3340288"/>
            <a:ext cx="1336120" cy="600164"/>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Autonomous Data Warehouse, </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MySQL HeatWave</a:t>
            </a:r>
          </a:p>
        </p:txBody>
      </p:sp>
      <p:sp>
        <p:nvSpPr>
          <p:cNvPr id="235" name="Rounded Rectangle 234">
            <a:extLst>
              <a:ext uri="{FF2B5EF4-FFF2-40B4-BE49-F238E27FC236}">
                <a16:creationId xmlns:a16="http://schemas.microsoft.com/office/drawing/2014/main" id="{7F9AE8F5-D149-494A-9E48-E9B9DCE7548C}"/>
              </a:ext>
            </a:extLst>
          </p:cNvPr>
          <p:cNvSpPr/>
          <p:nvPr>
            <p:custDataLst>
              <p:tags r:id="rId13"/>
            </p:custDataLst>
          </p:nvPr>
        </p:nvSpPr>
        <p:spPr>
          <a:xfrm>
            <a:off x="3483237" y="4818289"/>
            <a:ext cx="561703" cy="561703"/>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236" name="Rectangle 235">
            <a:extLst>
              <a:ext uri="{FF2B5EF4-FFF2-40B4-BE49-F238E27FC236}">
                <a16:creationId xmlns:a16="http://schemas.microsoft.com/office/drawing/2014/main" id="{CCDB9204-EF5B-F04A-98E1-365182740350}"/>
              </a:ext>
            </a:extLst>
          </p:cNvPr>
          <p:cNvSpPr/>
          <p:nvPr>
            <p:custDataLst>
              <p:tags r:id="rId14"/>
            </p:custDataLst>
          </p:nvPr>
        </p:nvSpPr>
        <p:spPr>
          <a:xfrm>
            <a:off x="3017541" y="5405286"/>
            <a:ext cx="1650320"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Managed OSS: </a:t>
            </a:r>
            <a:r>
              <a:rPr lang="en-US" sz="1100">
                <a:solidFill>
                  <a:srgbClr val="312D2A"/>
                </a:solidFill>
                <a:latin typeface="Oracle Sans Light" panose="020B0403020204020204" pitchFamily="34" charset="0"/>
                <a:cs typeface="Oracle Sans Light" panose="020B0403020204020204" pitchFamily="34" charset="0"/>
              </a:rPr>
              <a:t>BDS, Data Flow, Search…</a:t>
            </a:r>
            <a:endPar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endParaRPr>
          </a:p>
        </p:txBody>
      </p:sp>
      <p:sp>
        <p:nvSpPr>
          <p:cNvPr id="237" name="Rounded Rectangle 236">
            <a:extLst>
              <a:ext uri="{FF2B5EF4-FFF2-40B4-BE49-F238E27FC236}">
                <a16:creationId xmlns:a16="http://schemas.microsoft.com/office/drawing/2014/main" id="{DF1DF236-0295-8247-9E91-8842AC3A2815}"/>
              </a:ext>
            </a:extLst>
          </p:cNvPr>
          <p:cNvSpPr/>
          <p:nvPr>
            <p:custDataLst>
              <p:tags r:id="rId15"/>
            </p:custDataLst>
          </p:nvPr>
        </p:nvSpPr>
        <p:spPr>
          <a:xfrm>
            <a:off x="5132512" y="4818289"/>
            <a:ext cx="561703" cy="561703"/>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238" name="Rectangle 237">
            <a:extLst>
              <a:ext uri="{FF2B5EF4-FFF2-40B4-BE49-F238E27FC236}">
                <a16:creationId xmlns:a16="http://schemas.microsoft.com/office/drawing/2014/main" id="{093C6EFB-6D6B-CA4B-A191-902CD2CDE657}"/>
              </a:ext>
            </a:extLst>
          </p:cNvPr>
          <p:cNvSpPr/>
          <p:nvPr>
            <p:custDataLst>
              <p:tags r:id="rId16"/>
            </p:custDataLst>
          </p:nvPr>
        </p:nvSpPr>
        <p:spPr>
          <a:xfrm>
            <a:off x="5083908" y="5405286"/>
            <a:ext cx="658910" cy="261610"/>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Data Catalog</a:t>
            </a:r>
          </a:p>
        </p:txBody>
      </p:sp>
      <p:sp>
        <p:nvSpPr>
          <p:cNvPr id="239" name="Rounded Rectangle 238">
            <a:extLst>
              <a:ext uri="{FF2B5EF4-FFF2-40B4-BE49-F238E27FC236}">
                <a16:creationId xmlns:a16="http://schemas.microsoft.com/office/drawing/2014/main" id="{59708917-5215-1647-9545-39116C541CAB}"/>
              </a:ext>
            </a:extLst>
          </p:cNvPr>
          <p:cNvSpPr/>
          <p:nvPr>
            <p:custDataLst>
              <p:tags r:id="rId17"/>
            </p:custDataLst>
          </p:nvPr>
        </p:nvSpPr>
        <p:spPr>
          <a:xfrm>
            <a:off x="4307875" y="3931870"/>
            <a:ext cx="561703" cy="561703"/>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240" name="Rectangle 239">
            <a:extLst>
              <a:ext uri="{FF2B5EF4-FFF2-40B4-BE49-F238E27FC236}">
                <a16:creationId xmlns:a16="http://schemas.microsoft.com/office/drawing/2014/main" id="{B3F279FB-98EB-9A44-A5EE-F3B1B2A5D0B1}"/>
              </a:ext>
            </a:extLst>
          </p:cNvPr>
          <p:cNvSpPr/>
          <p:nvPr>
            <p:custDataLst>
              <p:tags r:id="rId18"/>
            </p:custDataLst>
          </p:nvPr>
        </p:nvSpPr>
        <p:spPr>
          <a:xfrm>
            <a:off x="3940937" y="4518867"/>
            <a:ext cx="1284029"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Object Storage Data Lake</a:t>
            </a:r>
          </a:p>
        </p:txBody>
      </p:sp>
      <p:sp>
        <p:nvSpPr>
          <p:cNvPr id="241" name="Rectangle 240">
            <a:extLst>
              <a:ext uri="{FF2B5EF4-FFF2-40B4-BE49-F238E27FC236}">
                <a16:creationId xmlns:a16="http://schemas.microsoft.com/office/drawing/2014/main" id="{127F8C15-9583-2F44-9772-F9EA2FDD3FCF}"/>
              </a:ext>
            </a:extLst>
          </p:cNvPr>
          <p:cNvSpPr/>
          <p:nvPr>
            <p:custDataLst>
              <p:tags r:id="rId19"/>
            </p:custDataLst>
          </p:nvPr>
        </p:nvSpPr>
        <p:spPr>
          <a:xfrm>
            <a:off x="5979016" y="2684207"/>
            <a:ext cx="947680"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Consumed </a:t>
            </a:r>
            <a:br>
              <a:rPr kumimoji="0" lang="en-US" sz="10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0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by</a:t>
            </a:r>
          </a:p>
        </p:txBody>
      </p:sp>
      <p:sp>
        <p:nvSpPr>
          <p:cNvPr id="242" name="Rectangle 241">
            <a:extLst>
              <a:ext uri="{FF2B5EF4-FFF2-40B4-BE49-F238E27FC236}">
                <a16:creationId xmlns:a16="http://schemas.microsoft.com/office/drawing/2014/main" id="{4E7288CB-EB78-B84D-AEEE-09239DA5502B}"/>
              </a:ext>
            </a:extLst>
          </p:cNvPr>
          <p:cNvSpPr/>
          <p:nvPr>
            <p:custDataLst>
              <p:tags r:id="rId20"/>
            </p:custDataLst>
          </p:nvPr>
        </p:nvSpPr>
        <p:spPr>
          <a:xfrm>
            <a:off x="6909517" y="2833048"/>
            <a:ext cx="1125204" cy="430887"/>
          </a:xfrm>
          <a:prstGeom prst="rect">
            <a:avLst/>
          </a:prstGeom>
          <a:noFill/>
        </p:spPr>
        <p:txBody>
          <a:bodyPr wrap="square" l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lang="en-US" sz="1100">
                <a:solidFill>
                  <a:srgbClr val="312D2A"/>
                </a:solidFill>
                <a:latin typeface="Oracle Sans Light" panose="020B0403020204020204" pitchFamily="34" charset="0"/>
                <a:cs typeface="Oracle Sans Light" panose="020B0403020204020204" pitchFamily="34" charset="0"/>
              </a:rPr>
              <a:t>Oracle </a:t>
            </a:r>
            <a:br>
              <a:rPr lang="en-US" sz="1100">
                <a:solidFill>
                  <a:srgbClr val="312D2A"/>
                </a:solidFill>
                <a:latin typeface="Oracle Sans Light" panose="020B0403020204020204" pitchFamily="34" charset="0"/>
                <a:cs typeface="Oracle Sans Light" panose="020B0403020204020204" pitchFamily="34" charset="0"/>
              </a:rPr>
            </a:br>
            <a:r>
              <a:rPr lang="en-US" sz="1100">
                <a:solidFill>
                  <a:srgbClr val="312D2A"/>
                </a:solidFill>
                <a:latin typeface="Oracle Sans Light" panose="020B0403020204020204" pitchFamily="34" charset="0"/>
                <a:cs typeface="Oracle Sans Light" panose="020B0403020204020204" pitchFamily="34" charset="0"/>
              </a:rPr>
              <a:t>Analytics Cloud</a:t>
            </a:r>
          </a:p>
        </p:txBody>
      </p:sp>
      <p:sp>
        <p:nvSpPr>
          <p:cNvPr id="243" name="Rectangle 242">
            <a:extLst>
              <a:ext uri="{FF2B5EF4-FFF2-40B4-BE49-F238E27FC236}">
                <a16:creationId xmlns:a16="http://schemas.microsoft.com/office/drawing/2014/main" id="{025A1A9E-38D8-504B-B38C-B51CA6C9C2AC}"/>
              </a:ext>
            </a:extLst>
          </p:cNvPr>
          <p:cNvSpPr/>
          <p:nvPr>
            <p:custDataLst>
              <p:tags r:id="rId21"/>
            </p:custDataLst>
          </p:nvPr>
        </p:nvSpPr>
        <p:spPr>
          <a:xfrm>
            <a:off x="6926696" y="5411405"/>
            <a:ext cx="1108025" cy="261610"/>
          </a:xfrm>
          <a:prstGeom prst="rect">
            <a:avLst/>
          </a:prstGeom>
        </p:spPr>
        <p:txBody>
          <a:bodyPr wrap="square" l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lang="en-US" sz="1100">
                <a:solidFill>
                  <a:srgbClr val="312D2A"/>
                </a:solidFill>
                <a:latin typeface="Oracle Sans Light" panose="020B0403020204020204" pitchFamily="34" charset="0"/>
                <a:cs typeface="Oracle Sans Light" panose="020B0403020204020204" pitchFamily="34" charset="0"/>
              </a:rPr>
              <a:t>Applications</a:t>
            </a:r>
          </a:p>
        </p:txBody>
      </p:sp>
      <p:sp>
        <p:nvSpPr>
          <p:cNvPr id="244" name="Rectangle 243">
            <a:extLst>
              <a:ext uri="{FF2B5EF4-FFF2-40B4-BE49-F238E27FC236}">
                <a16:creationId xmlns:a16="http://schemas.microsoft.com/office/drawing/2014/main" id="{1E2DEC38-B37C-364C-BFB3-E9BB5B55E3D3}"/>
              </a:ext>
            </a:extLst>
          </p:cNvPr>
          <p:cNvSpPr/>
          <p:nvPr>
            <p:custDataLst>
              <p:tags r:id="rId22"/>
            </p:custDataLst>
          </p:nvPr>
        </p:nvSpPr>
        <p:spPr>
          <a:xfrm>
            <a:off x="6697170" y="3931870"/>
            <a:ext cx="1497646" cy="769441"/>
          </a:xfrm>
          <a:prstGeom prst="rect">
            <a:avLst/>
          </a:prstGeom>
          <a:noFill/>
        </p:spPr>
        <p:txBody>
          <a:bodyPr wrap="square" lIns="0">
            <a:spAutoFit/>
          </a:bodyPr>
          <a:lstStyle/>
          <a:p>
            <a:pPr marL="91440" indent="-91440" algn="ctr" defTabSz="685800">
              <a:buFont typeface="Arial" panose="020B0604020202020204" pitchFamily="34" charset="0"/>
              <a:buChar char="•"/>
              <a:defRPr/>
            </a:pPr>
            <a:r>
              <a:rPr lang="en-US" sz="1100">
                <a:solidFill>
                  <a:srgbClr val="312D2A"/>
                </a:solidFill>
                <a:latin typeface="Oracle Sans Light" panose="020B0403020204020204" pitchFamily="34" charset="0"/>
                <a:cs typeface="Oracle Sans Light" panose="020B0403020204020204" pitchFamily="34" charset="0"/>
              </a:rPr>
              <a:t>OCI Data Science </a:t>
            </a:r>
          </a:p>
          <a:p>
            <a:pPr marL="91440" indent="-91440" algn="ctr" defTabSz="685800">
              <a:buFont typeface="Arial" panose="020B0604020202020204" pitchFamily="34" charset="0"/>
              <a:buChar char="•"/>
              <a:defRPr/>
            </a:pPr>
            <a:r>
              <a:rPr lang="en-US" sz="1100">
                <a:solidFill>
                  <a:srgbClr val="312D2A"/>
                </a:solidFill>
                <a:latin typeface="Oracle Sans Light" panose="020B0403020204020204" pitchFamily="34" charset="0"/>
                <a:cs typeface="Oracle Sans Light" panose="020B0403020204020204" pitchFamily="34" charset="0"/>
              </a:rPr>
              <a:t>OCI AI Services</a:t>
            </a:r>
          </a:p>
          <a:p>
            <a:pPr marL="91440" indent="-91440" algn="ctr" defTabSz="685800">
              <a:buFont typeface="Arial" panose="020B0604020202020204" pitchFamily="34" charset="0"/>
              <a:buChar char="•"/>
              <a:defRPr/>
            </a:pPr>
            <a:r>
              <a:rPr lang="en-US" sz="1100">
                <a:solidFill>
                  <a:srgbClr val="312D2A"/>
                </a:solidFill>
                <a:latin typeface="Oracle Sans Light" panose="020B0403020204020204" pitchFamily="34" charset="0"/>
                <a:cs typeface="Oracle Sans Light" panose="020B0403020204020204" pitchFamily="34" charset="0"/>
              </a:rPr>
              <a:t>Oracle In-Database Machine Learning</a:t>
            </a:r>
          </a:p>
        </p:txBody>
      </p:sp>
      <p:grpSp>
        <p:nvGrpSpPr>
          <p:cNvPr id="245" name="Group 244">
            <a:extLst>
              <a:ext uri="{FF2B5EF4-FFF2-40B4-BE49-F238E27FC236}">
                <a16:creationId xmlns:a16="http://schemas.microsoft.com/office/drawing/2014/main" id="{4FEE9EA1-E233-F349-A432-BA758B37B166}"/>
              </a:ext>
            </a:extLst>
          </p:cNvPr>
          <p:cNvGrpSpPr/>
          <p:nvPr>
            <p:custDataLst>
              <p:tags r:id="rId23"/>
            </p:custDataLst>
          </p:nvPr>
        </p:nvGrpSpPr>
        <p:grpSpPr>
          <a:xfrm>
            <a:off x="6089768" y="3016983"/>
            <a:ext cx="747763" cy="2521321"/>
            <a:chOff x="5944371" y="2746467"/>
            <a:chExt cx="1002036" cy="2521321"/>
          </a:xfrm>
        </p:grpSpPr>
        <p:cxnSp>
          <p:nvCxnSpPr>
            <p:cNvPr id="246" name="Straight Arrow Connector 245">
              <a:extLst>
                <a:ext uri="{FF2B5EF4-FFF2-40B4-BE49-F238E27FC236}">
                  <a16:creationId xmlns:a16="http://schemas.microsoft.com/office/drawing/2014/main" id="{6D58E656-4B11-3140-9F9A-6D67B9901D7F}"/>
                </a:ext>
              </a:extLst>
            </p:cNvPr>
            <p:cNvCxnSpPr/>
            <p:nvPr>
              <p:custDataLst>
                <p:tags r:id="rId98"/>
              </p:custDataLst>
            </p:nvPr>
          </p:nvCxnSpPr>
          <p:spPr>
            <a:xfrm>
              <a:off x="5944371" y="2746467"/>
              <a:ext cx="10020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5C652152-7576-1D49-A226-C2D40DAE4A09}"/>
                </a:ext>
              </a:extLst>
            </p:cNvPr>
            <p:cNvCxnSpPr/>
            <p:nvPr>
              <p:custDataLst>
                <p:tags r:id="rId99"/>
              </p:custDataLst>
            </p:nvPr>
          </p:nvCxnSpPr>
          <p:spPr>
            <a:xfrm>
              <a:off x="5944371" y="5267788"/>
              <a:ext cx="10020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A0F13C1A-9BDD-BE45-A88B-9201CB7448EC}"/>
                </a:ext>
              </a:extLst>
            </p:cNvPr>
            <p:cNvCxnSpPr/>
            <p:nvPr>
              <p:custDataLst>
                <p:tags r:id="rId100"/>
              </p:custDataLst>
            </p:nvPr>
          </p:nvCxnSpPr>
          <p:spPr>
            <a:xfrm>
              <a:off x="5944371" y="3951454"/>
              <a:ext cx="10020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9" name="Rectangle 248">
            <a:extLst>
              <a:ext uri="{FF2B5EF4-FFF2-40B4-BE49-F238E27FC236}">
                <a16:creationId xmlns:a16="http://schemas.microsoft.com/office/drawing/2014/main" id="{1C28DEF7-0871-3B4C-B6C5-D34E73F502EF}"/>
              </a:ext>
            </a:extLst>
          </p:cNvPr>
          <p:cNvSpPr/>
          <p:nvPr>
            <p:custDataLst>
              <p:tags r:id="rId24"/>
            </p:custDataLst>
          </p:nvPr>
        </p:nvSpPr>
        <p:spPr>
          <a:xfrm>
            <a:off x="5979016" y="3898095"/>
            <a:ext cx="947680"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Consumed </a:t>
            </a:r>
            <a:br>
              <a:rPr kumimoji="0" lang="en-US" sz="10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0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by</a:t>
            </a:r>
          </a:p>
        </p:txBody>
      </p:sp>
      <p:sp>
        <p:nvSpPr>
          <p:cNvPr id="250" name="Rectangle 249">
            <a:extLst>
              <a:ext uri="{FF2B5EF4-FFF2-40B4-BE49-F238E27FC236}">
                <a16:creationId xmlns:a16="http://schemas.microsoft.com/office/drawing/2014/main" id="{D21D1328-3460-C94A-AB33-589CCAB57CFB}"/>
              </a:ext>
            </a:extLst>
          </p:cNvPr>
          <p:cNvSpPr/>
          <p:nvPr>
            <p:custDataLst>
              <p:tags r:id="rId25"/>
            </p:custDataLst>
          </p:nvPr>
        </p:nvSpPr>
        <p:spPr>
          <a:xfrm>
            <a:off x="6080392" y="5207140"/>
            <a:ext cx="947680"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Consumed </a:t>
            </a:r>
            <a:br>
              <a:rPr kumimoji="0" lang="en-US" sz="10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0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by</a:t>
            </a:r>
          </a:p>
        </p:txBody>
      </p:sp>
      <p:sp>
        <p:nvSpPr>
          <p:cNvPr id="251" name="Rectangle 250">
            <a:extLst>
              <a:ext uri="{FF2B5EF4-FFF2-40B4-BE49-F238E27FC236}">
                <a16:creationId xmlns:a16="http://schemas.microsoft.com/office/drawing/2014/main" id="{FC8087F7-821A-B241-90D6-D5A4D3CC2681}"/>
              </a:ext>
            </a:extLst>
          </p:cNvPr>
          <p:cNvSpPr/>
          <p:nvPr>
            <p:custDataLst>
              <p:tags r:id="rId26"/>
            </p:custDataLst>
          </p:nvPr>
        </p:nvSpPr>
        <p:spPr>
          <a:xfrm>
            <a:off x="1822406" y="5313693"/>
            <a:ext cx="1250841" cy="43088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Open source</a:t>
            </a:r>
            <a:b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Apache Kafka...</a:t>
            </a:r>
          </a:p>
        </p:txBody>
      </p:sp>
      <p:sp>
        <p:nvSpPr>
          <p:cNvPr id="252" name="Rectangle 251">
            <a:extLst>
              <a:ext uri="{FF2B5EF4-FFF2-40B4-BE49-F238E27FC236}">
                <a16:creationId xmlns:a16="http://schemas.microsoft.com/office/drawing/2014/main" id="{429F5E76-6A98-C24B-A7B3-D0C79E80E921}"/>
              </a:ext>
            </a:extLst>
          </p:cNvPr>
          <p:cNvSpPr/>
          <p:nvPr>
            <p:custDataLst>
              <p:tags r:id="rId27"/>
            </p:custDataLst>
          </p:nvPr>
        </p:nvSpPr>
        <p:spPr>
          <a:xfrm>
            <a:off x="1822406" y="4728721"/>
            <a:ext cx="1250841" cy="43088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Partners:</a:t>
            </a:r>
            <a:b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Informatica…</a:t>
            </a:r>
          </a:p>
        </p:txBody>
      </p:sp>
      <p:sp>
        <p:nvSpPr>
          <p:cNvPr id="253" name="Rectangle 252">
            <a:extLst>
              <a:ext uri="{FF2B5EF4-FFF2-40B4-BE49-F238E27FC236}">
                <a16:creationId xmlns:a16="http://schemas.microsoft.com/office/drawing/2014/main" id="{58C3389D-54CB-E04B-8BE2-FAD76DB4B254}"/>
              </a:ext>
            </a:extLst>
          </p:cNvPr>
          <p:cNvSpPr/>
          <p:nvPr>
            <p:custDataLst>
              <p:tags r:id="rId28"/>
            </p:custDataLst>
          </p:nvPr>
        </p:nvSpPr>
        <p:spPr>
          <a:xfrm>
            <a:off x="1822406" y="3405280"/>
            <a:ext cx="1449852" cy="43088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a:t>
            </a:r>
            <a:b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Data Integration</a:t>
            </a:r>
          </a:p>
        </p:txBody>
      </p:sp>
      <p:sp>
        <p:nvSpPr>
          <p:cNvPr id="254" name="Rectangle 253">
            <a:extLst>
              <a:ext uri="{FF2B5EF4-FFF2-40B4-BE49-F238E27FC236}">
                <a16:creationId xmlns:a16="http://schemas.microsoft.com/office/drawing/2014/main" id="{572A2DE3-0D45-DB48-8543-40DC35997AE9}"/>
              </a:ext>
            </a:extLst>
          </p:cNvPr>
          <p:cNvSpPr/>
          <p:nvPr>
            <p:custDataLst>
              <p:tags r:id="rId29"/>
            </p:custDataLst>
          </p:nvPr>
        </p:nvSpPr>
        <p:spPr>
          <a:xfrm>
            <a:off x="1822406" y="2588590"/>
            <a:ext cx="1169036" cy="43088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a:t>
            </a:r>
            <a:b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05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GoldenGate</a:t>
            </a:r>
          </a:p>
        </p:txBody>
      </p:sp>
      <p:grpSp>
        <p:nvGrpSpPr>
          <p:cNvPr id="255" name="Group 254">
            <a:extLst>
              <a:ext uri="{FF2B5EF4-FFF2-40B4-BE49-F238E27FC236}">
                <a16:creationId xmlns:a16="http://schemas.microsoft.com/office/drawing/2014/main" id="{15376533-6112-7E41-9DAA-F431D3BA768A}"/>
              </a:ext>
            </a:extLst>
          </p:cNvPr>
          <p:cNvGrpSpPr/>
          <p:nvPr>
            <p:custDataLst>
              <p:tags r:id="rId30"/>
            </p:custDataLst>
          </p:nvPr>
        </p:nvGrpSpPr>
        <p:grpSpPr>
          <a:xfrm>
            <a:off x="1749278" y="3016983"/>
            <a:ext cx="1186870" cy="2748196"/>
            <a:chOff x="1918854" y="2746467"/>
            <a:chExt cx="1145333" cy="2748196"/>
          </a:xfrm>
        </p:grpSpPr>
        <p:cxnSp>
          <p:nvCxnSpPr>
            <p:cNvPr id="256" name="Straight Arrow Connector 255">
              <a:extLst>
                <a:ext uri="{FF2B5EF4-FFF2-40B4-BE49-F238E27FC236}">
                  <a16:creationId xmlns:a16="http://schemas.microsoft.com/office/drawing/2014/main" id="{EB8B02EC-87B5-D641-8865-1FC00663BEFB}"/>
                </a:ext>
              </a:extLst>
            </p:cNvPr>
            <p:cNvCxnSpPr/>
            <p:nvPr>
              <p:custDataLst>
                <p:tags r:id="rId94"/>
              </p:custDataLst>
            </p:nvPr>
          </p:nvCxnSpPr>
          <p:spPr>
            <a:xfrm>
              <a:off x="1918854" y="3580768"/>
              <a:ext cx="1145333" cy="7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5F3CCFB1-1CD9-794C-BD95-78ACB21DDCC3}"/>
                </a:ext>
              </a:extLst>
            </p:cNvPr>
            <p:cNvCxnSpPr/>
            <p:nvPr>
              <p:custDataLst>
                <p:tags r:id="rId95"/>
              </p:custDataLst>
            </p:nvPr>
          </p:nvCxnSpPr>
          <p:spPr>
            <a:xfrm>
              <a:off x="1918854" y="4892093"/>
              <a:ext cx="11453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A542477B-8C43-674B-A74C-C8D5445B4ECD}"/>
                </a:ext>
              </a:extLst>
            </p:cNvPr>
            <p:cNvCxnSpPr/>
            <p:nvPr>
              <p:custDataLst>
                <p:tags r:id="rId96"/>
              </p:custDataLst>
            </p:nvPr>
          </p:nvCxnSpPr>
          <p:spPr>
            <a:xfrm>
              <a:off x="1918854" y="5481942"/>
              <a:ext cx="1145333" cy="12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A960A6DB-77B0-5E41-9119-4D96714A5E6C}"/>
                </a:ext>
              </a:extLst>
            </p:cNvPr>
            <p:cNvCxnSpPr/>
            <p:nvPr>
              <p:custDataLst>
                <p:tags r:id="rId97"/>
              </p:custDataLst>
            </p:nvPr>
          </p:nvCxnSpPr>
          <p:spPr>
            <a:xfrm>
              <a:off x="1918854" y="2746467"/>
              <a:ext cx="1145333" cy="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0" name="Rounded Rectangle 259">
            <a:extLst>
              <a:ext uri="{FF2B5EF4-FFF2-40B4-BE49-F238E27FC236}">
                <a16:creationId xmlns:a16="http://schemas.microsoft.com/office/drawing/2014/main" id="{8982CBA0-09DE-3B43-9326-CF92FCBC9809}"/>
              </a:ext>
            </a:extLst>
          </p:cNvPr>
          <p:cNvSpPr/>
          <p:nvPr>
            <p:custDataLst>
              <p:tags r:id="rId31"/>
            </p:custDataLst>
          </p:nvPr>
        </p:nvSpPr>
        <p:spPr>
          <a:xfrm>
            <a:off x="3073245" y="2192799"/>
            <a:ext cx="3022755" cy="317065"/>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FCFBFA"/>
                </a:solidFill>
                <a:effectLst/>
                <a:uLnTx/>
                <a:uFillTx/>
                <a:latin typeface="Oracle Sans Tab"/>
                <a:ea typeface="+mn-ea"/>
                <a:cs typeface="+mn-cs"/>
              </a:rPr>
              <a:t>Lake House</a:t>
            </a:r>
          </a:p>
        </p:txBody>
      </p:sp>
      <p:sp>
        <p:nvSpPr>
          <p:cNvPr id="261" name="Rounded Rectangle 260">
            <a:extLst>
              <a:ext uri="{FF2B5EF4-FFF2-40B4-BE49-F238E27FC236}">
                <a16:creationId xmlns:a16="http://schemas.microsoft.com/office/drawing/2014/main" id="{C33D4F84-84DD-5241-8DD8-E661E82BA102}"/>
              </a:ext>
            </a:extLst>
          </p:cNvPr>
          <p:cNvSpPr/>
          <p:nvPr>
            <p:custDataLst>
              <p:tags r:id="rId32"/>
            </p:custDataLst>
          </p:nvPr>
        </p:nvSpPr>
        <p:spPr>
          <a:xfrm>
            <a:off x="1830270" y="1696036"/>
            <a:ext cx="6243763" cy="371658"/>
          </a:xfrm>
          <a:prstGeom prst="roundRect">
            <a:avLst/>
          </a:prstGeom>
          <a:solidFill>
            <a:srgbClr val="2F5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FCFBFA"/>
                </a:solidFill>
                <a:effectLst/>
                <a:uLnTx/>
                <a:uFillTx/>
                <a:latin typeface="Oracle Sans Tab"/>
                <a:ea typeface="+mn-ea"/>
                <a:cs typeface="+mn-cs"/>
              </a:rPr>
              <a:t>Modern Data Platform</a:t>
            </a:r>
          </a:p>
        </p:txBody>
      </p:sp>
      <p:sp>
        <p:nvSpPr>
          <p:cNvPr id="262" name="Rounded Rectangle 261">
            <a:extLst>
              <a:ext uri="{FF2B5EF4-FFF2-40B4-BE49-F238E27FC236}">
                <a16:creationId xmlns:a16="http://schemas.microsoft.com/office/drawing/2014/main" id="{07ED9BF0-4FD2-F941-8F0B-152DBCBAEA8F}"/>
              </a:ext>
            </a:extLst>
          </p:cNvPr>
          <p:cNvSpPr/>
          <p:nvPr>
            <p:custDataLst>
              <p:tags r:id="rId33"/>
            </p:custDataLst>
          </p:nvPr>
        </p:nvSpPr>
        <p:spPr>
          <a:xfrm>
            <a:off x="693657" y="1696036"/>
            <a:ext cx="1043430" cy="4290526"/>
          </a:xfrm>
          <a:prstGeom prst="roundRect">
            <a:avLst>
              <a:gd name="adj" fmla="val 7832"/>
            </a:avLst>
          </a:prstGeom>
          <a:solidFill>
            <a:schemeClr val="bg1"/>
          </a:solidFill>
          <a:ln w="12700">
            <a:solidFill>
              <a:srgbClr val="AEA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263" name="TextBox 262">
            <a:extLst>
              <a:ext uri="{FF2B5EF4-FFF2-40B4-BE49-F238E27FC236}">
                <a16:creationId xmlns:a16="http://schemas.microsoft.com/office/drawing/2014/main" id="{722714F1-3615-0440-AE2A-15FBFA853398}"/>
              </a:ext>
            </a:extLst>
          </p:cNvPr>
          <p:cNvSpPr txBox="1"/>
          <p:nvPr>
            <p:custDataLst>
              <p:tags r:id="rId34"/>
            </p:custDataLst>
          </p:nvPr>
        </p:nvSpPr>
        <p:spPr>
          <a:xfrm>
            <a:off x="837372" y="2464947"/>
            <a:ext cx="756000" cy="324000"/>
          </a:xfrm>
          <a:prstGeom prst="rect">
            <a:avLst/>
          </a:prstGeom>
          <a:noFill/>
        </p:spPr>
        <p:txBody>
          <a:bodyPr wrap="square" lIns="0" tIns="0" rIns="0" bIns="0" rtlCol="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Operational Databases</a:t>
            </a:r>
          </a:p>
        </p:txBody>
      </p:sp>
      <p:sp>
        <p:nvSpPr>
          <p:cNvPr id="264" name="Rectangle 263">
            <a:extLst>
              <a:ext uri="{FF2B5EF4-FFF2-40B4-BE49-F238E27FC236}">
                <a16:creationId xmlns:a16="http://schemas.microsoft.com/office/drawing/2014/main" id="{9131AA67-3B5C-9346-B161-DC13EB919F8F}"/>
              </a:ext>
            </a:extLst>
          </p:cNvPr>
          <p:cNvSpPr/>
          <p:nvPr>
            <p:custDataLst>
              <p:tags r:id="rId35"/>
            </p:custDataLst>
          </p:nvPr>
        </p:nvSpPr>
        <p:spPr>
          <a:xfrm>
            <a:off x="837372" y="3412486"/>
            <a:ext cx="756000" cy="324000"/>
          </a:xfrm>
          <a:prstGeom prst="rect">
            <a:avLst/>
          </a:prstGeom>
        </p:spPr>
        <p:txBody>
          <a:bodyPr wrap="none" lIns="0" tIns="0" rIns="0" bIns="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 Enterprise</a:t>
            </a:r>
            <a:b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b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Applications</a:t>
            </a:r>
          </a:p>
        </p:txBody>
      </p:sp>
      <p:sp>
        <p:nvSpPr>
          <p:cNvPr id="265" name="Rectangle 264">
            <a:extLst>
              <a:ext uri="{FF2B5EF4-FFF2-40B4-BE49-F238E27FC236}">
                <a16:creationId xmlns:a16="http://schemas.microsoft.com/office/drawing/2014/main" id="{025838EA-8AB3-D640-A378-84BDE8266681}"/>
              </a:ext>
            </a:extLst>
          </p:cNvPr>
          <p:cNvSpPr/>
          <p:nvPr>
            <p:custDataLst>
              <p:tags r:id="rId36"/>
            </p:custDataLst>
          </p:nvPr>
        </p:nvSpPr>
        <p:spPr>
          <a:xfrm>
            <a:off x="837372" y="5395211"/>
            <a:ext cx="756000" cy="324000"/>
          </a:xfrm>
          <a:prstGeom prst="rect">
            <a:avLst/>
          </a:prstGeom>
        </p:spPr>
        <p:txBody>
          <a:bodyPr wrap="none" lIns="0" tIns="0" rIns="0" bIns="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Events/</a:t>
            </a:r>
            <a:b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b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Sensors</a:t>
            </a:r>
          </a:p>
        </p:txBody>
      </p:sp>
      <p:sp>
        <p:nvSpPr>
          <p:cNvPr id="266" name="Rectangle 265">
            <a:extLst>
              <a:ext uri="{FF2B5EF4-FFF2-40B4-BE49-F238E27FC236}">
                <a16:creationId xmlns:a16="http://schemas.microsoft.com/office/drawing/2014/main" id="{95595535-5E9C-414F-A606-B9EF9D6DA3C1}"/>
              </a:ext>
            </a:extLst>
          </p:cNvPr>
          <p:cNvSpPr/>
          <p:nvPr>
            <p:custDataLst>
              <p:tags r:id="rId37"/>
            </p:custDataLst>
          </p:nvPr>
        </p:nvSpPr>
        <p:spPr>
          <a:xfrm>
            <a:off x="837372" y="4403849"/>
            <a:ext cx="756000" cy="324000"/>
          </a:xfrm>
          <a:prstGeom prst="rect">
            <a:avLst/>
          </a:prstGeom>
        </p:spPr>
        <p:txBody>
          <a:bodyPr wrap="none" lIns="0" tIns="0" rIns="0" bIns="0">
            <a:no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 SaaS</a:t>
            </a:r>
            <a:b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b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Applications</a:t>
            </a:r>
          </a:p>
        </p:txBody>
      </p:sp>
      <p:pic>
        <p:nvPicPr>
          <p:cNvPr id="267" name="Picture 266" descr="Icon&#10;&#10;Description automatically generated">
            <a:extLst>
              <a:ext uri="{FF2B5EF4-FFF2-40B4-BE49-F238E27FC236}">
                <a16:creationId xmlns:a16="http://schemas.microsoft.com/office/drawing/2014/main" id="{E41D21C0-F3EB-F144-9DAE-48DDAA5BC77B}"/>
              </a:ext>
            </a:extLst>
          </p:cNvPr>
          <p:cNvPicPr>
            <a:picLocks noChangeAspect="1"/>
          </p:cNvPicPr>
          <p:nvPr>
            <p:custDataLst>
              <p:tags r:id="rId38"/>
            </p:custDataLst>
          </p:nvPr>
        </p:nvPicPr>
        <p:blipFill>
          <a:blip r:embed="rId107">
            <a:extLst>
              <a:ext uri="{BEBA8EAE-BF5A-486C-A8C5-ECC9F3942E4B}">
                <a14:imgProps xmlns:a14="http://schemas.microsoft.com/office/drawing/2010/main">
                  <a14:imgLayer r:embed="rId10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75426" y="4810478"/>
            <a:ext cx="577325" cy="577325"/>
          </a:xfrm>
          <a:prstGeom prst="rect">
            <a:avLst/>
          </a:prstGeom>
        </p:spPr>
      </p:pic>
      <p:grpSp>
        <p:nvGrpSpPr>
          <p:cNvPr id="268" name="Graphic 47">
            <a:extLst>
              <a:ext uri="{FF2B5EF4-FFF2-40B4-BE49-F238E27FC236}">
                <a16:creationId xmlns:a16="http://schemas.microsoft.com/office/drawing/2014/main" id="{8AF4AD24-98B3-3242-AB81-7D67A9BC2B08}"/>
              </a:ext>
            </a:extLst>
          </p:cNvPr>
          <p:cNvGrpSpPr>
            <a:grpSpLocks noChangeAspect="1"/>
          </p:cNvGrpSpPr>
          <p:nvPr>
            <p:custDataLst>
              <p:tags r:id="rId39"/>
            </p:custDataLst>
          </p:nvPr>
        </p:nvGrpSpPr>
        <p:grpSpPr>
          <a:xfrm>
            <a:off x="3566165" y="2836219"/>
            <a:ext cx="395844" cy="395844"/>
            <a:chOff x="3546373" y="2816427"/>
            <a:chExt cx="435428" cy="435428"/>
          </a:xfrm>
          <a:solidFill>
            <a:schemeClr val="bg2"/>
          </a:solidFill>
        </p:grpSpPr>
        <p:sp>
          <p:nvSpPr>
            <p:cNvPr id="269" name="Graphic 47">
              <a:extLst>
                <a:ext uri="{FF2B5EF4-FFF2-40B4-BE49-F238E27FC236}">
                  <a16:creationId xmlns:a16="http://schemas.microsoft.com/office/drawing/2014/main" id="{F63F7065-3EDF-694D-844E-E3579BD03BF3}"/>
                </a:ext>
              </a:extLst>
            </p:cNvPr>
            <p:cNvSpPr/>
            <p:nvPr>
              <p:custDataLst>
                <p:tags r:id="rId84"/>
              </p:custDataLst>
            </p:nvPr>
          </p:nvSpPr>
          <p:spPr>
            <a:xfrm>
              <a:off x="3546373" y="2816427"/>
              <a:ext cx="435428" cy="435428"/>
            </a:xfrm>
            <a:custGeom>
              <a:avLst/>
              <a:gdLst>
                <a:gd name="connsiteX0" fmla="*/ 435429 w 435428"/>
                <a:gd name="connsiteY0" fmla="*/ 269857 h 435428"/>
                <a:gd name="connsiteX1" fmla="*/ 435429 w 435428"/>
                <a:gd name="connsiteY1" fmla="*/ 165463 h 435428"/>
                <a:gd name="connsiteX2" fmla="*/ 382851 w 435428"/>
                <a:gd name="connsiteY2" fmla="*/ 159585 h 435428"/>
                <a:gd name="connsiteX3" fmla="*/ 375557 w 435428"/>
                <a:gd name="connsiteY3" fmla="*/ 141950 h 435428"/>
                <a:gd name="connsiteX4" fmla="*/ 408650 w 435428"/>
                <a:gd name="connsiteY4" fmla="*/ 100584 h 435428"/>
                <a:gd name="connsiteX5" fmla="*/ 334845 w 435428"/>
                <a:gd name="connsiteY5" fmla="*/ 26779 h 435428"/>
                <a:gd name="connsiteX6" fmla="*/ 293479 w 435428"/>
                <a:gd name="connsiteY6" fmla="*/ 59871 h 435428"/>
                <a:gd name="connsiteX7" fmla="*/ 275844 w 435428"/>
                <a:gd name="connsiteY7" fmla="*/ 52578 h 435428"/>
                <a:gd name="connsiteX8" fmla="*/ 269857 w 435428"/>
                <a:gd name="connsiteY8" fmla="*/ 0 h 435428"/>
                <a:gd name="connsiteX9" fmla="*/ 165463 w 435428"/>
                <a:gd name="connsiteY9" fmla="*/ 0 h 435428"/>
                <a:gd name="connsiteX10" fmla="*/ 159585 w 435428"/>
                <a:gd name="connsiteY10" fmla="*/ 52578 h 435428"/>
                <a:gd name="connsiteX11" fmla="*/ 141950 w 435428"/>
                <a:gd name="connsiteY11" fmla="*/ 59871 h 435428"/>
                <a:gd name="connsiteX12" fmla="*/ 100584 w 435428"/>
                <a:gd name="connsiteY12" fmla="*/ 26779 h 435428"/>
                <a:gd name="connsiteX13" fmla="*/ 26779 w 435428"/>
                <a:gd name="connsiteY13" fmla="*/ 100584 h 435428"/>
                <a:gd name="connsiteX14" fmla="*/ 59871 w 435428"/>
                <a:gd name="connsiteY14" fmla="*/ 141950 h 435428"/>
                <a:gd name="connsiteX15" fmla="*/ 52578 w 435428"/>
                <a:gd name="connsiteY15" fmla="*/ 159585 h 435428"/>
                <a:gd name="connsiteX16" fmla="*/ 0 w 435428"/>
                <a:gd name="connsiteY16" fmla="*/ 165572 h 435428"/>
                <a:gd name="connsiteX17" fmla="*/ 0 w 435428"/>
                <a:gd name="connsiteY17" fmla="*/ 269966 h 435428"/>
                <a:gd name="connsiteX18" fmla="*/ 52578 w 435428"/>
                <a:gd name="connsiteY18" fmla="*/ 275844 h 435428"/>
                <a:gd name="connsiteX19" fmla="*/ 59871 w 435428"/>
                <a:gd name="connsiteY19" fmla="*/ 293479 h 435428"/>
                <a:gd name="connsiteX20" fmla="*/ 26779 w 435428"/>
                <a:gd name="connsiteY20" fmla="*/ 334845 h 435428"/>
                <a:gd name="connsiteX21" fmla="*/ 100584 w 435428"/>
                <a:gd name="connsiteY21" fmla="*/ 408650 h 435428"/>
                <a:gd name="connsiteX22" fmla="*/ 141950 w 435428"/>
                <a:gd name="connsiteY22" fmla="*/ 375557 h 435428"/>
                <a:gd name="connsiteX23" fmla="*/ 159585 w 435428"/>
                <a:gd name="connsiteY23" fmla="*/ 382851 h 435428"/>
                <a:gd name="connsiteX24" fmla="*/ 165572 w 435428"/>
                <a:gd name="connsiteY24" fmla="*/ 435429 h 435428"/>
                <a:gd name="connsiteX25" fmla="*/ 269966 w 435428"/>
                <a:gd name="connsiteY25" fmla="*/ 435429 h 435428"/>
                <a:gd name="connsiteX26" fmla="*/ 275844 w 435428"/>
                <a:gd name="connsiteY26" fmla="*/ 382851 h 435428"/>
                <a:gd name="connsiteX27" fmla="*/ 293479 w 435428"/>
                <a:gd name="connsiteY27" fmla="*/ 375557 h 435428"/>
                <a:gd name="connsiteX28" fmla="*/ 334845 w 435428"/>
                <a:gd name="connsiteY28" fmla="*/ 408650 h 435428"/>
                <a:gd name="connsiteX29" fmla="*/ 408650 w 435428"/>
                <a:gd name="connsiteY29" fmla="*/ 334845 h 435428"/>
                <a:gd name="connsiteX30" fmla="*/ 375557 w 435428"/>
                <a:gd name="connsiteY30" fmla="*/ 293479 h 435428"/>
                <a:gd name="connsiteX31" fmla="*/ 382851 w 435428"/>
                <a:gd name="connsiteY31" fmla="*/ 275844 h 435428"/>
                <a:gd name="connsiteX32" fmla="*/ 435429 w 435428"/>
                <a:gd name="connsiteY32" fmla="*/ 269857 h 435428"/>
                <a:gd name="connsiteX33" fmla="*/ 386987 w 435428"/>
                <a:gd name="connsiteY33" fmla="*/ 333538 h 435428"/>
                <a:gd name="connsiteX34" fmla="*/ 333647 w 435428"/>
                <a:gd name="connsiteY34" fmla="*/ 386878 h 435428"/>
                <a:gd name="connsiteX35" fmla="*/ 295438 w 435428"/>
                <a:gd name="connsiteY35" fmla="*/ 356289 h 435428"/>
                <a:gd name="connsiteX36" fmla="*/ 290757 w 435428"/>
                <a:gd name="connsiteY36" fmla="*/ 358684 h 435428"/>
                <a:gd name="connsiteX37" fmla="*/ 265938 w 435428"/>
                <a:gd name="connsiteY37" fmla="*/ 369026 h 435428"/>
                <a:gd name="connsiteX38" fmla="*/ 260931 w 435428"/>
                <a:gd name="connsiteY38" fmla="*/ 370659 h 435428"/>
                <a:gd name="connsiteX39" fmla="*/ 255488 w 435428"/>
                <a:gd name="connsiteY39" fmla="*/ 419209 h 435428"/>
                <a:gd name="connsiteX40" fmla="*/ 180050 w 435428"/>
                <a:gd name="connsiteY40" fmla="*/ 419209 h 435428"/>
                <a:gd name="connsiteX41" fmla="*/ 174607 w 435428"/>
                <a:gd name="connsiteY41" fmla="*/ 370659 h 435428"/>
                <a:gd name="connsiteX42" fmla="*/ 169599 w 435428"/>
                <a:gd name="connsiteY42" fmla="*/ 369026 h 435428"/>
                <a:gd name="connsiteX43" fmla="*/ 144780 w 435428"/>
                <a:gd name="connsiteY43" fmla="*/ 358684 h 435428"/>
                <a:gd name="connsiteX44" fmla="*/ 140099 w 435428"/>
                <a:gd name="connsiteY44" fmla="*/ 356289 h 435428"/>
                <a:gd name="connsiteX45" fmla="*/ 101890 w 435428"/>
                <a:gd name="connsiteY45" fmla="*/ 386878 h 435428"/>
                <a:gd name="connsiteX46" fmla="*/ 48550 w 435428"/>
                <a:gd name="connsiteY46" fmla="*/ 333538 h 435428"/>
                <a:gd name="connsiteX47" fmla="*/ 79139 w 435428"/>
                <a:gd name="connsiteY47" fmla="*/ 295329 h 435428"/>
                <a:gd name="connsiteX48" fmla="*/ 76744 w 435428"/>
                <a:gd name="connsiteY48" fmla="*/ 290649 h 435428"/>
                <a:gd name="connsiteX49" fmla="*/ 66403 w 435428"/>
                <a:gd name="connsiteY49" fmla="*/ 265829 h 435428"/>
                <a:gd name="connsiteX50" fmla="*/ 64770 w 435428"/>
                <a:gd name="connsiteY50" fmla="*/ 260822 h 435428"/>
                <a:gd name="connsiteX51" fmla="*/ 16220 w 435428"/>
                <a:gd name="connsiteY51" fmla="*/ 255379 h 435428"/>
                <a:gd name="connsiteX52" fmla="*/ 16220 w 435428"/>
                <a:gd name="connsiteY52" fmla="*/ 179941 h 435428"/>
                <a:gd name="connsiteX53" fmla="*/ 64770 w 435428"/>
                <a:gd name="connsiteY53" fmla="*/ 174498 h 435428"/>
                <a:gd name="connsiteX54" fmla="*/ 66403 w 435428"/>
                <a:gd name="connsiteY54" fmla="*/ 169491 h 435428"/>
                <a:gd name="connsiteX55" fmla="*/ 76744 w 435428"/>
                <a:gd name="connsiteY55" fmla="*/ 144671 h 435428"/>
                <a:gd name="connsiteX56" fmla="*/ 79139 w 435428"/>
                <a:gd name="connsiteY56" fmla="*/ 139990 h 435428"/>
                <a:gd name="connsiteX57" fmla="*/ 48550 w 435428"/>
                <a:gd name="connsiteY57" fmla="*/ 101781 h 435428"/>
                <a:gd name="connsiteX58" fmla="*/ 101890 w 435428"/>
                <a:gd name="connsiteY58" fmla="*/ 48441 h 435428"/>
                <a:gd name="connsiteX59" fmla="*/ 140099 w 435428"/>
                <a:gd name="connsiteY59" fmla="*/ 79030 h 435428"/>
                <a:gd name="connsiteX60" fmla="*/ 144780 w 435428"/>
                <a:gd name="connsiteY60" fmla="*/ 76635 h 435428"/>
                <a:gd name="connsiteX61" fmla="*/ 169599 w 435428"/>
                <a:gd name="connsiteY61" fmla="*/ 66294 h 435428"/>
                <a:gd name="connsiteX62" fmla="*/ 174607 w 435428"/>
                <a:gd name="connsiteY62" fmla="*/ 64661 h 435428"/>
                <a:gd name="connsiteX63" fmla="*/ 180050 w 435428"/>
                <a:gd name="connsiteY63" fmla="*/ 16111 h 435428"/>
                <a:gd name="connsiteX64" fmla="*/ 255488 w 435428"/>
                <a:gd name="connsiteY64" fmla="*/ 16111 h 435428"/>
                <a:gd name="connsiteX65" fmla="*/ 260931 w 435428"/>
                <a:gd name="connsiteY65" fmla="*/ 64661 h 435428"/>
                <a:gd name="connsiteX66" fmla="*/ 265938 w 435428"/>
                <a:gd name="connsiteY66" fmla="*/ 66294 h 435428"/>
                <a:gd name="connsiteX67" fmla="*/ 290757 w 435428"/>
                <a:gd name="connsiteY67" fmla="*/ 76635 h 435428"/>
                <a:gd name="connsiteX68" fmla="*/ 295438 w 435428"/>
                <a:gd name="connsiteY68" fmla="*/ 79030 h 435428"/>
                <a:gd name="connsiteX69" fmla="*/ 333647 w 435428"/>
                <a:gd name="connsiteY69" fmla="*/ 48441 h 435428"/>
                <a:gd name="connsiteX70" fmla="*/ 386987 w 435428"/>
                <a:gd name="connsiteY70" fmla="*/ 101781 h 435428"/>
                <a:gd name="connsiteX71" fmla="*/ 356398 w 435428"/>
                <a:gd name="connsiteY71" fmla="*/ 139990 h 435428"/>
                <a:gd name="connsiteX72" fmla="*/ 358793 w 435428"/>
                <a:gd name="connsiteY72" fmla="*/ 144671 h 435428"/>
                <a:gd name="connsiteX73" fmla="*/ 369135 w 435428"/>
                <a:gd name="connsiteY73" fmla="*/ 169491 h 435428"/>
                <a:gd name="connsiteX74" fmla="*/ 370767 w 435428"/>
                <a:gd name="connsiteY74" fmla="*/ 174498 h 435428"/>
                <a:gd name="connsiteX75" fmla="*/ 419318 w 435428"/>
                <a:gd name="connsiteY75" fmla="*/ 179941 h 435428"/>
                <a:gd name="connsiteX76" fmla="*/ 419318 w 435428"/>
                <a:gd name="connsiteY76" fmla="*/ 255379 h 435428"/>
                <a:gd name="connsiteX77" fmla="*/ 370767 w 435428"/>
                <a:gd name="connsiteY77" fmla="*/ 260822 h 435428"/>
                <a:gd name="connsiteX78" fmla="*/ 369135 w 435428"/>
                <a:gd name="connsiteY78" fmla="*/ 265829 h 435428"/>
                <a:gd name="connsiteX79" fmla="*/ 358793 w 435428"/>
                <a:gd name="connsiteY79" fmla="*/ 290649 h 435428"/>
                <a:gd name="connsiteX80" fmla="*/ 356398 w 435428"/>
                <a:gd name="connsiteY80" fmla="*/ 295329 h 435428"/>
                <a:gd name="connsiteX81" fmla="*/ 386987 w 435428"/>
                <a:gd name="connsiteY81" fmla="*/ 333538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35428" h="435428">
                  <a:moveTo>
                    <a:pt x="435429" y="269857"/>
                  </a:moveTo>
                  <a:lnTo>
                    <a:pt x="435429" y="165463"/>
                  </a:lnTo>
                  <a:lnTo>
                    <a:pt x="382851" y="159585"/>
                  </a:lnTo>
                  <a:cubicBezTo>
                    <a:pt x="380782" y="153597"/>
                    <a:pt x="378279" y="147610"/>
                    <a:pt x="375557" y="141950"/>
                  </a:cubicBezTo>
                  <a:lnTo>
                    <a:pt x="408650" y="100584"/>
                  </a:lnTo>
                  <a:lnTo>
                    <a:pt x="334845" y="26779"/>
                  </a:lnTo>
                  <a:lnTo>
                    <a:pt x="293479" y="59871"/>
                  </a:lnTo>
                  <a:cubicBezTo>
                    <a:pt x="287709" y="57150"/>
                    <a:pt x="281831" y="54646"/>
                    <a:pt x="275844" y="52578"/>
                  </a:cubicBezTo>
                  <a:lnTo>
                    <a:pt x="269857" y="0"/>
                  </a:lnTo>
                  <a:lnTo>
                    <a:pt x="165463" y="0"/>
                  </a:lnTo>
                  <a:lnTo>
                    <a:pt x="159585" y="52578"/>
                  </a:lnTo>
                  <a:cubicBezTo>
                    <a:pt x="153597" y="54646"/>
                    <a:pt x="147610" y="57150"/>
                    <a:pt x="141950" y="59871"/>
                  </a:cubicBezTo>
                  <a:lnTo>
                    <a:pt x="100584" y="26779"/>
                  </a:lnTo>
                  <a:lnTo>
                    <a:pt x="26779" y="100584"/>
                  </a:lnTo>
                  <a:lnTo>
                    <a:pt x="59871" y="141950"/>
                  </a:lnTo>
                  <a:cubicBezTo>
                    <a:pt x="57150" y="147719"/>
                    <a:pt x="54646" y="153597"/>
                    <a:pt x="52578" y="159585"/>
                  </a:cubicBezTo>
                  <a:lnTo>
                    <a:pt x="0" y="165572"/>
                  </a:lnTo>
                  <a:lnTo>
                    <a:pt x="0" y="269966"/>
                  </a:lnTo>
                  <a:lnTo>
                    <a:pt x="52578" y="275844"/>
                  </a:lnTo>
                  <a:cubicBezTo>
                    <a:pt x="54646" y="281831"/>
                    <a:pt x="57150" y="287818"/>
                    <a:pt x="59871" y="293479"/>
                  </a:cubicBezTo>
                  <a:lnTo>
                    <a:pt x="26779" y="334845"/>
                  </a:lnTo>
                  <a:lnTo>
                    <a:pt x="100584" y="408650"/>
                  </a:lnTo>
                  <a:lnTo>
                    <a:pt x="141950" y="375557"/>
                  </a:lnTo>
                  <a:cubicBezTo>
                    <a:pt x="147719" y="378279"/>
                    <a:pt x="153597" y="380782"/>
                    <a:pt x="159585" y="382851"/>
                  </a:cubicBezTo>
                  <a:lnTo>
                    <a:pt x="165572" y="435429"/>
                  </a:lnTo>
                  <a:lnTo>
                    <a:pt x="269966" y="435429"/>
                  </a:lnTo>
                  <a:lnTo>
                    <a:pt x="275844" y="382851"/>
                  </a:lnTo>
                  <a:cubicBezTo>
                    <a:pt x="281831" y="380782"/>
                    <a:pt x="287818" y="378279"/>
                    <a:pt x="293479" y="375557"/>
                  </a:cubicBezTo>
                  <a:lnTo>
                    <a:pt x="334845" y="408650"/>
                  </a:lnTo>
                  <a:lnTo>
                    <a:pt x="408650" y="334845"/>
                  </a:lnTo>
                  <a:lnTo>
                    <a:pt x="375557" y="293479"/>
                  </a:lnTo>
                  <a:cubicBezTo>
                    <a:pt x="378279" y="287709"/>
                    <a:pt x="380782" y="281831"/>
                    <a:pt x="382851" y="275844"/>
                  </a:cubicBezTo>
                  <a:lnTo>
                    <a:pt x="435429" y="269857"/>
                  </a:lnTo>
                  <a:close/>
                  <a:moveTo>
                    <a:pt x="386987" y="333538"/>
                  </a:moveTo>
                  <a:lnTo>
                    <a:pt x="333647" y="386878"/>
                  </a:lnTo>
                  <a:lnTo>
                    <a:pt x="295438" y="356289"/>
                  </a:lnTo>
                  <a:lnTo>
                    <a:pt x="290757" y="358684"/>
                  </a:lnTo>
                  <a:cubicBezTo>
                    <a:pt x="282811" y="362821"/>
                    <a:pt x="274429" y="366304"/>
                    <a:pt x="265938" y="369026"/>
                  </a:cubicBezTo>
                  <a:lnTo>
                    <a:pt x="260931" y="370659"/>
                  </a:lnTo>
                  <a:lnTo>
                    <a:pt x="255488" y="419209"/>
                  </a:lnTo>
                  <a:lnTo>
                    <a:pt x="180050" y="419209"/>
                  </a:lnTo>
                  <a:lnTo>
                    <a:pt x="174607" y="370659"/>
                  </a:lnTo>
                  <a:lnTo>
                    <a:pt x="169599" y="369026"/>
                  </a:lnTo>
                  <a:cubicBezTo>
                    <a:pt x="161000" y="366304"/>
                    <a:pt x="152727" y="362821"/>
                    <a:pt x="144780" y="358684"/>
                  </a:cubicBezTo>
                  <a:lnTo>
                    <a:pt x="140099" y="356289"/>
                  </a:lnTo>
                  <a:lnTo>
                    <a:pt x="101890" y="386878"/>
                  </a:lnTo>
                  <a:lnTo>
                    <a:pt x="48550" y="333538"/>
                  </a:lnTo>
                  <a:lnTo>
                    <a:pt x="79139" y="295329"/>
                  </a:lnTo>
                  <a:lnTo>
                    <a:pt x="76744" y="290649"/>
                  </a:lnTo>
                  <a:cubicBezTo>
                    <a:pt x="72608" y="282702"/>
                    <a:pt x="69124" y="274320"/>
                    <a:pt x="66403" y="265829"/>
                  </a:cubicBezTo>
                  <a:lnTo>
                    <a:pt x="64770" y="260822"/>
                  </a:lnTo>
                  <a:lnTo>
                    <a:pt x="16220" y="255379"/>
                  </a:lnTo>
                  <a:lnTo>
                    <a:pt x="16220" y="179941"/>
                  </a:lnTo>
                  <a:lnTo>
                    <a:pt x="64770" y="174498"/>
                  </a:lnTo>
                  <a:lnTo>
                    <a:pt x="66403" y="169491"/>
                  </a:lnTo>
                  <a:cubicBezTo>
                    <a:pt x="69124" y="160891"/>
                    <a:pt x="72608" y="152618"/>
                    <a:pt x="76744" y="144671"/>
                  </a:cubicBezTo>
                  <a:lnTo>
                    <a:pt x="79139" y="139990"/>
                  </a:lnTo>
                  <a:lnTo>
                    <a:pt x="48550" y="101781"/>
                  </a:lnTo>
                  <a:lnTo>
                    <a:pt x="101890" y="48441"/>
                  </a:lnTo>
                  <a:lnTo>
                    <a:pt x="140099" y="79030"/>
                  </a:lnTo>
                  <a:lnTo>
                    <a:pt x="144780" y="76635"/>
                  </a:lnTo>
                  <a:cubicBezTo>
                    <a:pt x="152727" y="72499"/>
                    <a:pt x="161109" y="69015"/>
                    <a:pt x="169599" y="66294"/>
                  </a:cubicBezTo>
                  <a:lnTo>
                    <a:pt x="174607" y="64661"/>
                  </a:lnTo>
                  <a:lnTo>
                    <a:pt x="180050" y="16111"/>
                  </a:lnTo>
                  <a:lnTo>
                    <a:pt x="255488" y="16111"/>
                  </a:lnTo>
                  <a:lnTo>
                    <a:pt x="260931" y="64661"/>
                  </a:lnTo>
                  <a:lnTo>
                    <a:pt x="265938" y="66294"/>
                  </a:lnTo>
                  <a:cubicBezTo>
                    <a:pt x="274538" y="69015"/>
                    <a:pt x="282811" y="72499"/>
                    <a:pt x="290757" y="76635"/>
                  </a:cubicBezTo>
                  <a:lnTo>
                    <a:pt x="295438" y="79030"/>
                  </a:lnTo>
                  <a:lnTo>
                    <a:pt x="333647" y="48441"/>
                  </a:lnTo>
                  <a:lnTo>
                    <a:pt x="386987" y="101781"/>
                  </a:lnTo>
                  <a:lnTo>
                    <a:pt x="356398" y="139990"/>
                  </a:lnTo>
                  <a:lnTo>
                    <a:pt x="358793" y="144671"/>
                  </a:lnTo>
                  <a:cubicBezTo>
                    <a:pt x="362930" y="152618"/>
                    <a:pt x="366413" y="161000"/>
                    <a:pt x="369135" y="169491"/>
                  </a:cubicBezTo>
                  <a:lnTo>
                    <a:pt x="370767" y="174498"/>
                  </a:lnTo>
                  <a:lnTo>
                    <a:pt x="419318" y="179941"/>
                  </a:lnTo>
                  <a:lnTo>
                    <a:pt x="419318" y="255379"/>
                  </a:lnTo>
                  <a:lnTo>
                    <a:pt x="370767" y="260822"/>
                  </a:lnTo>
                  <a:lnTo>
                    <a:pt x="369135" y="265829"/>
                  </a:lnTo>
                  <a:cubicBezTo>
                    <a:pt x="366413" y="274429"/>
                    <a:pt x="362930" y="282702"/>
                    <a:pt x="358793" y="290649"/>
                  </a:cubicBezTo>
                  <a:lnTo>
                    <a:pt x="356398" y="295329"/>
                  </a:lnTo>
                  <a:lnTo>
                    <a:pt x="386987" y="333538"/>
                  </a:ln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70" name="Graphic 47">
              <a:extLst>
                <a:ext uri="{FF2B5EF4-FFF2-40B4-BE49-F238E27FC236}">
                  <a16:creationId xmlns:a16="http://schemas.microsoft.com/office/drawing/2014/main" id="{7A5086A2-E896-2548-96F4-8D969D9A43EA}"/>
                </a:ext>
              </a:extLst>
            </p:cNvPr>
            <p:cNvSpPr/>
            <p:nvPr>
              <p:custDataLst>
                <p:tags r:id="rId85"/>
              </p:custDataLst>
            </p:nvPr>
          </p:nvSpPr>
          <p:spPr>
            <a:xfrm>
              <a:off x="3810461" y="2987768"/>
              <a:ext cx="40277" cy="40277"/>
            </a:xfrm>
            <a:custGeom>
              <a:avLst/>
              <a:gdLst>
                <a:gd name="connsiteX0" fmla="*/ 0 w 40277"/>
                <a:gd name="connsiteY0" fmla="*/ 0 h 40277"/>
                <a:gd name="connsiteX1" fmla="*/ 40277 w 40277"/>
                <a:gd name="connsiteY1" fmla="*/ 0 h 40277"/>
                <a:gd name="connsiteX2" fmla="*/ 40277 w 40277"/>
                <a:gd name="connsiteY2" fmla="*/ 40277 h 40277"/>
                <a:gd name="connsiteX3" fmla="*/ 0 w 40277"/>
                <a:gd name="connsiteY3" fmla="*/ 40277 h 40277"/>
              </a:gdLst>
              <a:ahLst/>
              <a:cxnLst>
                <a:cxn ang="0">
                  <a:pos x="connsiteX0" y="connsiteY0"/>
                </a:cxn>
                <a:cxn ang="0">
                  <a:pos x="connsiteX1" y="connsiteY1"/>
                </a:cxn>
                <a:cxn ang="0">
                  <a:pos x="connsiteX2" y="connsiteY2"/>
                </a:cxn>
                <a:cxn ang="0">
                  <a:pos x="connsiteX3" y="connsiteY3"/>
                </a:cxn>
              </a:cxnLst>
              <a:rect l="l" t="t" r="r" b="b"/>
              <a:pathLst>
                <a:path w="40277" h="40277">
                  <a:moveTo>
                    <a:pt x="0" y="0"/>
                  </a:moveTo>
                  <a:lnTo>
                    <a:pt x="40277" y="0"/>
                  </a:lnTo>
                  <a:lnTo>
                    <a:pt x="40277" y="40277"/>
                  </a:lnTo>
                  <a:lnTo>
                    <a:pt x="0" y="40277"/>
                  </a:ln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71" name="Graphic 47">
              <a:extLst>
                <a:ext uri="{FF2B5EF4-FFF2-40B4-BE49-F238E27FC236}">
                  <a16:creationId xmlns:a16="http://schemas.microsoft.com/office/drawing/2014/main" id="{A9D4B5BE-61D8-6348-89FD-A803BF72E96F}"/>
                </a:ext>
              </a:extLst>
            </p:cNvPr>
            <p:cNvSpPr/>
            <p:nvPr>
              <p:custDataLst>
                <p:tags r:id="rId86"/>
              </p:custDataLst>
            </p:nvPr>
          </p:nvSpPr>
          <p:spPr>
            <a:xfrm>
              <a:off x="3862821" y="2987768"/>
              <a:ext cx="40277" cy="40277"/>
            </a:xfrm>
            <a:custGeom>
              <a:avLst/>
              <a:gdLst>
                <a:gd name="connsiteX0" fmla="*/ 0 w 40277"/>
                <a:gd name="connsiteY0" fmla="*/ 0 h 40277"/>
                <a:gd name="connsiteX1" fmla="*/ 40277 w 40277"/>
                <a:gd name="connsiteY1" fmla="*/ 0 h 40277"/>
                <a:gd name="connsiteX2" fmla="*/ 40277 w 40277"/>
                <a:gd name="connsiteY2" fmla="*/ 40277 h 40277"/>
                <a:gd name="connsiteX3" fmla="*/ 0 w 40277"/>
                <a:gd name="connsiteY3" fmla="*/ 40277 h 40277"/>
              </a:gdLst>
              <a:ahLst/>
              <a:cxnLst>
                <a:cxn ang="0">
                  <a:pos x="connsiteX0" y="connsiteY0"/>
                </a:cxn>
                <a:cxn ang="0">
                  <a:pos x="connsiteX1" y="connsiteY1"/>
                </a:cxn>
                <a:cxn ang="0">
                  <a:pos x="connsiteX2" y="connsiteY2"/>
                </a:cxn>
                <a:cxn ang="0">
                  <a:pos x="connsiteX3" y="connsiteY3"/>
                </a:cxn>
              </a:cxnLst>
              <a:rect l="l" t="t" r="r" b="b"/>
              <a:pathLst>
                <a:path w="40277" h="40277">
                  <a:moveTo>
                    <a:pt x="0" y="0"/>
                  </a:moveTo>
                  <a:lnTo>
                    <a:pt x="40277" y="0"/>
                  </a:lnTo>
                  <a:lnTo>
                    <a:pt x="40277" y="40277"/>
                  </a:lnTo>
                  <a:lnTo>
                    <a:pt x="0" y="40277"/>
                  </a:ln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72" name="Graphic 47">
              <a:extLst>
                <a:ext uri="{FF2B5EF4-FFF2-40B4-BE49-F238E27FC236}">
                  <a16:creationId xmlns:a16="http://schemas.microsoft.com/office/drawing/2014/main" id="{006C3047-8E27-BF4A-B895-6D2CF2151855}"/>
                </a:ext>
              </a:extLst>
            </p:cNvPr>
            <p:cNvSpPr/>
            <p:nvPr>
              <p:custDataLst>
                <p:tags r:id="rId87"/>
              </p:custDataLst>
            </p:nvPr>
          </p:nvSpPr>
          <p:spPr>
            <a:xfrm>
              <a:off x="3810461" y="3040238"/>
              <a:ext cx="40277" cy="40277"/>
            </a:xfrm>
            <a:custGeom>
              <a:avLst/>
              <a:gdLst>
                <a:gd name="connsiteX0" fmla="*/ 0 w 40277"/>
                <a:gd name="connsiteY0" fmla="*/ 0 h 40277"/>
                <a:gd name="connsiteX1" fmla="*/ 40277 w 40277"/>
                <a:gd name="connsiteY1" fmla="*/ 0 h 40277"/>
                <a:gd name="connsiteX2" fmla="*/ 40277 w 40277"/>
                <a:gd name="connsiteY2" fmla="*/ 40277 h 40277"/>
                <a:gd name="connsiteX3" fmla="*/ 0 w 40277"/>
                <a:gd name="connsiteY3" fmla="*/ 40277 h 40277"/>
              </a:gdLst>
              <a:ahLst/>
              <a:cxnLst>
                <a:cxn ang="0">
                  <a:pos x="connsiteX0" y="connsiteY0"/>
                </a:cxn>
                <a:cxn ang="0">
                  <a:pos x="connsiteX1" y="connsiteY1"/>
                </a:cxn>
                <a:cxn ang="0">
                  <a:pos x="connsiteX2" y="connsiteY2"/>
                </a:cxn>
                <a:cxn ang="0">
                  <a:pos x="connsiteX3" y="connsiteY3"/>
                </a:cxn>
              </a:cxnLst>
              <a:rect l="l" t="t" r="r" b="b"/>
              <a:pathLst>
                <a:path w="40277" h="40277">
                  <a:moveTo>
                    <a:pt x="0" y="0"/>
                  </a:moveTo>
                  <a:lnTo>
                    <a:pt x="40277" y="0"/>
                  </a:lnTo>
                  <a:lnTo>
                    <a:pt x="40277" y="40277"/>
                  </a:lnTo>
                  <a:lnTo>
                    <a:pt x="0" y="40277"/>
                  </a:ln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73" name="Graphic 47">
              <a:extLst>
                <a:ext uri="{FF2B5EF4-FFF2-40B4-BE49-F238E27FC236}">
                  <a16:creationId xmlns:a16="http://schemas.microsoft.com/office/drawing/2014/main" id="{EF5C8C2A-2FA7-0248-A283-42A08611A602}"/>
                </a:ext>
              </a:extLst>
            </p:cNvPr>
            <p:cNvSpPr/>
            <p:nvPr>
              <p:custDataLst>
                <p:tags r:id="rId88"/>
              </p:custDataLst>
            </p:nvPr>
          </p:nvSpPr>
          <p:spPr>
            <a:xfrm>
              <a:off x="3862821" y="3040238"/>
              <a:ext cx="40277" cy="40277"/>
            </a:xfrm>
            <a:custGeom>
              <a:avLst/>
              <a:gdLst>
                <a:gd name="connsiteX0" fmla="*/ 0 w 40277"/>
                <a:gd name="connsiteY0" fmla="*/ 0 h 40277"/>
                <a:gd name="connsiteX1" fmla="*/ 40277 w 40277"/>
                <a:gd name="connsiteY1" fmla="*/ 0 h 40277"/>
                <a:gd name="connsiteX2" fmla="*/ 40277 w 40277"/>
                <a:gd name="connsiteY2" fmla="*/ 40277 h 40277"/>
                <a:gd name="connsiteX3" fmla="*/ 0 w 40277"/>
                <a:gd name="connsiteY3" fmla="*/ 40277 h 40277"/>
              </a:gdLst>
              <a:ahLst/>
              <a:cxnLst>
                <a:cxn ang="0">
                  <a:pos x="connsiteX0" y="connsiteY0"/>
                </a:cxn>
                <a:cxn ang="0">
                  <a:pos x="connsiteX1" y="connsiteY1"/>
                </a:cxn>
                <a:cxn ang="0">
                  <a:pos x="connsiteX2" y="connsiteY2"/>
                </a:cxn>
                <a:cxn ang="0">
                  <a:pos x="connsiteX3" y="connsiteY3"/>
                </a:cxn>
              </a:cxnLst>
              <a:rect l="l" t="t" r="r" b="b"/>
              <a:pathLst>
                <a:path w="40277" h="40277">
                  <a:moveTo>
                    <a:pt x="0" y="0"/>
                  </a:moveTo>
                  <a:lnTo>
                    <a:pt x="40277" y="0"/>
                  </a:lnTo>
                  <a:lnTo>
                    <a:pt x="40277" y="40277"/>
                  </a:lnTo>
                  <a:lnTo>
                    <a:pt x="0" y="40277"/>
                  </a:ln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74" name="Graphic 47">
              <a:extLst>
                <a:ext uri="{FF2B5EF4-FFF2-40B4-BE49-F238E27FC236}">
                  <a16:creationId xmlns:a16="http://schemas.microsoft.com/office/drawing/2014/main" id="{E5180D41-6C1C-4642-8A22-D5ADD53A6425}"/>
                </a:ext>
              </a:extLst>
            </p:cNvPr>
            <p:cNvSpPr/>
            <p:nvPr>
              <p:custDataLst>
                <p:tags r:id="rId89"/>
              </p:custDataLst>
            </p:nvPr>
          </p:nvSpPr>
          <p:spPr>
            <a:xfrm>
              <a:off x="3717714" y="2987768"/>
              <a:ext cx="82622" cy="92746"/>
            </a:xfrm>
            <a:custGeom>
              <a:avLst/>
              <a:gdLst>
                <a:gd name="connsiteX0" fmla="*/ 0 w 82622"/>
                <a:gd name="connsiteY0" fmla="*/ 0 h 92746"/>
                <a:gd name="connsiteX1" fmla="*/ 46373 w 82622"/>
                <a:gd name="connsiteY1" fmla="*/ 46373 h 92746"/>
                <a:gd name="connsiteX2" fmla="*/ 0 w 82622"/>
                <a:gd name="connsiteY2" fmla="*/ 92746 h 92746"/>
                <a:gd name="connsiteX3" fmla="*/ 36249 w 82622"/>
                <a:gd name="connsiteY3" fmla="*/ 92746 h 92746"/>
                <a:gd name="connsiteX4" fmla="*/ 82623 w 82622"/>
                <a:gd name="connsiteY4" fmla="*/ 46373 h 92746"/>
                <a:gd name="connsiteX5" fmla="*/ 36358 w 82622"/>
                <a:gd name="connsiteY5" fmla="*/ 0 h 9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22" h="92746">
                  <a:moveTo>
                    <a:pt x="0" y="0"/>
                  </a:moveTo>
                  <a:lnTo>
                    <a:pt x="46373" y="46373"/>
                  </a:lnTo>
                  <a:lnTo>
                    <a:pt x="0" y="92746"/>
                  </a:lnTo>
                  <a:lnTo>
                    <a:pt x="36249" y="92746"/>
                  </a:lnTo>
                  <a:lnTo>
                    <a:pt x="82623" y="46373"/>
                  </a:lnTo>
                  <a:lnTo>
                    <a:pt x="36358" y="0"/>
                  </a:ln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75" name="Graphic 47">
              <a:extLst>
                <a:ext uri="{FF2B5EF4-FFF2-40B4-BE49-F238E27FC236}">
                  <a16:creationId xmlns:a16="http://schemas.microsoft.com/office/drawing/2014/main" id="{67DA0632-0D48-EB49-94C4-4594F0ACAB9C}"/>
                </a:ext>
              </a:extLst>
            </p:cNvPr>
            <p:cNvSpPr/>
            <p:nvPr>
              <p:custDataLst>
                <p:tags r:id="rId90"/>
              </p:custDataLst>
            </p:nvPr>
          </p:nvSpPr>
          <p:spPr>
            <a:xfrm>
              <a:off x="3616913" y="2991796"/>
              <a:ext cx="32221" cy="32221"/>
            </a:xfrm>
            <a:custGeom>
              <a:avLst/>
              <a:gdLst>
                <a:gd name="connsiteX0" fmla="*/ 32222 w 32221"/>
                <a:gd name="connsiteY0" fmla="*/ 16111 h 32221"/>
                <a:gd name="connsiteX1" fmla="*/ 16111 w 32221"/>
                <a:gd name="connsiteY1" fmla="*/ 32222 h 32221"/>
                <a:gd name="connsiteX2" fmla="*/ 0 w 32221"/>
                <a:gd name="connsiteY2" fmla="*/ 16111 h 32221"/>
                <a:gd name="connsiteX3" fmla="*/ 16111 w 32221"/>
                <a:gd name="connsiteY3" fmla="*/ 0 h 32221"/>
                <a:gd name="connsiteX4" fmla="*/ 32222 w 32221"/>
                <a:gd name="connsiteY4" fmla="*/ 16111 h 3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 h="32221">
                  <a:moveTo>
                    <a:pt x="32222" y="16111"/>
                  </a:moveTo>
                  <a:cubicBezTo>
                    <a:pt x="32222" y="25009"/>
                    <a:pt x="25009" y="32222"/>
                    <a:pt x="16111" y="32222"/>
                  </a:cubicBezTo>
                  <a:cubicBezTo>
                    <a:pt x="7213" y="32222"/>
                    <a:pt x="0" y="25009"/>
                    <a:pt x="0" y="16111"/>
                  </a:cubicBezTo>
                  <a:cubicBezTo>
                    <a:pt x="0" y="7213"/>
                    <a:pt x="7213" y="0"/>
                    <a:pt x="16111" y="0"/>
                  </a:cubicBezTo>
                  <a:cubicBezTo>
                    <a:pt x="25009" y="0"/>
                    <a:pt x="32222" y="7213"/>
                    <a:pt x="32222" y="16111"/>
                  </a:cubicBez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76" name="Graphic 47">
              <a:extLst>
                <a:ext uri="{FF2B5EF4-FFF2-40B4-BE49-F238E27FC236}">
                  <a16:creationId xmlns:a16="http://schemas.microsoft.com/office/drawing/2014/main" id="{8F020BD6-3ED7-3F43-953F-103DC5E7620E}"/>
                </a:ext>
              </a:extLst>
            </p:cNvPr>
            <p:cNvSpPr/>
            <p:nvPr>
              <p:custDataLst>
                <p:tags r:id="rId91"/>
              </p:custDataLst>
            </p:nvPr>
          </p:nvSpPr>
          <p:spPr>
            <a:xfrm>
              <a:off x="3663286" y="3054389"/>
              <a:ext cx="26125" cy="26125"/>
            </a:xfrm>
            <a:custGeom>
              <a:avLst/>
              <a:gdLst>
                <a:gd name="connsiteX0" fmla="*/ 26126 w 26125"/>
                <a:gd name="connsiteY0" fmla="*/ 13063 h 26125"/>
                <a:gd name="connsiteX1" fmla="*/ 13063 w 26125"/>
                <a:gd name="connsiteY1" fmla="*/ 26126 h 26125"/>
                <a:gd name="connsiteX2" fmla="*/ 0 w 26125"/>
                <a:gd name="connsiteY2" fmla="*/ 13063 h 26125"/>
                <a:gd name="connsiteX3" fmla="*/ 13063 w 26125"/>
                <a:gd name="connsiteY3" fmla="*/ 0 h 26125"/>
                <a:gd name="connsiteX4" fmla="*/ 26126 w 26125"/>
                <a:gd name="connsiteY4" fmla="*/ 13063 h 2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 h="26125">
                  <a:moveTo>
                    <a:pt x="26126" y="13063"/>
                  </a:moveTo>
                  <a:cubicBezTo>
                    <a:pt x="26126" y="20277"/>
                    <a:pt x="20277" y="26126"/>
                    <a:pt x="13063" y="26126"/>
                  </a:cubicBezTo>
                  <a:cubicBezTo>
                    <a:pt x="5848" y="26126"/>
                    <a:pt x="0" y="20277"/>
                    <a:pt x="0" y="13063"/>
                  </a:cubicBezTo>
                  <a:cubicBezTo>
                    <a:pt x="0" y="5848"/>
                    <a:pt x="5848" y="0"/>
                    <a:pt x="13063" y="0"/>
                  </a:cubicBezTo>
                  <a:cubicBezTo>
                    <a:pt x="20277" y="0"/>
                    <a:pt x="26126" y="5848"/>
                    <a:pt x="26126" y="13063"/>
                  </a:cubicBez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77" name="Graphic 47">
              <a:extLst>
                <a:ext uri="{FF2B5EF4-FFF2-40B4-BE49-F238E27FC236}">
                  <a16:creationId xmlns:a16="http://schemas.microsoft.com/office/drawing/2014/main" id="{B97584BF-757B-134B-9A07-7330AF239B31}"/>
                </a:ext>
              </a:extLst>
            </p:cNvPr>
            <p:cNvSpPr/>
            <p:nvPr>
              <p:custDataLst>
                <p:tags r:id="rId92"/>
              </p:custDataLst>
            </p:nvPr>
          </p:nvSpPr>
          <p:spPr>
            <a:xfrm>
              <a:off x="3610926" y="3036210"/>
              <a:ext cx="40277" cy="40277"/>
            </a:xfrm>
            <a:custGeom>
              <a:avLst/>
              <a:gdLst>
                <a:gd name="connsiteX0" fmla="*/ 40277 w 40277"/>
                <a:gd name="connsiteY0" fmla="*/ 20139 h 40277"/>
                <a:gd name="connsiteX1" fmla="*/ 20139 w 40277"/>
                <a:gd name="connsiteY1" fmla="*/ 40277 h 40277"/>
                <a:gd name="connsiteX2" fmla="*/ 0 w 40277"/>
                <a:gd name="connsiteY2" fmla="*/ 20139 h 40277"/>
                <a:gd name="connsiteX3" fmla="*/ 20139 w 40277"/>
                <a:gd name="connsiteY3" fmla="*/ 0 h 40277"/>
                <a:gd name="connsiteX4" fmla="*/ 40277 w 40277"/>
                <a:gd name="connsiteY4" fmla="*/ 20139 h 4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77" h="40277">
                  <a:moveTo>
                    <a:pt x="40277" y="20139"/>
                  </a:moveTo>
                  <a:cubicBezTo>
                    <a:pt x="40277" y="31261"/>
                    <a:pt x="31261" y="40277"/>
                    <a:pt x="20139" y="40277"/>
                  </a:cubicBezTo>
                  <a:cubicBezTo>
                    <a:pt x="9016" y="40277"/>
                    <a:pt x="0" y="31261"/>
                    <a:pt x="0" y="20139"/>
                  </a:cubicBezTo>
                  <a:cubicBezTo>
                    <a:pt x="0" y="9016"/>
                    <a:pt x="9016" y="0"/>
                    <a:pt x="20139" y="0"/>
                  </a:cubicBezTo>
                  <a:cubicBezTo>
                    <a:pt x="31261" y="0"/>
                    <a:pt x="40277" y="9016"/>
                    <a:pt x="40277" y="20139"/>
                  </a:cubicBez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78" name="Graphic 47">
              <a:extLst>
                <a:ext uri="{FF2B5EF4-FFF2-40B4-BE49-F238E27FC236}">
                  <a16:creationId xmlns:a16="http://schemas.microsoft.com/office/drawing/2014/main" id="{088C433B-2451-E741-AE2E-5ABB4FAE8678}"/>
                </a:ext>
              </a:extLst>
            </p:cNvPr>
            <p:cNvSpPr/>
            <p:nvPr>
              <p:custDataLst>
                <p:tags r:id="rId93"/>
              </p:custDataLst>
            </p:nvPr>
          </p:nvSpPr>
          <p:spPr>
            <a:xfrm>
              <a:off x="3661326" y="2987768"/>
              <a:ext cx="54428" cy="54428"/>
            </a:xfrm>
            <a:custGeom>
              <a:avLst/>
              <a:gdLst>
                <a:gd name="connsiteX0" fmla="*/ 54429 w 54428"/>
                <a:gd name="connsiteY0" fmla="*/ 27214 h 54428"/>
                <a:gd name="connsiteX1" fmla="*/ 27214 w 54428"/>
                <a:gd name="connsiteY1" fmla="*/ 54429 h 54428"/>
                <a:gd name="connsiteX2" fmla="*/ 0 w 54428"/>
                <a:gd name="connsiteY2" fmla="*/ 27214 h 54428"/>
                <a:gd name="connsiteX3" fmla="*/ 27214 w 54428"/>
                <a:gd name="connsiteY3" fmla="*/ 0 h 54428"/>
                <a:gd name="connsiteX4" fmla="*/ 54429 w 54428"/>
                <a:gd name="connsiteY4" fmla="*/ 27214 h 54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28" h="54428">
                  <a:moveTo>
                    <a:pt x="54429" y="27214"/>
                  </a:moveTo>
                  <a:cubicBezTo>
                    <a:pt x="54429" y="42244"/>
                    <a:pt x="42244" y="54429"/>
                    <a:pt x="27214" y="54429"/>
                  </a:cubicBezTo>
                  <a:cubicBezTo>
                    <a:pt x="12184" y="54429"/>
                    <a:pt x="0" y="42244"/>
                    <a:pt x="0" y="27214"/>
                  </a:cubicBezTo>
                  <a:cubicBezTo>
                    <a:pt x="0" y="12184"/>
                    <a:pt x="12184" y="0"/>
                    <a:pt x="27214" y="0"/>
                  </a:cubicBezTo>
                  <a:cubicBezTo>
                    <a:pt x="42244" y="0"/>
                    <a:pt x="54429" y="12184"/>
                    <a:pt x="54429" y="27214"/>
                  </a:cubicBez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pic>
        <p:nvPicPr>
          <p:cNvPr id="289" name="Graphic 95">
            <a:extLst>
              <a:ext uri="{FF2B5EF4-FFF2-40B4-BE49-F238E27FC236}">
                <a16:creationId xmlns:a16="http://schemas.microsoft.com/office/drawing/2014/main" id="{5ECBA1D6-0655-7943-85F9-9C35D717A56E}"/>
              </a:ext>
            </a:extLst>
          </p:cNvPr>
          <p:cNvPicPr>
            <a:picLocks noChangeAspect="1"/>
          </p:cNvPicPr>
          <p:nvPr>
            <p:custDataLst>
              <p:tags r:id="rId40"/>
            </p:custDataLst>
          </p:nvPr>
        </p:nvPicPr>
        <p:blipFill>
          <a:blip r:embed="rId109">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4404238" y="4028233"/>
            <a:ext cx="368977" cy="368977"/>
          </a:xfrm>
          <a:prstGeom prst="rect">
            <a:avLst/>
          </a:prstGeom>
        </p:spPr>
      </p:pic>
      <p:grpSp>
        <p:nvGrpSpPr>
          <p:cNvPr id="290" name="Graphic 25">
            <a:extLst>
              <a:ext uri="{FF2B5EF4-FFF2-40B4-BE49-F238E27FC236}">
                <a16:creationId xmlns:a16="http://schemas.microsoft.com/office/drawing/2014/main" id="{10021156-162A-3E42-A1C3-24D08422914C}"/>
              </a:ext>
            </a:extLst>
          </p:cNvPr>
          <p:cNvGrpSpPr>
            <a:grpSpLocks noChangeAspect="1"/>
          </p:cNvGrpSpPr>
          <p:nvPr>
            <p:custDataLst>
              <p:tags r:id="rId41"/>
            </p:custDataLst>
          </p:nvPr>
        </p:nvGrpSpPr>
        <p:grpSpPr>
          <a:xfrm>
            <a:off x="5233534" y="4938612"/>
            <a:ext cx="359659" cy="321056"/>
            <a:chOff x="5229418" y="2408637"/>
            <a:chExt cx="3220507" cy="2874808"/>
          </a:xfrm>
          <a:solidFill>
            <a:schemeClr val="bg2"/>
          </a:solidFill>
        </p:grpSpPr>
        <p:sp>
          <p:nvSpPr>
            <p:cNvPr id="291" name="Graphic 25">
              <a:extLst>
                <a:ext uri="{FF2B5EF4-FFF2-40B4-BE49-F238E27FC236}">
                  <a16:creationId xmlns:a16="http://schemas.microsoft.com/office/drawing/2014/main" id="{6F421C0B-ED98-3F48-A1B4-C4A9DA344C4C}"/>
                </a:ext>
              </a:extLst>
            </p:cNvPr>
            <p:cNvSpPr/>
            <p:nvPr>
              <p:custDataLst>
                <p:tags r:id="rId68"/>
              </p:custDataLst>
            </p:nvPr>
          </p:nvSpPr>
          <p:spPr>
            <a:xfrm>
              <a:off x="6746599" y="2408637"/>
              <a:ext cx="1703325" cy="1903123"/>
            </a:xfrm>
            <a:custGeom>
              <a:avLst/>
              <a:gdLst>
                <a:gd name="connsiteX0" fmla="*/ 1703326 w 1703325"/>
                <a:gd name="connsiteY0" fmla="*/ 0 h 1903123"/>
                <a:gd name="connsiteX1" fmla="*/ 0 w 1703325"/>
                <a:gd name="connsiteY1" fmla="*/ 0 h 1903123"/>
                <a:gd name="connsiteX2" fmla="*/ 0 w 1703325"/>
                <a:gd name="connsiteY2" fmla="*/ 319104 h 1903123"/>
                <a:gd name="connsiteX3" fmla="*/ 106368 w 1703325"/>
                <a:gd name="connsiteY3" fmla="*/ 319104 h 1903123"/>
                <a:gd name="connsiteX4" fmla="*/ 106368 w 1703325"/>
                <a:gd name="connsiteY4" fmla="*/ 106368 h 1903123"/>
                <a:gd name="connsiteX5" fmla="*/ 1596958 w 1703325"/>
                <a:gd name="connsiteY5" fmla="*/ 106368 h 1903123"/>
                <a:gd name="connsiteX6" fmla="*/ 1596958 w 1703325"/>
                <a:gd name="connsiteY6" fmla="*/ 1796755 h 1903123"/>
                <a:gd name="connsiteX7" fmla="*/ 918502 w 1703325"/>
                <a:gd name="connsiteY7" fmla="*/ 1796755 h 1903123"/>
                <a:gd name="connsiteX8" fmla="*/ 918502 w 1703325"/>
                <a:gd name="connsiteY8" fmla="*/ 1903123 h 1903123"/>
                <a:gd name="connsiteX9" fmla="*/ 1703326 w 1703325"/>
                <a:gd name="connsiteY9" fmla="*/ 1903123 h 190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325" h="1903123">
                  <a:moveTo>
                    <a:pt x="1703326" y="0"/>
                  </a:moveTo>
                  <a:lnTo>
                    <a:pt x="0" y="0"/>
                  </a:lnTo>
                  <a:lnTo>
                    <a:pt x="0" y="319104"/>
                  </a:lnTo>
                  <a:lnTo>
                    <a:pt x="106368" y="319104"/>
                  </a:lnTo>
                  <a:lnTo>
                    <a:pt x="106368" y="106368"/>
                  </a:lnTo>
                  <a:lnTo>
                    <a:pt x="1596958" y="106368"/>
                  </a:lnTo>
                  <a:lnTo>
                    <a:pt x="1596958" y="1796755"/>
                  </a:lnTo>
                  <a:lnTo>
                    <a:pt x="918502" y="1796755"/>
                  </a:lnTo>
                  <a:lnTo>
                    <a:pt x="918502" y="1903123"/>
                  </a:lnTo>
                  <a:lnTo>
                    <a:pt x="1703326" y="1903123"/>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92" name="Graphic 25">
              <a:extLst>
                <a:ext uri="{FF2B5EF4-FFF2-40B4-BE49-F238E27FC236}">
                  <a16:creationId xmlns:a16="http://schemas.microsoft.com/office/drawing/2014/main" id="{FEEE36BF-CCF0-6643-A0D7-42E571B671F1}"/>
                </a:ext>
              </a:extLst>
            </p:cNvPr>
            <p:cNvSpPr/>
            <p:nvPr>
              <p:custDataLst>
                <p:tags r:id="rId69"/>
              </p:custDataLst>
            </p:nvPr>
          </p:nvSpPr>
          <p:spPr>
            <a:xfrm>
              <a:off x="7665101" y="2808235"/>
              <a:ext cx="572087" cy="106367"/>
            </a:xfrm>
            <a:custGeom>
              <a:avLst/>
              <a:gdLst>
                <a:gd name="connsiteX0" fmla="*/ 572087 w 572087"/>
                <a:gd name="connsiteY0" fmla="*/ 0 h 106367"/>
                <a:gd name="connsiteX1" fmla="*/ 0 w 572087"/>
                <a:gd name="connsiteY1" fmla="*/ 0 h 106367"/>
                <a:gd name="connsiteX2" fmla="*/ 0 w 572087"/>
                <a:gd name="connsiteY2" fmla="*/ 53184 h 106367"/>
                <a:gd name="connsiteX3" fmla="*/ 0 w 572087"/>
                <a:gd name="connsiteY3" fmla="*/ 106368 h 106367"/>
                <a:gd name="connsiteX4" fmla="*/ 572087 w 572087"/>
                <a:gd name="connsiteY4" fmla="*/ 106368 h 10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087" h="106367">
                  <a:moveTo>
                    <a:pt x="572087" y="0"/>
                  </a:moveTo>
                  <a:lnTo>
                    <a:pt x="0" y="0"/>
                  </a:lnTo>
                  <a:lnTo>
                    <a:pt x="0" y="53184"/>
                  </a:lnTo>
                  <a:lnTo>
                    <a:pt x="0" y="106368"/>
                  </a:lnTo>
                  <a:lnTo>
                    <a:pt x="572087" y="106368"/>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93" name="Graphic 25">
              <a:extLst>
                <a:ext uri="{FF2B5EF4-FFF2-40B4-BE49-F238E27FC236}">
                  <a16:creationId xmlns:a16="http://schemas.microsoft.com/office/drawing/2014/main" id="{CD67F2ED-855E-DD40-8ED9-46D2446870A9}"/>
                </a:ext>
              </a:extLst>
            </p:cNvPr>
            <p:cNvSpPr/>
            <p:nvPr>
              <p:custDataLst>
                <p:tags r:id="rId70"/>
              </p:custDataLst>
            </p:nvPr>
          </p:nvSpPr>
          <p:spPr>
            <a:xfrm>
              <a:off x="6959335" y="2621373"/>
              <a:ext cx="1277853" cy="106367"/>
            </a:xfrm>
            <a:custGeom>
              <a:avLst/>
              <a:gdLst>
                <a:gd name="connsiteX0" fmla="*/ 1277853 w 1277853"/>
                <a:gd name="connsiteY0" fmla="*/ 0 h 106367"/>
                <a:gd name="connsiteX1" fmla="*/ 0 w 1277853"/>
                <a:gd name="connsiteY1" fmla="*/ 0 h 106367"/>
                <a:gd name="connsiteX2" fmla="*/ 0 w 1277853"/>
                <a:gd name="connsiteY2" fmla="*/ 106368 h 106367"/>
                <a:gd name="connsiteX3" fmla="*/ 572806 w 1277853"/>
                <a:gd name="connsiteY3" fmla="*/ 106368 h 106367"/>
                <a:gd name="connsiteX4" fmla="*/ 705766 w 1277853"/>
                <a:gd name="connsiteY4" fmla="*/ 106368 h 106367"/>
                <a:gd name="connsiteX5" fmla="*/ 705766 w 1277853"/>
                <a:gd name="connsiteY5" fmla="*/ 106368 h 106367"/>
                <a:gd name="connsiteX6" fmla="*/ 1277853 w 1277853"/>
                <a:gd name="connsiteY6" fmla="*/ 106368 h 10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853" h="106367">
                  <a:moveTo>
                    <a:pt x="1277853" y="0"/>
                  </a:moveTo>
                  <a:lnTo>
                    <a:pt x="0" y="0"/>
                  </a:lnTo>
                  <a:lnTo>
                    <a:pt x="0" y="106368"/>
                  </a:lnTo>
                  <a:lnTo>
                    <a:pt x="572806" y="106368"/>
                  </a:lnTo>
                  <a:lnTo>
                    <a:pt x="705766" y="106368"/>
                  </a:lnTo>
                  <a:lnTo>
                    <a:pt x="705766" y="106368"/>
                  </a:lnTo>
                  <a:lnTo>
                    <a:pt x="1277853" y="106368"/>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94" name="Graphic 25">
              <a:extLst>
                <a:ext uri="{FF2B5EF4-FFF2-40B4-BE49-F238E27FC236}">
                  <a16:creationId xmlns:a16="http://schemas.microsoft.com/office/drawing/2014/main" id="{15CE3676-635A-C140-90C7-14A605909E69}"/>
                </a:ext>
              </a:extLst>
            </p:cNvPr>
            <p:cNvSpPr/>
            <p:nvPr>
              <p:custDataLst>
                <p:tags r:id="rId71"/>
              </p:custDataLst>
            </p:nvPr>
          </p:nvSpPr>
          <p:spPr>
            <a:xfrm>
              <a:off x="7665101" y="2994379"/>
              <a:ext cx="572087" cy="106367"/>
            </a:xfrm>
            <a:custGeom>
              <a:avLst/>
              <a:gdLst>
                <a:gd name="connsiteX0" fmla="*/ 0 w 572087"/>
                <a:gd name="connsiteY0" fmla="*/ 0 h 106367"/>
                <a:gd name="connsiteX1" fmla="*/ 572087 w 572087"/>
                <a:gd name="connsiteY1" fmla="*/ 0 h 106367"/>
                <a:gd name="connsiteX2" fmla="*/ 572087 w 572087"/>
                <a:gd name="connsiteY2" fmla="*/ 106368 h 106367"/>
                <a:gd name="connsiteX3" fmla="*/ 0 w 572087"/>
                <a:gd name="connsiteY3" fmla="*/ 106368 h 106367"/>
              </a:gdLst>
              <a:ahLst/>
              <a:cxnLst>
                <a:cxn ang="0">
                  <a:pos x="connsiteX0" y="connsiteY0"/>
                </a:cxn>
                <a:cxn ang="0">
                  <a:pos x="connsiteX1" y="connsiteY1"/>
                </a:cxn>
                <a:cxn ang="0">
                  <a:pos x="connsiteX2" y="connsiteY2"/>
                </a:cxn>
                <a:cxn ang="0">
                  <a:pos x="connsiteX3" y="connsiteY3"/>
                </a:cxn>
              </a:cxnLst>
              <a:rect l="l" t="t" r="r" b="b"/>
              <a:pathLst>
                <a:path w="572087" h="106367">
                  <a:moveTo>
                    <a:pt x="0" y="0"/>
                  </a:moveTo>
                  <a:lnTo>
                    <a:pt x="572087" y="0"/>
                  </a:lnTo>
                  <a:lnTo>
                    <a:pt x="572087" y="106368"/>
                  </a:lnTo>
                  <a:lnTo>
                    <a:pt x="0" y="106368"/>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95" name="Graphic 25">
              <a:extLst>
                <a:ext uri="{FF2B5EF4-FFF2-40B4-BE49-F238E27FC236}">
                  <a16:creationId xmlns:a16="http://schemas.microsoft.com/office/drawing/2014/main" id="{38EA975F-C485-2E47-9EB1-D284182C6E1D}"/>
                </a:ext>
              </a:extLst>
            </p:cNvPr>
            <p:cNvSpPr/>
            <p:nvPr>
              <p:custDataLst>
                <p:tags r:id="rId72"/>
              </p:custDataLst>
            </p:nvPr>
          </p:nvSpPr>
          <p:spPr>
            <a:xfrm>
              <a:off x="7665101" y="3180523"/>
              <a:ext cx="572087" cy="106367"/>
            </a:xfrm>
            <a:custGeom>
              <a:avLst/>
              <a:gdLst>
                <a:gd name="connsiteX0" fmla="*/ 0 w 572087"/>
                <a:gd name="connsiteY0" fmla="*/ 0 h 106367"/>
                <a:gd name="connsiteX1" fmla="*/ 572087 w 572087"/>
                <a:gd name="connsiteY1" fmla="*/ 0 h 106367"/>
                <a:gd name="connsiteX2" fmla="*/ 572087 w 572087"/>
                <a:gd name="connsiteY2" fmla="*/ 106368 h 106367"/>
                <a:gd name="connsiteX3" fmla="*/ 0 w 572087"/>
                <a:gd name="connsiteY3" fmla="*/ 106368 h 106367"/>
              </a:gdLst>
              <a:ahLst/>
              <a:cxnLst>
                <a:cxn ang="0">
                  <a:pos x="connsiteX0" y="connsiteY0"/>
                </a:cxn>
                <a:cxn ang="0">
                  <a:pos x="connsiteX1" y="connsiteY1"/>
                </a:cxn>
                <a:cxn ang="0">
                  <a:pos x="connsiteX2" y="connsiteY2"/>
                </a:cxn>
                <a:cxn ang="0">
                  <a:pos x="connsiteX3" y="connsiteY3"/>
                </a:cxn>
              </a:cxnLst>
              <a:rect l="l" t="t" r="r" b="b"/>
              <a:pathLst>
                <a:path w="572087" h="106367">
                  <a:moveTo>
                    <a:pt x="0" y="0"/>
                  </a:moveTo>
                  <a:lnTo>
                    <a:pt x="572087" y="0"/>
                  </a:lnTo>
                  <a:lnTo>
                    <a:pt x="572087" y="106368"/>
                  </a:lnTo>
                  <a:lnTo>
                    <a:pt x="0" y="106368"/>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96" name="Graphic 25">
              <a:extLst>
                <a:ext uri="{FF2B5EF4-FFF2-40B4-BE49-F238E27FC236}">
                  <a16:creationId xmlns:a16="http://schemas.microsoft.com/office/drawing/2014/main" id="{DFA82386-EB0D-4B40-A29F-D26F34000E87}"/>
                </a:ext>
              </a:extLst>
            </p:cNvPr>
            <p:cNvSpPr/>
            <p:nvPr>
              <p:custDataLst>
                <p:tags r:id="rId73"/>
              </p:custDataLst>
            </p:nvPr>
          </p:nvSpPr>
          <p:spPr>
            <a:xfrm>
              <a:off x="7665101" y="3366667"/>
              <a:ext cx="348570" cy="106367"/>
            </a:xfrm>
            <a:custGeom>
              <a:avLst/>
              <a:gdLst>
                <a:gd name="connsiteX0" fmla="*/ 0 w 348570"/>
                <a:gd name="connsiteY0" fmla="*/ 0 h 106367"/>
                <a:gd name="connsiteX1" fmla="*/ 348571 w 348570"/>
                <a:gd name="connsiteY1" fmla="*/ 0 h 106367"/>
                <a:gd name="connsiteX2" fmla="*/ 348571 w 348570"/>
                <a:gd name="connsiteY2" fmla="*/ 106368 h 106367"/>
                <a:gd name="connsiteX3" fmla="*/ 0 w 348570"/>
                <a:gd name="connsiteY3" fmla="*/ 106368 h 106367"/>
              </a:gdLst>
              <a:ahLst/>
              <a:cxnLst>
                <a:cxn ang="0">
                  <a:pos x="connsiteX0" y="connsiteY0"/>
                </a:cxn>
                <a:cxn ang="0">
                  <a:pos x="connsiteX1" y="connsiteY1"/>
                </a:cxn>
                <a:cxn ang="0">
                  <a:pos x="connsiteX2" y="connsiteY2"/>
                </a:cxn>
                <a:cxn ang="0">
                  <a:pos x="connsiteX3" y="connsiteY3"/>
                </a:cxn>
              </a:cxnLst>
              <a:rect l="l" t="t" r="r" b="b"/>
              <a:pathLst>
                <a:path w="348570" h="106367">
                  <a:moveTo>
                    <a:pt x="0" y="0"/>
                  </a:moveTo>
                  <a:lnTo>
                    <a:pt x="348571" y="0"/>
                  </a:lnTo>
                  <a:lnTo>
                    <a:pt x="348571" y="106368"/>
                  </a:lnTo>
                  <a:lnTo>
                    <a:pt x="0" y="106368"/>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97" name="Graphic 25">
              <a:extLst>
                <a:ext uri="{FF2B5EF4-FFF2-40B4-BE49-F238E27FC236}">
                  <a16:creationId xmlns:a16="http://schemas.microsoft.com/office/drawing/2014/main" id="{4313DC5F-6D0D-7341-9281-E4130D7F3D14}"/>
                </a:ext>
              </a:extLst>
            </p:cNvPr>
            <p:cNvSpPr/>
            <p:nvPr>
              <p:custDataLst>
                <p:tags r:id="rId74"/>
              </p:custDataLst>
            </p:nvPr>
          </p:nvSpPr>
          <p:spPr>
            <a:xfrm>
              <a:off x="5229418" y="2808235"/>
              <a:ext cx="2355907" cy="2475210"/>
            </a:xfrm>
            <a:custGeom>
              <a:avLst/>
              <a:gdLst>
                <a:gd name="connsiteX0" fmla="*/ 2355908 w 2355907"/>
                <a:gd name="connsiteY0" fmla="*/ 0 h 2475210"/>
                <a:gd name="connsiteX1" fmla="*/ 1969964 w 2355907"/>
                <a:gd name="connsiteY1" fmla="*/ 0 h 2475210"/>
                <a:gd name="connsiteX2" fmla="*/ 0 w 2355907"/>
                <a:gd name="connsiteY2" fmla="*/ 0 h 2475210"/>
                <a:gd name="connsiteX3" fmla="*/ 0 w 2355907"/>
                <a:gd name="connsiteY3" fmla="*/ 2475210 h 2475210"/>
                <a:gd name="connsiteX4" fmla="*/ 2355908 w 2355907"/>
                <a:gd name="connsiteY4" fmla="*/ 2475210 h 2475210"/>
                <a:gd name="connsiteX5" fmla="*/ 2355908 w 2355907"/>
                <a:gd name="connsiteY5" fmla="*/ 0 h 2475210"/>
                <a:gd name="connsiteX6" fmla="*/ 106368 w 2355907"/>
                <a:gd name="connsiteY6" fmla="*/ 2368842 h 2475210"/>
                <a:gd name="connsiteX7" fmla="*/ 106368 w 2355907"/>
                <a:gd name="connsiteY7" fmla="*/ 106368 h 2475210"/>
                <a:gd name="connsiteX8" fmla="*/ 1969964 w 2355907"/>
                <a:gd name="connsiteY8" fmla="*/ 106368 h 2475210"/>
                <a:gd name="connsiteX9" fmla="*/ 2249540 w 2355907"/>
                <a:gd name="connsiteY9" fmla="*/ 106368 h 2475210"/>
                <a:gd name="connsiteX10" fmla="*/ 2249540 w 2355907"/>
                <a:gd name="connsiteY10" fmla="*/ 2368842 h 2475210"/>
                <a:gd name="connsiteX11" fmla="*/ 106368 w 2355907"/>
                <a:gd name="connsiteY11" fmla="*/ 2368842 h 247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5907" h="2475210">
                  <a:moveTo>
                    <a:pt x="2355908" y="0"/>
                  </a:moveTo>
                  <a:lnTo>
                    <a:pt x="1969964" y="0"/>
                  </a:lnTo>
                  <a:lnTo>
                    <a:pt x="0" y="0"/>
                  </a:lnTo>
                  <a:lnTo>
                    <a:pt x="0" y="2475210"/>
                  </a:lnTo>
                  <a:lnTo>
                    <a:pt x="2355908" y="2475210"/>
                  </a:lnTo>
                  <a:lnTo>
                    <a:pt x="2355908" y="0"/>
                  </a:lnTo>
                  <a:close/>
                  <a:moveTo>
                    <a:pt x="106368" y="2368842"/>
                  </a:moveTo>
                  <a:lnTo>
                    <a:pt x="106368" y="106368"/>
                  </a:lnTo>
                  <a:lnTo>
                    <a:pt x="1969964" y="106368"/>
                  </a:lnTo>
                  <a:lnTo>
                    <a:pt x="2249540" y="106368"/>
                  </a:lnTo>
                  <a:lnTo>
                    <a:pt x="2249540" y="2368842"/>
                  </a:lnTo>
                  <a:lnTo>
                    <a:pt x="106368" y="2368842"/>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98" name="Graphic 25">
              <a:extLst>
                <a:ext uri="{FF2B5EF4-FFF2-40B4-BE49-F238E27FC236}">
                  <a16:creationId xmlns:a16="http://schemas.microsoft.com/office/drawing/2014/main" id="{BEE0B8D0-6E5F-5646-82C0-C619DEDCB5C4}"/>
                </a:ext>
              </a:extLst>
            </p:cNvPr>
            <p:cNvSpPr/>
            <p:nvPr>
              <p:custDataLst>
                <p:tags r:id="rId75"/>
              </p:custDataLst>
            </p:nvPr>
          </p:nvSpPr>
          <p:spPr>
            <a:xfrm>
              <a:off x="5420593" y="3018096"/>
              <a:ext cx="1978313" cy="1002589"/>
            </a:xfrm>
            <a:custGeom>
              <a:avLst/>
              <a:gdLst>
                <a:gd name="connsiteX0" fmla="*/ 288200 w 1978313"/>
                <a:gd name="connsiteY0" fmla="*/ 894784 h 1002589"/>
                <a:gd name="connsiteX1" fmla="*/ 118586 w 1978313"/>
                <a:gd name="connsiteY1" fmla="*/ 894784 h 1002589"/>
                <a:gd name="connsiteX2" fmla="*/ 307605 w 1978313"/>
                <a:gd name="connsiteY2" fmla="*/ 652582 h 1002589"/>
                <a:gd name="connsiteX3" fmla="*/ 429066 w 1978313"/>
                <a:gd name="connsiteY3" fmla="*/ 486561 h 1002589"/>
                <a:gd name="connsiteX4" fmla="*/ 574244 w 1978313"/>
                <a:gd name="connsiteY4" fmla="*/ 306886 h 1002589"/>
                <a:gd name="connsiteX5" fmla="*/ 701454 w 1978313"/>
                <a:gd name="connsiteY5" fmla="*/ 286762 h 1002589"/>
                <a:gd name="connsiteX6" fmla="*/ 893348 w 1978313"/>
                <a:gd name="connsiteY6" fmla="*/ 212017 h 1002589"/>
                <a:gd name="connsiteX7" fmla="*/ 1137707 w 1978313"/>
                <a:gd name="connsiteY7" fmla="*/ 106368 h 1002589"/>
                <a:gd name="connsiteX8" fmla="*/ 1437406 w 1978313"/>
                <a:gd name="connsiteY8" fmla="*/ 291793 h 1002589"/>
                <a:gd name="connsiteX9" fmla="*/ 1601270 w 1978313"/>
                <a:gd name="connsiteY9" fmla="*/ 419722 h 1002589"/>
                <a:gd name="connsiteX10" fmla="*/ 1710513 w 1978313"/>
                <a:gd name="connsiteY10" fmla="*/ 465000 h 1002589"/>
                <a:gd name="connsiteX11" fmla="*/ 1844191 w 1978313"/>
                <a:gd name="connsiteY11" fmla="*/ 895503 h 1002589"/>
                <a:gd name="connsiteX12" fmla="*/ 1699013 w 1978313"/>
                <a:gd name="connsiteY12" fmla="*/ 895503 h 1002589"/>
                <a:gd name="connsiteX13" fmla="*/ 1699013 w 1978313"/>
                <a:gd name="connsiteY13" fmla="*/ 1001871 h 1002589"/>
                <a:gd name="connsiteX14" fmla="*/ 1909593 w 1978313"/>
                <a:gd name="connsiteY14" fmla="*/ 1001871 h 1002589"/>
                <a:gd name="connsiteX15" fmla="*/ 1924686 w 1978313"/>
                <a:gd name="connsiteY15" fmla="*/ 973842 h 1002589"/>
                <a:gd name="connsiteX16" fmla="*/ 1767290 w 1978313"/>
                <a:gd name="connsiteY16" fmla="*/ 375163 h 1002589"/>
                <a:gd name="connsiteX17" fmla="*/ 1624268 w 1978313"/>
                <a:gd name="connsiteY17" fmla="*/ 316229 h 1002589"/>
                <a:gd name="connsiteX18" fmla="*/ 1532993 w 1978313"/>
                <a:gd name="connsiteY18" fmla="*/ 244359 h 1002589"/>
                <a:gd name="connsiteX19" fmla="*/ 1137707 w 1978313"/>
                <a:gd name="connsiteY19" fmla="*/ 0 h 1002589"/>
                <a:gd name="connsiteX20" fmla="*/ 815728 w 1978313"/>
                <a:gd name="connsiteY20" fmla="*/ 139428 h 1002589"/>
                <a:gd name="connsiteX21" fmla="*/ 712953 w 1978313"/>
                <a:gd name="connsiteY21" fmla="*/ 181113 h 1002589"/>
                <a:gd name="connsiteX22" fmla="*/ 531121 w 1978313"/>
                <a:gd name="connsiteY22" fmla="*/ 209142 h 1002589"/>
                <a:gd name="connsiteX23" fmla="*/ 324854 w 1978313"/>
                <a:gd name="connsiteY23" fmla="*/ 465000 h 1002589"/>
                <a:gd name="connsiteX24" fmla="*/ 258733 w 1978313"/>
                <a:gd name="connsiteY24" fmla="*/ 558432 h 1002589"/>
                <a:gd name="connsiteX25" fmla="*/ 4312 w 1978313"/>
                <a:gd name="connsiteY25" fmla="*/ 945093 h 1002589"/>
                <a:gd name="connsiteX26" fmla="*/ 0 w 1978313"/>
                <a:gd name="connsiteY26" fmla="*/ 1002590 h 1002589"/>
                <a:gd name="connsiteX27" fmla="*/ 288919 w 1978313"/>
                <a:gd name="connsiteY27" fmla="*/ 1002590 h 1002589"/>
                <a:gd name="connsiteX28" fmla="*/ 288919 w 1978313"/>
                <a:gd name="connsiteY28" fmla="*/ 894784 h 100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78313" h="1002588">
                  <a:moveTo>
                    <a:pt x="288200" y="894784"/>
                  </a:moveTo>
                  <a:lnTo>
                    <a:pt x="118586" y="894784"/>
                  </a:lnTo>
                  <a:cubicBezTo>
                    <a:pt x="143022" y="791291"/>
                    <a:pt x="212017" y="701453"/>
                    <a:pt x="307605" y="652582"/>
                  </a:cubicBezTo>
                  <a:cubicBezTo>
                    <a:pt x="369413" y="620240"/>
                    <a:pt x="413973" y="559869"/>
                    <a:pt x="429066" y="486561"/>
                  </a:cubicBezTo>
                  <a:cubicBezTo>
                    <a:pt x="445596" y="406785"/>
                    <a:pt x="499498" y="339227"/>
                    <a:pt x="574244" y="306886"/>
                  </a:cubicBezTo>
                  <a:cubicBezTo>
                    <a:pt x="614491" y="288918"/>
                    <a:pt x="658332" y="282450"/>
                    <a:pt x="701454" y="286762"/>
                  </a:cubicBezTo>
                  <a:cubicBezTo>
                    <a:pt x="771887" y="293949"/>
                    <a:pt x="841601" y="267357"/>
                    <a:pt x="893348" y="212017"/>
                  </a:cubicBezTo>
                  <a:cubicBezTo>
                    <a:pt x="957312" y="143740"/>
                    <a:pt x="1044275" y="106368"/>
                    <a:pt x="1137707" y="106368"/>
                  </a:cubicBezTo>
                  <a:cubicBezTo>
                    <a:pt x="1265636" y="106368"/>
                    <a:pt x="1379909" y="177519"/>
                    <a:pt x="1437406" y="291793"/>
                  </a:cubicBezTo>
                  <a:cubicBezTo>
                    <a:pt x="1469747" y="356476"/>
                    <a:pt x="1530837" y="403911"/>
                    <a:pt x="1601270" y="419722"/>
                  </a:cubicBezTo>
                  <a:cubicBezTo>
                    <a:pt x="1640080" y="428346"/>
                    <a:pt x="1676734" y="443439"/>
                    <a:pt x="1710513" y="465000"/>
                  </a:cubicBezTo>
                  <a:cubicBezTo>
                    <a:pt x="1854972" y="556275"/>
                    <a:pt x="1910312" y="740263"/>
                    <a:pt x="1844191" y="895503"/>
                  </a:cubicBezTo>
                  <a:lnTo>
                    <a:pt x="1699013" y="895503"/>
                  </a:lnTo>
                  <a:lnTo>
                    <a:pt x="1699013" y="1001871"/>
                  </a:lnTo>
                  <a:lnTo>
                    <a:pt x="1909593" y="1001871"/>
                  </a:lnTo>
                  <a:lnTo>
                    <a:pt x="1924686" y="973842"/>
                  </a:lnTo>
                  <a:cubicBezTo>
                    <a:pt x="2036804" y="764699"/>
                    <a:pt x="1967808" y="501654"/>
                    <a:pt x="1767290" y="375163"/>
                  </a:cubicBezTo>
                  <a:cubicBezTo>
                    <a:pt x="1722731" y="347133"/>
                    <a:pt x="1674577" y="327010"/>
                    <a:pt x="1624268" y="316229"/>
                  </a:cubicBezTo>
                  <a:cubicBezTo>
                    <a:pt x="1585458" y="307605"/>
                    <a:pt x="1550961" y="281013"/>
                    <a:pt x="1532993" y="244359"/>
                  </a:cubicBezTo>
                  <a:cubicBezTo>
                    <a:pt x="1457529" y="93431"/>
                    <a:pt x="1305883" y="0"/>
                    <a:pt x="1137707" y="0"/>
                  </a:cubicBezTo>
                  <a:cubicBezTo>
                    <a:pt x="1016246" y="0"/>
                    <a:pt x="899097" y="51028"/>
                    <a:pt x="815728" y="139428"/>
                  </a:cubicBezTo>
                  <a:cubicBezTo>
                    <a:pt x="787698" y="169614"/>
                    <a:pt x="748888" y="184707"/>
                    <a:pt x="712953" y="181113"/>
                  </a:cubicBezTo>
                  <a:cubicBezTo>
                    <a:pt x="651145" y="174645"/>
                    <a:pt x="588618" y="184707"/>
                    <a:pt x="531121" y="209142"/>
                  </a:cubicBezTo>
                  <a:cubicBezTo>
                    <a:pt x="425472" y="255858"/>
                    <a:pt x="348571" y="351445"/>
                    <a:pt x="324854" y="465000"/>
                  </a:cubicBezTo>
                  <a:cubicBezTo>
                    <a:pt x="316229" y="506685"/>
                    <a:pt x="291793" y="541183"/>
                    <a:pt x="258733" y="558432"/>
                  </a:cubicBezTo>
                  <a:cubicBezTo>
                    <a:pt x="113555" y="633895"/>
                    <a:pt x="15811" y="781948"/>
                    <a:pt x="4312" y="945093"/>
                  </a:cubicBezTo>
                  <a:lnTo>
                    <a:pt x="0" y="1002590"/>
                  </a:lnTo>
                  <a:lnTo>
                    <a:pt x="288919" y="1002590"/>
                  </a:lnTo>
                  <a:lnTo>
                    <a:pt x="288919" y="894784"/>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299" name="Graphic 25">
              <a:extLst>
                <a:ext uri="{FF2B5EF4-FFF2-40B4-BE49-F238E27FC236}">
                  <a16:creationId xmlns:a16="http://schemas.microsoft.com/office/drawing/2014/main" id="{32DB5C5E-D5CA-3E4A-9525-8767F6297F60}"/>
                </a:ext>
              </a:extLst>
            </p:cNvPr>
            <p:cNvSpPr/>
            <p:nvPr>
              <p:custDataLst>
                <p:tags r:id="rId76"/>
              </p:custDataLst>
            </p:nvPr>
          </p:nvSpPr>
          <p:spPr>
            <a:xfrm>
              <a:off x="5787850" y="3672834"/>
              <a:ext cx="1251980" cy="1411530"/>
            </a:xfrm>
            <a:custGeom>
              <a:avLst/>
              <a:gdLst>
                <a:gd name="connsiteX0" fmla="*/ 1251980 w 1251980"/>
                <a:gd name="connsiteY0" fmla="*/ 120023 h 1411530"/>
                <a:gd name="connsiteX1" fmla="*/ 1131957 w 1251980"/>
                <a:gd name="connsiteY1" fmla="*/ 0 h 1411530"/>
                <a:gd name="connsiteX2" fmla="*/ 120023 w 1251980"/>
                <a:gd name="connsiteY2" fmla="*/ 0 h 1411530"/>
                <a:gd name="connsiteX3" fmla="*/ 0 w 1251980"/>
                <a:gd name="connsiteY3" fmla="*/ 120023 h 1411530"/>
                <a:gd name="connsiteX4" fmla="*/ 0 w 1251980"/>
                <a:gd name="connsiteY4" fmla="*/ 1291508 h 1411530"/>
                <a:gd name="connsiteX5" fmla="*/ 120023 w 1251980"/>
                <a:gd name="connsiteY5" fmla="*/ 1411531 h 1411530"/>
                <a:gd name="connsiteX6" fmla="*/ 1131238 w 1251980"/>
                <a:gd name="connsiteY6" fmla="*/ 1411531 h 1411530"/>
                <a:gd name="connsiteX7" fmla="*/ 1251262 w 1251980"/>
                <a:gd name="connsiteY7" fmla="*/ 1291508 h 1411530"/>
                <a:gd name="connsiteX8" fmla="*/ 1251262 w 1251980"/>
                <a:gd name="connsiteY8" fmla="*/ 120023 h 1411530"/>
                <a:gd name="connsiteX9" fmla="*/ 1131957 w 1251980"/>
                <a:gd name="connsiteY9" fmla="*/ 1304445 h 1411530"/>
                <a:gd name="connsiteX10" fmla="*/ 120023 w 1251980"/>
                <a:gd name="connsiteY10" fmla="*/ 1304445 h 1411530"/>
                <a:gd name="connsiteX11" fmla="*/ 106368 w 1251980"/>
                <a:gd name="connsiteY11" fmla="*/ 1290789 h 1411530"/>
                <a:gd name="connsiteX12" fmla="*/ 106368 w 1251980"/>
                <a:gd name="connsiteY12" fmla="*/ 119305 h 1411530"/>
                <a:gd name="connsiteX13" fmla="*/ 120023 w 1251980"/>
                <a:gd name="connsiteY13" fmla="*/ 105649 h 1411530"/>
                <a:gd name="connsiteX14" fmla="*/ 1131238 w 1251980"/>
                <a:gd name="connsiteY14" fmla="*/ 105649 h 1411530"/>
                <a:gd name="connsiteX15" fmla="*/ 1144894 w 1251980"/>
                <a:gd name="connsiteY15" fmla="*/ 119305 h 1411530"/>
                <a:gd name="connsiteX16" fmla="*/ 1144894 w 1251980"/>
                <a:gd name="connsiteY16" fmla="*/ 1290789 h 1411530"/>
                <a:gd name="connsiteX17" fmla="*/ 1131957 w 1251980"/>
                <a:gd name="connsiteY17" fmla="*/ 1304445 h 141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980" h="1411530">
                  <a:moveTo>
                    <a:pt x="1251980" y="120023"/>
                  </a:moveTo>
                  <a:cubicBezTo>
                    <a:pt x="1251980" y="53903"/>
                    <a:pt x="1198078" y="0"/>
                    <a:pt x="1131957" y="0"/>
                  </a:cubicBezTo>
                  <a:lnTo>
                    <a:pt x="120023" y="0"/>
                  </a:lnTo>
                  <a:cubicBezTo>
                    <a:pt x="53903" y="0"/>
                    <a:pt x="0" y="53903"/>
                    <a:pt x="0" y="120023"/>
                  </a:cubicBezTo>
                  <a:lnTo>
                    <a:pt x="0" y="1291508"/>
                  </a:lnTo>
                  <a:cubicBezTo>
                    <a:pt x="0" y="1357628"/>
                    <a:pt x="53903" y="1411531"/>
                    <a:pt x="120023" y="1411531"/>
                  </a:cubicBezTo>
                  <a:lnTo>
                    <a:pt x="1131238" y="1411531"/>
                  </a:lnTo>
                  <a:cubicBezTo>
                    <a:pt x="1197359" y="1411531"/>
                    <a:pt x="1251262" y="1357628"/>
                    <a:pt x="1251262" y="1291508"/>
                  </a:cubicBezTo>
                  <a:lnTo>
                    <a:pt x="1251262" y="120023"/>
                  </a:lnTo>
                  <a:close/>
                  <a:moveTo>
                    <a:pt x="1131957" y="1304445"/>
                  </a:moveTo>
                  <a:lnTo>
                    <a:pt x="120023" y="1304445"/>
                  </a:lnTo>
                  <a:cubicBezTo>
                    <a:pt x="112836" y="1304445"/>
                    <a:pt x="106368" y="1298695"/>
                    <a:pt x="106368" y="1290789"/>
                  </a:cubicBezTo>
                  <a:lnTo>
                    <a:pt x="106368" y="119305"/>
                  </a:lnTo>
                  <a:cubicBezTo>
                    <a:pt x="106368" y="112117"/>
                    <a:pt x="112118" y="105649"/>
                    <a:pt x="120023" y="105649"/>
                  </a:cubicBezTo>
                  <a:lnTo>
                    <a:pt x="1131238" y="105649"/>
                  </a:lnTo>
                  <a:cubicBezTo>
                    <a:pt x="1138425" y="105649"/>
                    <a:pt x="1144894" y="111399"/>
                    <a:pt x="1144894" y="119305"/>
                  </a:cubicBezTo>
                  <a:lnTo>
                    <a:pt x="1144894" y="1290789"/>
                  </a:lnTo>
                  <a:cubicBezTo>
                    <a:pt x="1144894" y="1298695"/>
                    <a:pt x="1139144" y="1304445"/>
                    <a:pt x="1131957" y="1304445"/>
                  </a:cubicBez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00" name="Graphic 25">
              <a:extLst>
                <a:ext uri="{FF2B5EF4-FFF2-40B4-BE49-F238E27FC236}">
                  <a16:creationId xmlns:a16="http://schemas.microsoft.com/office/drawing/2014/main" id="{14D642DF-4A2F-5845-90ED-CC435BAEDAF2}"/>
                </a:ext>
              </a:extLst>
            </p:cNvPr>
            <p:cNvSpPr/>
            <p:nvPr>
              <p:custDataLst>
                <p:tags r:id="rId77"/>
              </p:custDataLst>
            </p:nvPr>
          </p:nvSpPr>
          <p:spPr>
            <a:xfrm>
              <a:off x="5974713" y="3859696"/>
              <a:ext cx="878254" cy="479374"/>
            </a:xfrm>
            <a:custGeom>
              <a:avLst/>
              <a:gdLst>
                <a:gd name="connsiteX0" fmla="*/ 878255 w 878254"/>
                <a:gd name="connsiteY0" fmla="*/ 345696 h 479374"/>
                <a:gd name="connsiteX1" fmla="*/ 878255 w 878254"/>
                <a:gd name="connsiteY1" fmla="*/ 0 h 479374"/>
                <a:gd name="connsiteX2" fmla="*/ 0 w 878254"/>
                <a:gd name="connsiteY2" fmla="*/ 0 h 479374"/>
                <a:gd name="connsiteX3" fmla="*/ 0 w 878254"/>
                <a:gd name="connsiteY3" fmla="*/ 479374 h 479374"/>
                <a:gd name="connsiteX4" fmla="*/ 878255 w 878254"/>
                <a:gd name="connsiteY4" fmla="*/ 479374 h 479374"/>
                <a:gd name="connsiteX5" fmla="*/ 878255 w 878254"/>
                <a:gd name="connsiteY5" fmla="*/ 345696 h 479374"/>
                <a:gd name="connsiteX6" fmla="*/ 106368 w 878254"/>
                <a:gd name="connsiteY6" fmla="*/ 106368 h 479374"/>
                <a:gd name="connsiteX7" fmla="*/ 771887 w 878254"/>
                <a:gd name="connsiteY7" fmla="*/ 106368 h 479374"/>
                <a:gd name="connsiteX8" fmla="*/ 771887 w 878254"/>
                <a:gd name="connsiteY8" fmla="*/ 372288 h 479374"/>
                <a:gd name="connsiteX9" fmla="*/ 106368 w 878254"/>
                <a:gd name="connsiteY9" fmla="*/ 372288 h 479374"/>
                <a:gd name="connsiteX10" fmla="*/ 106368 w 878254"/>
                <a:gd name="connsiteY10" fmla="*/ 106368 h 47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8253" h="479373">
                  <a:moveTo>
                    <a:pt x="878255" y="345696"/>
                  </a:moveTo>
                  <a:lnTo>
                    <a:pt x="878255" y="0"/>
                  </a:lnTo>
                  <a:lnTo>
                    <a:pt x="0" y="0"/>
                  </a:lnTo>
                  <a:lnTo>
                    <a:pt x="0" y="479374"/>
                  </a:lnTo>
                  <a:lnTo>
                    <a:pt x="878255" y="479374"/>
                  </a:lnTo>
                  <a:lnTo>
                    <a:pt x="878255" y="345696"/>
                  </a:lnTo>
                  <a:close/>
                  <a:moveTo>
                    <a:pt x="106368" y="106368"/>
                  </a:moveTo>
                  <a:lnTo>
                    <a:pt x="771887" y="106368"/>
                  </a:lnTo>
                  <a:lnTo>
                    <a:pt x="771887" y="372288"/>
                  </a:lnTo>
                  <a:lnTo>
                    <a:pt x="106368" y="372288"/>
                  </a:lnTo>
                  <a:lnTo>
                    <a:pt x="106368" y="106368"/>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01" name="Graphic 25">
              <a:extLst>
                <a:ext uri="{FF2B5EF4-FFF2-40B4-BE49-F238E27FC236}">
                  <a16:creationId xmlns:a16="http://schemas.microsoft.com/office/drawing/2014/main" id="{58B57E57-24A0-E947-8574-07AA173DFC0D}"/>
                </a:ext>
              </a:extLst>
            </p:cNvPr>
            <p:cNvSpPr/>
            <p:nvPr>
              <p:custDataLst>
                <p:tags r:id="rId78"/>
              </p:custDataLst>
            </p:nvPr>
          </p:nvSpPr>
          <p:spPr>
            <a:xfrm>
              <a:off x="6560455" y="4045840"/>
              <a:ext cx="106368" cy="106367"/>
            </a:xfrm>
            <a:custGeom>
              <a:avLst/>
              <a:gdLst>
                <a:gd name="connsiteX0" fmla="*/ 106368 w 106368"/>
                <a:gd name="connsiteY0" fmla="*/ 53184 h 106367"/>
                <a:gd name="connsiteX1" fmla="*/ 53184 w 106368"/>
                <a:gd name="connsiteY1" fmla="*/ 106368 h 106367"/>
                <a:gd name="connsiteX2" fmla="*/ 0 w 106368"/>
                <a:gd name="connsiteY2" fmla="*/ 53184 h 106367"/>
                <a:gd name="connsiteX3" fmla="*/ 53184 w 106368"/>
                <a:gd name="connsiteY3" fmla="*/ 0 h 106367"/>
                <a:gd name="connsiteX4" fmla="*/ 106368 w 106368"/>
                <a:gd name="connsiteY4" fmla="*/ 53184 h 10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7">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02" name="Graphic 25">
              <a:extLst>
                <a:ext uri="{FF2B5EF4-FFF2-40B4-BE49-F238E27FC236}">
                  <a16:creationId xmlns:a16="http://schemas.microsoft.com/office/drawing/2014/main" id="{C99BE961-54A8-6E4E-99C5-9E1196E5BE32}"/>
                </a:ext>
              </a:extLst>
            </p:cNvPr>
            <p:cNvSpPr/>
            <p:nvPr>
              <p:custDataLst>
                <p:tags r:id="rId79"/>
              </p:custDataLst>
            </p:nvPr>
          </p:nvSpPr>
          <p:spPr>
            <a:xfrm>
              <a:off x="5974713" y="4418128"/>
              <a:ext cx="878254" cy="479374"/>
            </a:xfrm>
            <a:custGeom>
              <a:avLst/>
              <a:gdLst>
                <a:gd name="connsiteX0" fmla="*/ 0 w 878254"/>
                <a:gd name="connsiteY0" fmla="*/ 479374 h 479374"/>
                <a:gd name="connsiteX1" fmla="*/ 878255 w 878254"/>
                <a:gd name="connsiteY1" fmla="*/ 479374 h 479374"/>
                <a:gd name="connsiteX2" fmla="*/ 878255 w 878254"/>
                <a:gd name="connsiteY2" fmla="*/ 0 h 479374"/>
                <a:gd name="connsiteX3" fmla="*/ 0 w 878254"/>
                <a:gd name="connsiteY3" fmla="*/ 0 h 479374"/>
                <a:gd name="connsiteX4" fmla="*/ 0 w 878254"/>
                <a:gd name="connsiteY4" fmla="*/ 479374 h 479374"/>
                <a:gd name="connsiteX5" fmla="*/ 106368 w 878254"/>
                <a:gd name="connsiteY5" fmla="*/ 106368 h 479374"/>
                <a:gd name="connsiteX6" fmla="*/ 771887 w 878254"/>
                <a:gd name="connsiteY6" fmla="*/ 106368 h 479374"/>
                <a:gd name="connsiteX7" fmla="*/ 771887 w 878254"/>
                <a:gd name="connsiteY7" fmla="*/ 372288 h 479374"/>
                <a:gd name="connsiteX8" fmla="*/ 106368 w 878254"/>
                <a:gd name="connsiteY8" fmla="*/ 372288 h 479374"/>
                <a:gd name="connsiteX9" fmla="*/ 106368 w 878254"/>
                <a:gd name="connsiteY9" fmla="*/ 106368 h 47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8253" h="479373">
                  <a:moveTo>
                    <a:pt x="0" y="479374"/>
                  </a:moveTo>
                  <a:lnTo>
                    <a:pt x="878255" y="479374"/>
                  </a:lnTo>
                  <a:lnTo>
                    <a:pt x="878255" y="0"/>
                  </a:lnTo>
                  <a:lnTo>
                    <a:pt x="0" y="0"/>
                  </a:lnTo>
                  <a:lnTo>
                    <a:pt x="0" y="479374"/>
                  </a:lnTo>
                  <a:close/>
                  <a:moveTo>
                    <a:pt x="106368" y="106368"/>
                  </a:moveTo>
                  <a:lnTo>
                    <a:pt x="771887" y="106368"/>
                  </a:lnTo>
                  <a:lnTo>
                    <a:pt x="771887" y="372288"/>
                  </a:lnTo>
                  <a:lnTo>
                    <a:pt x="106368" y="372288"/>
                  </a:lnTo>
                  <a:lnTo>
                    <a:pt x="106368" y="106368"/>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03" name="Graphic 25">
              <a:extLst>
                <a:ext uri="{FF2B5EF4-FFF2-40B4-BE49-F238E27FC236}">
                  <a16:creationId xmlns:a16="http://schemas.microsoft.com/office/drawing/2014/main" id="{CC8045D2-0D11-0946-BED5-E5116D77AC9B}"/>
                </a:ext>
              </a:extLst>
            </p:cNvPr>
            <p:cNvSpPr/>
            <p:nvPr>
              <p:custDataLst>
                <p:tags r:id="rId80"/>
              </p:custDataLst>
            </p:nvPr>
          </p:nvSpPr>
          <p:spPr>
            <a:xfrm>
              <a:off x="6560455" y="4604990"/>
              <a:ext cx="106368" cy="106367"/>
            </a:xfrm>
            <a:custGeom>
              <a:avLst/>
              <a:gdLst>
                <a:gd name="connsiteX0" fmla="*/ 106368 w 106368"/>
                <a:gd name="connsiteY0" fmla="*/ 53184 h 106367"/>
                <a:gd name="connsiteX1" fmla="*/ 53184 w 106368"/>
                <a:gd name="connsiteY1" fmla="*/ 106368 h 106367"/>
                <a:gd name="connsiteX2" fmla="*/ 0 w 106368"/>
                <a:gd name="connsiteY2" fmla="*/ 53184 h 106367"/>
                <a:gd name="connsiteX3" fmla="*/ 53184 w 106368"/>
                <a:gd name="connsiteY3" fmla="*/ 0 h 106367"/>
                <a:gd name="connsiteX4" fmla="*/ 106368 w 106368"/>
                <a:gd name="connsiteY4" fmla="*/ 53184 h 10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7">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04" name="Graphic 25">
              <a:extLst>
                <a:ext uri="{FF2B5EF4-FFF2-40B4-BE49-F238E27FC236}">
                  <a16:creationId xmlns:a16="http://schemas.microsoft.com/office/drawing/2014/main" id="{9EBF79A0-CA76-F244-97F5-DB68E627799C}"/>
                </a:ext>
              </a:extLst>
            </p:cNvPr>
            <p:cNvSpPr/>
            <p:nvPr>
              <p:custDataLst>
                <p:tags r:id="rId81"/>
              </p:custDataLst>
            </p:nvPr>
          </p:nvSpPr>
          <p:spPr>
            <a:xfrm>
              <a:off x="7850527" y="3899225"/>
              <a:ext cx="261607" cy="226391"/>
            </a:xfrm>
            <a:custGeom>
              <a:avLst/>
              <a:gdLst>
                <a:gd name="connsiteX0" fmla="*/ 66839 w 261607"/>
                <a:gd name="connsiteY0" fmla="*/ 0 h 226391"/>
                <a:gd name="connsiteX1" fmla="*/ 0 w 261607"/>
                <a:gd name="connsiteY1" fmla="*/ 112836 h 226391"/>
                <a:gd name="connsiteX2" fmla="*/ 64683 w 261607"/>
                <a:gd name="connsiteY2" fmla="*/ 226391 h 226391"/>
                <a:gd name="connsiteX3" fmla="*/ 195487 w 261607"/>
                <a:gd name="connsiteY3" fmla="*/ 226391 h 226391"/>
                <a:gd name="connsiteX4" fmla="*/ 261608 w 261607"/>
                <a:gd name="connsiteY4" fmla="*/ 112836 h 226391"/>
                <a:gd name="connsiteX5" fmla="*/ 196924 w 261607"/>
                <a:gd name="connsiteY5" fmla="*/ 0 h 22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7" h="226391">
                  <a:moveTo>
                    <a:pt x="66839" y="0"/>
                  </a:moveTo>
                  <a:lnTo>
                    <a:pt x="0" y="112836"/>
                  </a:lnTo>
                  <a:lnTo>
                    <a:pt x="64683" y="226391"/>
                  </a:lnTo>
                  <a:lnTo>
                    <a:pt x="195487" y="226391"/>
                  </a:lnTo>
                  <a:lnTo>
                    <a:pt x="261608" y="112836"/>
                  </a:lnTo>
                  <a:lnTo>
                    <a:pt x="196924" y="0"/>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05" name="Graphic 25">
              <a:extLst>
                <a:ext uri="{FF2B5EF4-FFF2-40B4-BE49-F238E27FC236}">
                  <a16:creationId xmlns:a16="http://schemas.microsoft.com/office/drawing/2014/main" id="{BD62E30A-C9B5-6748-972B-4759D6F7D210}"/>
                </a:ext>
              </a:extLst>
            </p:cNvPr>
            <p:cNvSpPr/>
            <p:nvPr>
              <p:custDataLst>
                <p:tags r:id="rId82"/>
              </p:custDataLst>
            </p:nvPr>
          </p:nvSpPr>
          <p:spPr>
            <a:xfrm>
              <a:off x="8012954" y="3569341"/>
              <a:ext cx="247233" cy="247233"/>
            </a:xfrm>
            <a:custGeom>
              <a:avLst/>
              <a:gdLst>
                <a:gd name="connsiteX0" fmla="*/ 123617 w 247233"/>
                <a:gd name="connsiteY0" fmla="*/ 0 h 247233"/>
                <a:gd name="connsiteX1" fmla="*/ 0 w 247233"/>
                <a:gd name="connsiteY1" fmla="*/ 123617 h 247233"/>
                <a:gd name="connsiteX2" fmla="*/ 123617 w 247233"/>
                <a:gd name="connsiteY2" fmla="*/ 247234 h 247233"/>
                <a:gd name="connsiteX3" fmla="*/ 247234 w 247233"/>
                <a:gd name="connsiteY3" fmla="*/ 123617 h 247233"/>
                <a:gd name="connsiteX4" fmla="*/ 123617 w 247233"/>
                <a:gd name="connsiteY4" fmla="*/ 0 h 24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33" h="247233">
                  <a:moveTo>
                    <a:pt x="123617" y="0"/>
                  </a:moveTo>
                  <a:cubicBezTo>
                    <a:pt x="56059" y="0"/>
                    <a:pt x="0" y="56059"/>
                    <a:pt x="0" y="123617"/>
                  </a:cubicBezTo>
                  <a:cubicBezTo>
                    <a:pt x="0" y="191175"/>
                    <a:pt x="56059" y="247234"/>
                    <a:pt x="123617" y="247234"/>
                  </a:cubicBezTo>
                  <a:cubicBezTo>
                    <a:pt x="191175" y="247234"/>
                    <a:pt x="247234" y="191175"/>
                    <a:pt x="247234" y="123617"/>
                  </a:cubicBezTo>
                  <a:cubicBezTo>
                    <a:pt x="247234" y="56059"/>
                    <a:pt x="193331" y="0"/>
                    <a:pt x="123617" y="0"/>
                  </a:cubicBez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06" name="Graphic 25">
              <a:extLst>
                <a:ext uri="{FF2B5EF4-FFF2-40B4-BE49-F238E27FC236}">
                  <a16:creationId xmlns:a16="http://schemas.microsoft.com/office/drawing/2014/main" id="{E771C61D-5584-6B4A-ACD6-5D163D1D8B72}"/>
                </a:ext>
              </a:extLst>
            </p:cNvPr>
            <p:cNvSpPr/>
            <p:nvPr>
              <p:custDataLst>
                <p:tags r:id="rId83"/>
              </p:custDataLst>
            </p:nvPr>
          </p:nvSpPr>
          <p:spPr>
            <a:xfrm>
              <a:off x="7662945" y="3578684"/>
              <a:ext cx="265201" cy="240765"/>
            </a:xfrm>
            <a:custGeom>
              <a:avLst/>
              <a:gdLst>
                <a:gd name="connsiteX0" fmla="*/ 133679 w 265201"/>
                <a:gd name="connsiteY0" fmla="*/ 0 h 240765"/>
                <a:gd name="connsiteX1" fmla="*/ 2156 w 265201"/>
                <a:gd name="connsiteY1" fmla="*/ 237172 h 240765"/>
                <a:gd name="connsiteX2" fmla="*/ 0 w 265201"/>
                <a:gd name="connsiteY2" fmla="*/ 240765 h 240765"/>
                <a:gd name="connsiteX3" fmla="*/ 2156 w 265201"/>
                <a:gd name="connsiteY3" fmla="*/ 240765 h 240765"/>
                <a:gd name="connsiteX4" fmla="*/ 265201 w 265201"/>
                <a:gd name="connsiteY4" fmla="*/ 240765 h 24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01" h="240765">
                  <a:moveTo>
                    <a:pt x="133679" y="0"/>
                  </a:moveTo>
                  <a:lnTo>
                    <a:pt x="2156" y="237172"/>
                  </a:lnTo>
                  <a:lnTo>
                    <a:pt x="0" y="240765"/>
                  </a:lnTo>
                  <a:lnTo>
                    <a:pt x="2156" y="240765"/>
                  </a:lnTo>
                  <a:lnTo>
                    <a:pt x="265201" y="240765"/>
                  </a:lnTo>
                  <a:close/>
                </a:path>
              </a:pathLst>
            </a:custGeom>
            <a:grpFill/>
            <a:ln w="717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pic>
        <p:nvPicPr>
          <p:cNvPr id="308" name="Picture Placeholder 21">
            <a:extLst>
              <a:ext uri="{FF2B5EF4-FFF2-40B4-BE49-F238E27FC236}">
                <a16:creationId xmlns:a16="http://schemas.microsoft.com/office/drawing/2014/main" id="{60E2FA29-E865-6942-BEBB-05A227438C0F}"/>
              </a:ext>
            </a:extLst>
          </p:cNvPr>
          <p:cNvPicPr>
            <a:picLocks noChangeAspect="1"/>
          </p:cNvPicPr>
          <p:nvPr>
            <p:custDataLst>
              <p:tags r:id="rId42"/>
            </p:custDataLst>
          </p:nvPr>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897843" y="2858285"/>
            <a:ext cx="635058" cy="635058"/>
          </a:xfrm>
          <a:prstGeom prst="rect">
            <a:avLst/>
          </a:prstGeom>
        </p:spPr>
      </p:pic>
      <p:pic>
        <p:nvPicPr>
          <p:cNvPr id="309" name="Picture Placeholder 45">
            <a:extLst>
              <a:ext uri="{FF2B5EF4-FFF2-40B4-BE49-F238E27FC236}">
                <a16:creationId xmlns:a16="http://schemas.microsoft.com/office/drawing/2014/main" id="{2A903842-C72E-2B4A-A093-4F6927397172}"/>
              </a:ext>
            </a:extLst>
          </p:cNvPr>
          <p:cNvPicPr>
            <a:picLocks noChangeAspect="1"/>
          </p:cNvPicPr>
          <p:nvPr>
            <p:custDataLst>
              <p:tags r:id="rId43"/>
            </p:custDataLst>
          </p:nvPr>
        </p:nvPicPr>
        <p:blipFill>
          <a:blip r:embed="rId113" cstate="hqprint">
            <a:extLst>
              <a:ext uri="{28A0092B-C50C-407E-A947-70E740481C1C}">
                <a14:useLocalDpi xmlns:a14="http://schemas.microsoft.com/office/drawing/2010/main" val="0"/>
              </a:ext>
              <a:ext uri="{96DAC541-7B7A-43D3-8B79-37D633B846F1}">
                <asvg:svgBlip xmlns:asvg="http://schemas.microsoft.com/office/drawing/2016/SVG/main" r:embed="rId114"/>
              </a:ext>
            </a:extLst>
          </a:blip>
          <a:srcRect l="85" r="85"/>
          <a:stretch>
            <a:fillRect/>
          </a:stretch>
        </p:blipFill>
        <p:spPr>
          <a:xfrm>
            <a:off x="897843" y="3835273"/>
            <a:ext cx="635059" cy="635058"/>
          </a:xfrm>
          <a:prstGeom prst="rect">
            <a:avLst/>
          </a:prstGeom>
        </p:spPr>
      </p:pic>
      <p:sp>
        <p:nvSpPr>
          <p:cNvPr id="310" name="Graphic 100">
            <a:extLst>
              <a:ext uri="{FF2B5EF4-FFF2-40B4-BE49-F238E27FC236}">
                <a16:creationId xmlns:a16="http://schemas.microsoft.com/office/drawing/2014/main" id="{50FA4C36-643C-264C-9B45-2899187F4BE9}"/>
              </a:ext>
            </a:extLst>
          </p:cNvPr>
          <p:cNvSpPr>
            <a:spLocks noChangeAspect="1"/>
          </p:cNvSpPr>
          <p:nvPr>
            <p:custDataLst>
              <p:tags r:id="rId44"/>
            </p:custDataLst>
          </p:nvPr>
        </p:nvSpPr>
        <p:spPr>
          <a:xfrm>
            <a:off x="1022003" y="4958457"/>
            <a:ext cx="386738" cy="388878"/>
          </a:xfrm>
          <a:custGeom>
            <a:avLst/>
            <a:gdLst>
              <a:gd name="connsiteX0" fmla="*/ 766118 w 1103409"/>
              <a:gd name="connsiteY0" fmla="*/ 575281 h 1109510"/>
              <a:gd name="connsiteX1" fmla="*/ 837681 w 1103409"/>
              <a:gd name="connsiteY1" fmla="*/ 575281 h 1109510"/>
              <a:gd name="connsiteX2" fmla="*/ 893157 w 1103409"/>
              <a:gd name="connsiteY2" fmla="*/ 672918 h 1109510"/>
              <a:gd name="connsiteX3" fmla="*/ 1032678 w 1103409"/>
              <a:gd name="connsiteY3" fmla="*/ 672918 h 1109510"/>
              <a:gd name="connsiteX4" fmla="*/ 1103409 w 1103409"/>
              <a:gd name="connsiteY4" fmla="*/ 552259 h 1109510"/>
              <a:gd name="connsiteX5" fmla="*/ 1034620 w 1103409"/>
              <a:gd name="connsiteY5" fmla="*/ 431322 h 1109510"/>
              <a:gd name="connsiteX6" fmla="*/ 895099 w 1103409"/>
              <a:gd name="connsiteY6" fmla="*/ 431322 h 1109510"/>
              <a:gd name="connsiteX7" fmla="*/ 834908 w 1103409"/>
              <a:gd name="connsiteY7" fmla="*/ 533952 h 1109510"/>
              <a:gd name="connsiteX8" fmla="*/ 766118 w 1103409"/>
              <a:gd name="connsiteY8" fmla="*/ 533952 h 1109510"/>
              <a:gd name="connsiteX9" fmla="*/ 569457 w 1103409"/>
              <a:gd name="connsiteY9" fmla="*/ 337291 h 1109510"/>
              <a:gd name="connsiteX10" fmla="*/ 569457 w 1103409"/>
              <a:gd name="connsiteY10" fmla="*/ 82104 h 1109510"/>
              <a:gd name="connsiteX11" fmla="*/ 343394 w 1103409"/>
              <a:gd name="connsiteY11" fmla="*/ 82104 h 1109510"/>
              <a:gd name="connsiteX12" fmla="*/ 343394 w 1103409"/>
              <a:gd name="connsiteY12" fmla="*/ 0 h 1109510"/>
              <a:gd name="connsiteX13" fmla="*/ 132864 w 1103409"/>
              <a:gd name="connsiteY13" fmla="*/ 0 h 1109510"/>
              <a:gd name="connsiteX14" fmla="*/ 132864 w 1103409"/>
              <a:gd name="connsiteY14" fmla="*/ 210530 h 1109510"/>
              <a:gd name="connsiteX15" fmla="*/ 343394 w 1103409"/>
              <a:gd name="connsiteY15" fmla="*/ 210530 h 1109510"/>
              <a:gd name="connsiteX16" fmla="*/ 343394 w 1103409"/>
              <a:gd name="connsiteY16" fmla="*/ 123156 h 1109510"/>
              <a:gd name="connsiteX17" fmla="*/ 528405 w 1103409"/>
              <a:gd name="connsiteY17" fmla="*/ 123156 h 1109510"/>
              <a:gd name="connsiteX18" fmla="*/ 528405 w 1103409"/>
              <a:gd name="connsiteY18" fmla="*/ 337291 h 1109510"/>
              <a:gd name="connsiteX19" fmla="*/ 331467 w 1103409"/>
              <a:gd name="connsiteY19" fmla="*/ 534229 h 1109510"/>
              <a:gd name="connsiteX20" fmla="*/ 214136 w 1103409"/>
              <a:gd name="connsiteY20" fmla="*/ 534229 h 1109510"/>
              <a:gd name="connsiteX21" fmla="*/ 143127 w 1103409"/>
              <a:gd name="connsiteY21" fmla="*/ 403862 h 1109510"/>
              <a:gd name="connsiteX22" fmla="*/ 0 w 1103409"/>
              <a:gd name="connsiteY22" fmla="*/ 662100 h 1109510"/>
              <a:gd name="connsiteX23" fmla="*/ 284035 w 1103409"/>
              <a:gd name="connsiteY23" fmla="*/ 662100 h 1109510"/>
              <a:gd name="connsiteX24" fmla="*/ 236603 w 1103409"/>
              <a:gd name="connsiteY24" fmla="*/ 575281 h 1109510"/>
              <a:gd name="connsiteX25" fmla="*/ 331744 w 1103409"/>
              <a:gd name="connsiteY25" fmla="*/ 575281 h 1109510"/>
              <a:gd name="connsiteX26" fmla="*/ 528405 w 1103409"/>
              <a:gd name="connsiteY26" fmla="*/ 771942 h 1109510"/>
              <a:gd name="connsiteX27" fmla="*/ 528405 w 1103409"/>
              <a:gd name="connsiteY27" fmla="*/ 1022137 h 1109510"/>
              <a:gd name="connsiteX28" fmla="*/ 764731 w 1103409"/>
              <a:gd name="connsiteY28" fmla="*/ 1022137 h 1109510"/>
              <a:gd name="connsiteX29" fmla="*/ 764731 w 1103409"/>
              <a:gd name="connsiteY29" fmla="*/ 1109511 h 1109510"/>
              <a:gd name="connsiteX30" fmla="*/ 975261 w 1103409"/>
              <a:gd name="connsiteY30" fmla="*/ 1109511 h 1109510"/>
              <a:gd name="connsiteX31" fmla="*/ 975261 w 1103409"/>
              <a:gd name="connsiteY31" fmla="*/ 898981 h 1109510"/>
              <a:gd name="connsiteX32" fmla="*/ 764731 w 1103409"/>
              <a:gd name="connsiteY32" fmla="*/ 898981 h 1109510"/>
              <a:gd name="connsiteX33" fmla="*/ 764731 w 1103409"/>
              <a:gd name="connsiteY33" fmla="*/ 981085 h 1109510"/>
              <a:gd name="connsiteX34" fmla="*/ 569457 w 1103409"/>
              <a:gd name="connsiteY34" fmla="*/ 981085 h 1109510"/>
              <a:gd name="connsiteX35" fmla="*/ 569457 w 1103409"/>
              <a:gd name="connsiteY35" fmla="*/ 771942 h 1109510"/>
              <a:gd name="connsiteX36" fmla="*/ 766118 w 1103409"/>
              <a:gd name="connsiteY36" fmla="*/ 575281 h 1109510"/>
              <a:gd name="connsiteX37" fmla="*/ 173916 w 1103409"/>
              <a:gd name="connsiteY37" fmla="*/ 169478 h 1109510"/>
              <a:gd name="connsiteX38" fmla="*/ 173916 w 1103409"/>
              <a:gd name="connsiteY38" fmla="*/ 41052 h 1109510"/>
              <a:gd name="connsiteX39" fmla="*/ 302342 w 1103409"/>
              <a:gd name="connsiteY39" fmla="*/ 41052 h 1109510"/>
              <a:gd name="connsiteX40" fmla="*/ 302342 w 1103409"/>
              <a:gd name="connsiteY40" fmla="*/ 169478 h 1109510"/>
              <a:gd name="connsiteX41" fmla="*/ 173916 w 1103409"/>
              <a:gd name="connsiteY41" fmla="*/ 169478 h 1109510"/>
              <a:gd name="connsiteX42" fmla="*/ 69622 w 1103409"/>
              <a:gd name="connsiteY42" fmla="*/ 621049 h 1109510"/>
              <a:gd name="connsiteX43" fmla="*/ 142572 w 1103409"/>
              <a:gd name="connsiteY43" fmla="*/ 489017 h 1109510"/>
              <a:gd name="connsiteX44" fmla="*/ 214413 w 1103409"/>
              <a:gd name="connsiteY44" fmla="*/ 621049 h 1109510"/>
              <a:gd name="connsiteX45" fmla="*/ 69622 w 1103409"/>
              <a:gd name="connsiteY45" fmla="*/ 621049 h 1109510"/>
              <a:gd name="connsiteX46" fmla="*/ 934209 w 1103409"/>
              <a:gd name="connsiteY46" fmla="*/ 940033 h 1109510"/>
              <a:gd name="connsiteX47" fmla="*/ 934209 w 1103409"/>
              <a:gd name="connsiteY47" fmla="*/ 1068459 h 1109510"/>
              <a:gd name="connsiteX48" fmla="*/ 805783 w 1103409"/>
              <a:gd name="connsiteY48" fmla="*/ 1068459 h 1109510"/>
              <a:gd name="connsiteX49" fmla="*/ 805783 w 1103409"/>
              <a:gd name="connsiteY49" fmla="*/ 940033 h 1109510"/>
              <a:gd name="connsiteX50" fmla="*/ 934209 w 1103409"/>
              <a:gd name="connsiteY50" fmla="*/ 940033 h 1109510"/>
              <a:gd name="connsiteX51" fmla="*/ 371686 w 1103409"/>
              <a:gd name="connsiteY51" fmla="*/ 554755 h 1109510"/>
              <a:gd name="connsiteX52" fmla="*/ 548931 w 1103409"/>
              <a:gd name="connsiteY52" fmla="*/ 377511 h 1109510"/>
              <a:gd name="connsiteX53" fmla="*/ 726175 w 1103409"/>
              <a:gd name="connsiteY53" fmla="*/ 554755 h 1109510"/>
              <a:gd name="connsiteX54" fmla="*/ 548931 w 1103409"/>
              <a:gd name="connsiteY54" fmla="*/ 732000 h 1109510"/>
              <a:gd name="connsiteX55" fmla="*/ 371686 w 1103409"/>
              <a:gd name="connsiteY55" fmla="*/ 554755 h 1109510"/>
              <a:gd name="connsiteX56" fmla="*/ 871799 w 1103409"/>
              <a:gd name="connsiteY56" fmla="*/ 552259 h 1109510"/>
              <a:gd name="connsiteX57" fmla="*/ 918676 w 1103409"/>
              <a:gd name="connsiteY57" fmla="*/ 472374 h 1109510"/>
              <a:gd name="connsiteX58" fmla="*/ 1010765 w 1103409"/>
              <a:gd name="connsiteY58" fmla="*/ 472374 h 1109510"/>
              <a:gd name="connsiteX59" fmla="*/ 1055978 w 1103409"/>
              <a:gd name="connsiteY59" fmla="*/ 551704 h 1109510"/>
              <a:gd name="connsiteX60" fmla="*/ 1009101 w 1103409"/>
              <a:gd name="connsiteY60" fmla="*/ 631589 h 1109510"/>
              <a:gd name="connsiteX61" fmla="*/ 917289 w 1103409"/>
              <a:gd name="connsiteY61" fmla="*/ 631589 h 1109510"/>
              <a:gd name="connsiteX62" fmla="*/ 871799 w 1103409"/>
              <a:gd name="connsiteY62" fmla="*/ 552259 h 11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03409" h="1109510">
                <a:moveTo>
                  <a:pt x="766118" y="575281"/>
                </a:moveTo>
                <a:lnTo>
                  <a:pt x="837681" y="575281"/>
                </a:lnTo>
                <a:lnTo>
                  <a:pt x="893157" y="672918"/>
                </a:lnTo>
                <a:lnTo>
                  <a:pt x="1032678" y="672918"/>
                </a:lnTo>
                <a:lnTo>
                  <a:pt x="1103409" y="552259"/>
                </a:lnTo>
                <a:lnTo>
                  <a:pt x="1034620" y="431322"/>
                </a:lnTo>
                <a:lnTo>
                  <a:pt x="895099" y="431322"/>
                </a:lnTo>
                <a:lnTo>
                  <a:pt x="834908" y="533952"/>
                </a:lnTo>
                <a:lnTo>
                  <a:pt x="766118" y="533952"/>
                </a:lnTo>
                <a:cubicBezTo>
                  <a:pt x="756410" y="429935"/>
                  <a:pt x="673474" y="346999"/>
                  <a:pt x="569457" y="337291"/>
                </a:cubicBezTo>
                <a:lnTo>
                  <a:pt x="569457" y="82104"/>
                </a:lnTo>
                <a:lnTo>
                  <a:pt x="343394" y="82104"/>
                </a:lnTo>
                <a:lnTo>
                  <a:pt x="343394" y="0"/>
                </a:lnTo>
                <a:lnTo>
                  <a:pt x="132864" y="0"/>
                </a:lnTo>
                <a:lnTo>
                  <a:pt x="132864" y="210530"/>
                </a:lnTo>
                <a:lnTo>
                  <a:pt x="343394" y="210530"/>
                </a:lnTo>
                <a:lnTo>
                  <a:pt x="343394" y="123156"/>
                </a:lnTo>
                <a:lnTo>
                  <a:pt x="528405" y="123156"/>
                </a:lnTo>
                <a:lnTo>
                  <a:pt x="528405" y="337291"/>
                </a:lnTo>
                <a:cubicBezTo>
                  <a:pt x="424388" y="347277"/>
                  <a:pt x="341175" y="430213"/>
                  <a:pt x="331467" y="534229"/>
                </a:cubicBezTo>
                <a:lnTo>
                  <a:pt x="214136" y="534229"/>
                </a:lnTo>
                <a:lnTo>
                  <a:pt x="143127" y="403862"/>
                </a:lnTo>
                <a:lnTo>
                  <a:pt x="0" y="662100"/>
                </a:lnTo>
                <a:lnTo>
                  <a:pt x="284035" y="662100"/>
                </a:lnTo>
                <a:lnTo>
                  <a:pt x="236603" y="575281"/>
                </a:lnTo>
                <a:lnTo>
                  <a:pt x="331744" y="575281"/>
                </a:lnTo>
                <a:cubicBezTo>
                  <a:pt x="341452" y="679298"/>
                  <a:pt x="424388" y="762234"/>
                  <a:pt x="528405" y="771942"/>
                </a:cubicBezTo>
                <a:lnTo>
                  <a:pt x="528405" y="1022137"/>
                </a:lnTo>
                <a:lnTo>
                  <a:pt x="764731" y="1022137"/>
                </a:lnTo>
                <a:lnTo>
                  <a:pt x="764731" y="1109511"/>
                </a:lnTo>
                <a:lnTo>
                  <a:pt x="975261" y="1109511"/>
                </a:lnTo>
                <a:lnTo>
                  <a:pt x="975261" y="898981"/>
                </a:lnTo>
                <a:lnTo>
                  <a:pt x="764731" y="898981"/>
                </a:lnTo>
                <a:lnTo>
                  <a:pt x="764731" y="981085"/>
                </a:lnTo>
                <a:lnTo>
                  <a:pt x="569457" y="981085"/>
                </a:lnTo>
                <a:lnTo>
                  <a:pt x="569457" y="771942"/>
                </a:lnTo>
                <a:cubicBezTo>
                  <a:pt x="673474" y="762234"/>
                  <a:pt x="756410" y="679298"/>
                  <a:pt x="766118" y="575281"/>
                </a:cubicBezTo>
                <a:close/>
                <a:moveTo>
                  <a:pt x="173916" y="169478"/>
                </a:moveTo>
                <a:lnTo>
                  <a:pt x="173916" y="41052"/>
                </a:lnTo>
                <a:lnTo>
                  <a:pt x="302342" y="41052"/>
                </a:lnTo>
                <a:lnTo>
                  <a:pt x="302342" y="169478"/>
                </a:lnTo>
                <a:lnTo>
                  <a:pt x="173916" y="169478"/>
                </a:lnTo>
                <a:close/>
                <a:moveTo>
                  <a:pt x="69622" y="621049"/>
                </a:moveTo>
                <a:lnTo>
                  <a:pt x="142572" y="489017"/>
                </a:lnTo>
                <a:lnTo>
                  <a:pt x="214413" y="621049"/>
                </a:lnTo>
                <a:lnTo>
                  <a:pt x="69622" y="621049"/>
                </a:lnTo>
                <a:close/>
                <a:moveTo>
                  <a:pt x="934209" y="940033"/>
                </a:moveTo>
                <a:lnTo>
                  <a:pt x="934209" y="1068459"/>
                </a:lnTo>
                <a:lnTo>
                  <a:pt x="805783" y="1068459"/>
                </a:lnTo>
                <a:lnTo>
                  <a:pt x="805783" y="940033"/>
                </a:lnTo>
                <a:lnTo>
                  <a:pt x="934209" y="940033"/>
                </a:lnTo>
                <a:close/>
                <a:moveTo>
                  <a:pt x="371686" y="554755"/>
                </a:moveTo>
                <a:cubicBezTo>
                  <a:pt x="371686" y="457118"/>
                  <a:pt x="451294" y="377511"/>
                  <a:pt x="548931" y="377511"/>
                </a:cubicBezTo>
                <a:cubicBezTo>
                  <a:pt x="646568" y="377511"/>
                  <a:pt x="726175" y="457118"/>
                  <a:pt x="726175" y="554755"/>
                </a:cubicBezTo>
                <a:cubicBezTo>
                  <a:pt x="726175" y="652392"/>
                  <a:pt x="646568" y="732000"/>
                  <a:pt x="548931" y="732000"/>
                </a:cubicBezTo>
                <a:cubicBezTo>
                  <a:pt x="451294" y="732000"/>
                  <a:pt x="371686" y="652392"/>
                  <a:pt x="371686" y="554755"/>
                </a:cubicBezTo>
                <a:close/>
                <a:moveTo>
                  <a:pt x="871799" y="552259"/>
                </a:moveTo>
                <a:lnTo>
                  <a:pt x="918676" y="472374"/>
                </a:lnTo>
                <a:lnTo>
                  <a:pt x="1010765" y="472374"/>
                </a:lnTo>
                <a:lnTo>
                  <a:pt x="1055978" y="551704"/>
                </a:lnTo>
                <a:lnTo>
                  <a:pt x="1009101" y="631589"/>
                </a:lnTo>
                <a:lnTo>
                  <a:pt x="917289" y="631589"/>
                </a:lnTo>
                <a:lnTo>
                  <a:pt x="871799" y="552259"/>
                </a:lnTo>
                <a:close/>
              </a:path>
            </a:pathLst>
          </a:custGeom>
          <a:solidFill>
            <a:schemeClr val="tx1"/>
          </a:solidFill>
          <a:ln w="27689"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pic>
        <p:nvPicPr>
          <p:cNvPr id="311" name="Picture Placeholder 95">
            <a:extLst>
              <a:ext uri="{FF2B5EF4-FFF2-40B4-BE49-F238E27FC236}">
                <a16:creationId xmlns:a16="http://schemas.microsoft.com/office/drawing/2014/main" id="{C92DBAF2-4042-664C-BFFE-C587F146948B}"/>
              </a:ext>
            </a:extLst>
          </p:cNvPr>
          <p:cNvPicPr>
            <a:picLocks noChangeAspect="1"/>
          </p:cNvPicPr>
          <p:nvPr>
            <p:custDataLst>
              <p:tags r:id="rId45"/>
            </p:custDataLst>
          </p:nvPr>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rcRect l="85" r="85"/>
          <a:stretch>
            <a:fillRect/>
          </a:stretch>
        </p:blipFill>
        <p:spPr>
          <a:xfrm>
            <a:off x="7183572" y="2302034"/>
            <a:ext cx="524842" cy="524841"/>
          </a:xfrm>
          <a:prstGeom prst="rect">
            <a:avLst/>
          </a:prstGeom>
        </p:spPr>
      </p:pic>
      <p:sp>
        <p:nvSpPr>
          <p:cNvPr id="315" name="Graphic 74">
            <a:extLst>
              <a:ext uri="{FF2B5EF4-FFF2-40B4-BE49-F238E27FC236}">
                <a16:creationId xmlns:a16="http://schemas.microsoft.com/office/drawing/2014/main" id="{2710399D-C1EC-7C49-AB40-D85C22519EA4}"/>
              </a:ext>
            </a:extLst>
          </p:cNvPr>
          <p:cNvSpPr/>
          <p:nvPr>
            <p:custDataLst>
              <p:tags r:id="rId46"/>
            </p:custDataLst>
          </p:nvPr>
        </p:nvSpPr>
        <p:spPr>
          <a:xfrm>
            <a:off x="7247329" y="3428109"/>
            <a:ext cx="397328" cy="435428"/>
          </a:xfrm>
          <a:custGeom>
            <a:avLst/>
            <a:gdLst>
              <a:gd name="connsiteX0" fmla="*/ 361406 w 397328"/>
              <a:gd name="connsiteY0" fmla="*/ 265611 h 435428"/>
              <a:gd name="connsiteX1" fmla="*/ 361406 w 397328"/>
              <a:gd name="connsiteY1" fmla="*/ 174171 h 435428"/>
              <a:gd name="connsiteX2" fmla="*/ 383177 w 397328"/>
              <a:gd name="connsiteY2" fmla="*/ 161109 h 435428"/>
              <a:gd name="connsiteX3" fmla="*/ 396240 w 397328"/>
              <a:gd name="connsiteY3" fmla="*/ 129540 h 435428"/>
              <a:gd name="connsiteX4" fmla="*/ 383177 w 397328"/>
              <a:gd name="connsiteY4" fmla="*/ 97971 h 435428"/>
              <a:gd name="connsiteX5" fmla="*/ 321128 w 397328"/>
              <a:gd name="connsiteY5" fmla="*/ 97971 h 435428"/>
              <a:gd name="connsiteX6" fmla="*/ 321128 w 397328"/>
              <a:gd name="connsiteY6" fmla="*/ 97971 h 435428"/>
              <a:gd name="connsiteX7" fmla="*/ 241663 w 397328"/>
              <a:gd name="connsiteY7" fmla="*/ 54429 h 435428"/>
              <a:gd name="connsiteX8" fmla="*/ 229689 w 397328"/>
              <a:gd name="connsiteY8" fmla="*/ 13063 h 435428"/>
              <a:gd name="connsiteX9" fmla="*/ 167640 w 397328"/>
              <a:gd name="connsiteY9" fmla="*/ 13063 h 435428"/>
              <a:gd name="connsiteX10" fmla="*/ 155666 w 397328"/>
              <a:gd name="connsiteY10" fmla="*/ 52251 h 435428"/>
              <a:gd name="connsiteX11" fmla="*/ 75111 w 397328"/>
              <a:gd name="connsiteY11" fmla="*/ 99060 h 435428"/>
              <a:gd name="connsiteX12" fmla="*/ 13063 w 397328"/>
              <a:gd name="connsiteY12" fmla="*/ 100149 h 435428"/>
              <a:gd name="connsiteX13" fmla="*/ 0 w 397328"/>
              <a:gd name="connsiteY13" fmla="*/ 130629 h 435428"/>
              <a:gd name="connsiteX14" fmla="*/ 13063 w 397328"/>
              <a:gd name="connsiteY14" fmla="*/ 162197 h 435428"/>
              <a:gd name="connsiteX15" fmla="*/ 32657 w 397328"/>
              <a:gd name="connsiteY15" fmla="*/ 173083 h 435428"/>
              <a:gd name="connsiteX16" fmla="*/ 32657 w 397328"/>
              <a:gd name="connsiteY16" fmla="*/ 264523 h 435428"/>
              <a:gd name="connsiteX17" fmla="*/ 13063 w 397328"/>
              <a:gd name="connsiteY17" fmla="*/ 275409 h 435428"/>
              <a:gd name="connsiteX18" fmla="*/ 0 w 397328"/>
              <a:gd name="connsiteY18" fmla="*/ 308066 h 435428"/>
              <a:gd name="connsiteX19" fmla="*/ 13063 w 397328"/>
              <a:gd name="connsiteY19" fmla="*/ 339634 h 435428"/>
              <a:gd name="connsiteX20" fmla="*/ 43543 w 397328"/>
              <a:gd name="connsiteY20" fmla="*/ 351609 h 435428"/>
              <a:gd name="connsiteX21" fmla="*/ 75111 w 397328"/>
              <a:gd name="connsiteY21" fmla="*/ 338546 h 435428"/>
              <a:gd name="connsiteX22" fmla="*/ 76200 w 397328"/>
              <a:gd name="connsiteY22" fmla="*/ 337457 h 435428"/>
              <a:gd name="connsiteX23" fmla="*/ 155666 w 397328"/>
              <a:gd name="connsiteY23" fmla="*/ 383177 h 435428"/>
              <a:gd name="connsiteX24" fmla="*/ 167640 w 397328"/>
              <a:gd name="connsiteY24" fmla="*/ 422366 h 435428"/>
              <a:gd name="connsiteX25" fmla="*/ 199209 w 397328"/>
              <a:gd name="connsiteY25" fmla="*/ 435429 h 435428"/>
              <a:gd name="connsiteX26" fmla="*/ 230777 w 397328"/>
              <a:gd name="connsiteY26" fmla="*/ 422366 h 435428"/>
              <a:gd name="connsiteX27" fmla="*/ 242751 w 397328"/>
              <a:gd name="connsiteY27" fmla="*/ 382089 h 435428"/>
              <a:gd name="connsiteX28" fmla="*/ 320040 w 397328"/>
              <a:gd name="connsiteY28" fmla="*/ 337457 h 435428"/>
              <a:gd name="connsiteX29" fmla="*/ 321128 w 397328"/>
              <a:gd name="connsiteY29" fmla="*/ 339634 h 435428"/>
              <a:gd name="connsiteX30" fmla="*/ 352697 w 397328"/>
              <a:gd name="connsiteY30" fmla="*/ 352697 h 435428"/>
              <a:gd name="connsiteX31" fmla="*/ 384266 w 397328"/>
              <a:gd name="connsiteY31" fmla="*/ 339634 h 435428"/>
              <a:gd name="connsiteX32" fmla="*/ 397328 w 397328"/>
              <a:gd name="connsiteY32" fmla="*/ 308066 h 435428"/>
              <a:gd name="connsiteX33" fmla="*/ 384266 w 397328"/>
              <a:gd name="connsiteY33" fmla="*/ 276497 h 435428"/>
              <a:gd name="connsiteX34" fmla="*/ 361406 w 397328"/>
              <a:gd name="connsiteY34" fmla="*/ 265611 h 435428"/>
              <a:gd name="connsiteX35" fmla="*/ 232954 w 397328"/>
              <a:gd name="connsiteY35" fmla="*/ 363583 h 435428"/>
              <a:gd name="connsiteX36" fmla="*/ 229689 w 397328"/>
              <a:gd name="connsiteY36" fmla="*/ 360317 h 435428"/>
              <a:gd name="connsiteX37" fmla="*/ 209006 w 397328"/>
              <a:gd name="connsiteY37" fmla="*/ 349431 h 435428"/>
              <a:gd name="connsiteX38" fmla="*/ 209006 w 397328"/>
              <a:gd name="connsiteY38" fmla="*/ 273231 h 435428"/>
              <a:gd name="connsiteX39" fmla="*/ 248194 w 397328"/>
              <a:gd name="connsiteY39" fmla="*/ 259080 h 435428"/>
              <a:gd name="connsiteX40" fmla="*/ 309154 w 397328"/>
              <a:gd name="connsiteY40" fmla="*/ 293914 h 435428"/>
              <a:gd name="connsiteX41" fmla="*/ 309154 w 397328"/>
              <a:gd name="connsiteY41" fmla="*/ 318951 h 435428"/>
              <a:gd name="connsiteX42" fmla="*/ 232954 w 397328"/>
              <a:gd name="connsiteY42" fmla="*/ 363583 h 435428"/>
              <a:gd name="connsiteX43" fmla="*/ 167640 w 397328"/>
              <a:gd name="connsiteY43" fmla="*/ 360317 h 435428"/>
              <a:gd name="connsiteX44" fmla="*/ 163286 w 397328"/>
              <a:gd name="connsiteY44" fmla="*/ 364671 h 435428"/>
              <a:gd name="connsiteX45" fmla="*/ 85997 w 397328"/>
              <a:gd name="connsiteY45" fmla="*/ 320040 h 435428"/>
              <a:gd name="connsiteX46" fmla="*/ 85997 w 397328"/>
              <a:gd name="connsiteY46" fmla="*/ 293914 h 435428"/>
              <a:gd name="connsiteX47" fmla="*/ 146957 w 397328"/>
              <a:gd name="connsiteY47" fmla="*/ 257991 h 435428"/>
              <a:gd name="connsiteX48" fmla="*/ 189411 w 397328"/>
              <a:gd name="connsiteY48" fmla="*/ 272143 h 435428"/>
              <a:gd name="connsiteX49" fmla="*/ 189411 w 397328"/>
              <a:gd name="connsiteY49" fmla="*/ 348343 h 435428"/>
              <a:gd name="connsiteX50" fmla="*/ 167640 w 397328"/>
              <a:gd name="connsiteY50" fmla="*/ 360317 h 435428"/>
              <a:gd name="connsiteX51" fmla="*/ 53340 w 397328"/>
              <a:gd name="connsiteY51" fmla="*/ 174171 h 435428"/>
              <a:gd name="connsiteX52" fmla="*/ 75111 w 397328"/>
              <a:gd name="connsiteY52" fmla="*/ 162197 h 435428"/>
              <a:gd name="connsiteX53" fmla="*/ 77289 w 397328"/>
              <a:gd name="connsiteY53" fmla="*/ 160020 h 435428"/>
              <a:gd name="connsiteX54" fmla="*/ 130629 w 397328"/>
              <a:gd name="connsiteY54" fmla="*/ 190500 h 435428"/>
              <a:gd name="connsiteX55" fmla="*/ 114300 w 397328"/>
              <a:gd name="connsiteY55" fmla="*/ 213360 h 435428"/>
              <a:gd name="connsiteX56" fmla="*/ 111034 w 397328"/>
              <a:gd name="connsiteY56" fmla="*/ 217714 h 435428"/>
              <a:gd name="connsiteX57" fmla="*/ 113211 w 397328"/>
              <a:gd name="connsiteY57" fmla="*/ 222069 h 435428"/>
              <a:gd name="connsiteX58" fmla="*/ 129540 w 397328"/>
              <a:gd name="connsiteY58" fmla="*/ 244929 h 435428"/>
              <a:gd name="connsiteX59" fmla="*/ 129540 w 397328"/>
              <a:gd name="connsiteY59" fmla="*/ 244929 h 435428"/>
              <a:gd name="connsiteX60" fmla="*/ 75111 w 397328"/>
              <a:gd name="connsiteY60" fmla="*/ 276497 h 435428"/>
              <a:gd name="connsiteX61" fmla="*/ 75111 w 397328"/>
              <a:gd name="connsiteY61" fmla="*/ 276497 h 435428"/>
              <a:gd name="connsiteX62" fmla="*/ 53340 w 397328"/>
              <a:gd name="connsiteY62" fmla="*/ 264523 h 435428"/>
              <a:gd name="connsiteX63" fmla="*/ 53340 w 397328"/>
              <a:gd name="connsiteY63" fmla="*/ 174171 h 435428"/>
              <a:gd name="connsiteX64" fmla="*/ 164374 w 397328"/>
              <a:gd name="connsiteY64" fmla="*/ 70757 h 435428"/>
              <a:gd name="connsiteX65" fmla="*/ 167640 w 397328"/>
              <a:gd name="connsiteY65" fmla="*/ 75111 h 435428"/>
              <a:gd name="connsiteX66" fmla="*/ 189411 w 397328"/>
              <a:gd name="connsiteY66" fmla="*/ 87086 h 435428"/>
              <a:gd name="connsiteX67" fmla="*/ 189411 w 397328"/>
              <a:gd name="connsiteY67" fmla="*/ 162197 h 435428"/>
              <a:gd name="connsiteX68" fmla="*/ 146957 w 397328"/>
              <a:gd name="connsiteY68" fmla="*/ 176349 h 435428"/>
              <a:gd name="connsiteX69" fmla="*/ 87086 w 397328"/>
              <a:gd name="connsiteY69" fmla="*/ 141514 h 435428"/>
              <a:gd name="connsiteX70" fmla="*/ 85997 w 397328"/>
              <a:gd name="connsiteY70" fmla="*/ 115389 h 435428"/>
              <a:gd name="connsiteX71" fmla="*/ 164374 w 397328"/>
              <a:gd name="connsiteY71" fmla="*/ 70757 h 435428"/>
              <a:gd name="connsiteX72" fmla="*/ 229689 w 397328"/>
              <a:gd name="connsiteY72" fmla="*/ 75111 h 435428"/>
              <a:gd name="connsiteX73" fmla="*/ 231866 w 397328"/>
              <a:gd name="connsiteY73" fmla="*/ 71846 h 435428"/>
              <a:gd name="connsiteX74" fmla="*/ 309154 w 397328"/>
              <a:gd name="connsiteY74" fmla="*/ 116477 h 435428"/>
              <a:gd name="connsiteX75" fmla="*/ 308066 w 397328"/>
              <a:gd name="connsiteY75" fmla="*/ 141514 h 435428"/>
              <a:gd name="connsiteX76" fmla="*/ 250371 w 397328"/>
              <a:gd name="connsiteY76" fmla="*/ 176349 h 435428"/>
              <a:gd name="connsiteX77" fmla="*/ 210094 w 397328"/>
              <a:gd name="connsiteY77" fmla="*/ 162197 h 435428"/>
              <a:gd name="connsiteX78" fmla="*/ 210094 w 397328"/>
              <a:gd name="connsiteY78" fmla="*/ 85997 h 435428"/>
              <a:gd name="connsiteX79" fmla="*/ 229689 w 397328"/>
              <a:gd name="connsiteY79" fmla="*/ 75111 h 435428"/>
              <a:gd name="connsiteX80" fmla="*/ 253637 w 397328"/>
              <a:gd name="connsiteY80" fmla="*/ 230777 h 435428"/>
              <a:gd name="connsiteX81" fmla="*/ 144780 w 397328"/>
              <a:gd name="connsiteY81" fmla="*/ 230777 h 435428"/>
              <a:gd name="connsiteX82" fmla="*/ 133894 w 397328"/>
              <a:gd name="connsiteY82" fmla="*/ 217714 h 435428"/>
              <a:gd name="connsiteX83" fmla="*/ 144780 w 397328"/>
              <a:gd name="connsiteY83" fmla="*/ 204651 h 435428"/>
              <a:gd name="connsiteX84" fmla="*/ 253637 w 397328"/>
              <a:gd name="connsiteY84" fmla="*/ 204651 h 435428"/>
              <a:gd name="connsiteX85" fmla="*/ 264523 w 397328"/>
              <a:gd name="connsiteY85" fmla="*/ 217714 h 435428"/>
              <a:gd name="connsiteX86" fmla="*/ 253637 w 397328"/>
              <a:gd name="connsiteY86" fmla="*/ 230777 h 435428"/>
              <a:gd name="connsiteX87" fmla="*/ 321128 w 397328"/>
              <a:gd name="connsiteY87" fmla="*/ 276497 h 435428"/>
              <a:gd name="connsiteX88" fmla="*/ 321128 w 397328"/>
              <a:gd name="connsiteY88" fmla="*/ 276497 h 435428"/>
              <a:gd name="connsiteX89" fmla="*/ 266700 w 397328"/>
              <a:gd name="connsiteY89" fmla="*/ 246017 h 435428"/>
              <a:gd name="connsiteX90" fmla="*/ 267788 w 397328"/>
              <a:gd name="connsiteY90" fmla="*/ 244929 h 435428"/>
              <a:gd name="connsiteX91" fmla="*/ 284117 w 397328"/>
              <a:gd name="connsiteY91" fmla="*/ 222069 h 435428"/>
              <a:gd name="connsiteX92" fmla="*/ 286294 w 397328"/>
              <a:gd name="connsiteY92" fmla="*/ 217714 h 435428"/>
              <a:gd name="connsiteX93" fmla="*/ 284117 w 397328"/>
              <a:gd name="connsiteY93" fmla="*/ 213360 h 435428"/>
              <a:gd name="connsiteX94" fmla="*/ 267788 w 397328"/>
              <a:gd name="connsiteY94" fmla="*/ 190500 h 435428"/>
              <a:gd name="connsiteX95" fmla="*/ 267788 w 397328"/>
              <a:gd name="connsiteY95" fmla="*/ 190500 h 435428"/>
              <a:gd name="connsiteX96" fmla="*/ 320040 w 397328"/>
              <a:gd name="connsiteY96" fmla="*/ 160020 h 435428"/>
              <a:gd name="connsiteX97" fmla="*/ 322217 w 397328"/>
              <a:gd name="connsiteY97" fmla="*/ 162197 h 435428"/>
              <a:gd name="connsiteX98" fmla="*/ 342900 w 397328"/>
              <a:gd name="connsiteY98" fmla="*/ 174171 h 435428"/>
              <a:gd name="connsiteX99" fmla="*/ 342900 w 397328"/>
              <a:gd name="connsiteY99" fmla="*/ 265611 h 435428"/>
              <a:gd name="connsiteX100" fmla="*/ 321128 w 397328"/>
              <a:gd name="connsiteY100" fmla="*/ 276497 h 435428"/>
              <a:gd name="connsiteX101" fmla="*/ 335280 w 397328"/>
              <a:gd name="connsiteY101" fmla="*/ 114300 h 435428"/>
              <a:gd name="connsiteX102" fmla="*/ 369026 w 397328"/>
              <a:gd name="connsiteY102" fmla="*/ 114300 h 435428"/>
              <a:gd name="connsiteX103" fmla="*/ 375557 w 397328"/>
              <a:gd name="connsiteY103" fmla="*/ 130629 h 435428"/>
              <a:gd name="connsiteX104" fmla="*/ 369026 w 397328"/>
              <a:gd name="connsiteY104" fmla="*/ 146957 h 435428"/>
              <a:gd name="connsiteX105" fmla="*/ 351608 w 397328"/>
              <a:gd name="connsiteY105" fmla="*/ 153489 h 435428"/>
              <a:gd name="connsiteX106" fmla="*/ 335280 w 397328"/>
              <a:gd name="connsiteY106" fmla="*/ 146957 h 435428"/>
              <a:gd name="connsiteX107" fmla="*/ 332014 w 397328"/>
              <a:gd name="connsiteY107" fmla="*/ 117566 h 435428"/>
              <a:gd name="connsiteX108" fmla="*/ 332014 w 397328"/>
              <a:gd name="connsiteY108" fmla="*/ 117566 h 435428"/>
              <a:gd name="connsiteX109" fmla="*/ 335280 w 397328"/>
              <a:gd name="connsiteY109" fmla="*/ 114300 h 435428"/>
              <a:gd name="connsiteX110" fmla="*/ 181791 w 397328"/>
              <a:gd name="connsiteY110" fmla="*/ 27214 h 435428"/>
              <a:gd name="connsiteX111" fmla="*/ 215537 w 397328"/>
              <a:gd name="connsiteY111" fmla="*/ 27214 h 435428"/>
              <a:gd name="connsiteX112" fmla="*/ 219891 w 397328"/>
              <a:gd name="connsiteY112" fmla="*/ 54429 h 435428"/>
              <a:gd name="connsiteX113" fmla="*/ 219891 w 397328"/>
              <a:gd name="connsiteY113" fmla="*/ 54429 h 435428"/>
              <a:gd name="connsiteX114" fmla="*/ 215537 w 397328"/>
              <a:gd name="connsiteY114" fmla="*/ 60960 h 435428"/>
              <a:gd name="connsiteX115" fmla="*/ 181791 w 397328"/>
              <a:gd name="connsiteY115" fmla="*/ 60960 h 435428"/>
              <a:gd name="connsiteX116" fmla="*/ 176349 w 397328"/>
              <a:gd name="connsiteY116" fmla="*/ 53340 h 435428"/>
              <a:gd name="connsiteX117" fmla="*/ 176349 w 397328"/>
              <a:gd name="connsiteY117" fmla="*/ 53340 h 435428"/>
              <a:gd name="connsiteX118" fmla="*/ 181791 w 397328"/>
              <a:gd name="connsiteY118" fmla="*/ 27214 h 435428"/>
              <a:gd name="connsiteX119" fmla="*/ 20683 w 397328"/>
              <a:gd name="connsiteY119" fmla="*/ 130629 h 435428"/>
              <a:gd name="connsiteX120" fmla="*/ 27214 w 397328"/>
              <a:gd name="connsiteY120" fmla="*/ 114300 h 435428"/>
              <a:gd name="connsiteX121" fmla="*/ 60960 w 397328"/>
              <a:gd name="connsiteY121" fmla="*/ 114300 h 435428"/>
              <a:gd name="connsiteX122" fmla="*/ 64226 w 397328"/>
              <a:gd name="connsiteY122" fmla="*/ 117566 h 435428"/>
              <a:gd name="connsiteX123" fmla="*/ 64226 w 397328"/>
              <a:gd name="connsiteY123" fmla="*/ 117566 h 435428"/>
              <a:gd name="connsiteX124" fmla="*/ 60960 w 397328"/>
              <a:gd name="connsiteY124" fmla="*/ 148046 h 435428"/>
              <a:gd name="connsiteX125" fmla="*/ 43543 w 397328"/>
              <a:gd name="connsiteY125" fmla="*/ 154577 h 435428"/>
              <a:gd name="connsiteX126" fmla="*/ 27214 w 397328"/>
              <a:gd name="connsiteY126" fmla="*/ 148046 h 435428"/>
              <a:gd name="connsiteX127" fmla="*/ 20683 w 397328"/>
              <a:gd name="connsiteY127" fmla="*/ 130629 h 435428"/>
              <a:gd name="connsiteX128" fmla="*/ 27214 w 397328"/>
              <a:gd name="connsiteY128" fmla="*/ 324394 h 435428"/>
              <a:gd name="connsiteX129" fmla="*/ 20683 w 397328"/>
              <a:gd name="connsiteY129" fmla="*/ 308066 h 435428"/>
              <a:gd name="connsiteX130" fmla="*/ 27214 w 397328"/>
              <a:gd name="connsiteY130" fmla="*/ 291737 h 435428"/>
              <a:gd name="connsiteX131" fmla="*/ 43543 w 397328"/>
              <a:gd name="connsiteY131" fmla="*/ 285206 h 435428"/>
              <a:gd name="connsiteX132" fmla="*/ 60960 w 397328"/>
              <a:gd name="connsiteY132" fmla="*/ 291737 h 435428"/>
              <a:gd name="connsiteX133" fmla="*/ 64226 w 397328"/>
              <a:gd name="connsiteY133" fmla="*/ 320040 h 435428"/>
              <a:gd name="connsiteX134" fmla="*/ 64226 w 397328"/>
              <a:gd name="connsiteY134" fmla="*/ 320040 h 435428"/>
              <a:gd name="connsiteX135" fmla="*/ 60960 w 397328"/>
              <a:gd name="connsiteY135" fmla="*/ 325483 h 435428"/>
              <a:gd name="connsiteX136" fmla="*/ 27214 w 397328"/>
              <a:gd name="connsiteY136" fmla="*/ 324394 h 435428"/>
              <a:gd name="connsiteX137" fmla="*/ 215537 w 397328"/>
              <a:gd name="connsiteY137" fmla="*/ 408214 h 435428"/>
              <a:gd name="connsiteX138" fmla="*/ 181791 w 397328"/>
              <a:gd name="connsiteY138" fmla="*/ 408214 h 435428"/>
              <a:gd name="connsiteX139" fmla="*/ 176349 w 397328"/>
              <a:gd name="connsiteY139" fmla="*/ 382089 h 435428"/>
              <a:gd name="connsiteX140" fmla="*/ 181791 w 397328"/>
              <a:gd name="connsiteY140" fmla="*/ 374469 h 435428"/>
              <a:gd name="connsiteX141" fmla="*/ 215537 w 397328"/>
              <a:gd name="connsiteY141" fmla="*/ 374469 h 435428"/>
              <a:gd name="connsiteX142" fmla="*/ 219891 w 397328"/>
              <a:gd name="connsiteY142" fmla="*/ 381000 h 435428"/>
              <a:gd name="connsiteX143" fmla="*/ 219891 w 397328"/>
              <a:gd name="connsiteY143" fmla="*/ 381000 h 435428"/>
              <a:gd name="connsiteX144" fmla="*/ 215537 w 397328"/>
              <a:gd name="connsiteY144" fmla="*/ 408214 h 435428"/>
              <a:gd name="connsiteX145" fmla="*/ 369026 w 397328"/>
              <a:gd name="connsiteY145" fmla="*/ 324394 h 435428"/>
              <a:gd name="connsiteX146" fmla="*/ 335280 w 397328"/>
              <a:gd name="connsiteY146" fmla="*/ 324394 h 435428"/>
              <a:gd name="connsiteX147" fmla="*/ 330926 w 397328"/>
              <a:gd name="connsiteY147" fmla="*/ 318951 h 435428"/>
              <a:gd name="connsiteX148" fmla="*/ 330926 w 397328"/>
              <a:gd name="connsiteY148" fmla="*/ 318951 h 435428"/>
              <a:gd name="connsiteX149" fmla="*/ 335280 w 397328"/>
              <a:gd name="connsiteY149" fmla="*/ 290649 h 435428"/>
              <a:gd name="connsiteX150" fmla="*/ 351608 w 397328"/>
              <a:gd name="connsiteY150" fmla="*/ 284117 h 435428"/>
              <a:gd name="connsiteX151" fmla="*/ 369026 w 397328"/>
              <a:gd name="connsiteY151" fmla="*/ 290649 h 435428"/>
              <a:gd name="connsiteX152" fmla="*/ 375557 w 397328"/>
              <a:gd name="connsiteY152" fmla="*/ 306977 h 435428"/>
              <a:gd name="connsiteX153" fmla="*/ 369026 w 397328"/>
              <a:gd name="connsiteY153" fmla="*/ 324394 h 435428"/>
              <a:gd name="connsiteX154" fmla="*/ 225334 w 397328"/>
              <a:gd name="connsiteY154" fmla="*/ 217714 h 435428"/>
              <a:gd name="connsiteX155" fmla="*/ 200297 w 397328"/>
              <a:gd name="connsiteY155" fmla="*/ 242751 h 435428"/>
              <a:gd name="connsiteX156" fmla="*/ 175260 w 397328"/>
              <a:gd name="connsiteY156" fmla="*/ 217714 h 435428"/>
              <a:gd name="connsiteX157" fmla="*/ 200297 w 397328"/>
              <a:gd name="connsiteY157" fmla="*/ 192677 h 435428"/>
              <a:gd name="connsiteX158" fmla="*/ 225334 w 397328"/>
              <a:gd name="connsiteY158" fmla="*/ 217714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397328" h="435428">
                <a:moveTo>
                  <a:pt x="361406" y="265611"/>
                </a:moveTo>
                <a:lnTo>
                  <a:pt x="361406" y="174171"/>
                </a:lnTo>
                <a:cubicBezTo>
                  <a:pt x="370114" y="171994"/>
                  <a:pt x="377734" y="167640"/>
                  <a:pt x="383177" y="161109"/>
                </a:cubicBezTo>
                <a:cubicBezTo>
                  <a:pt x="391886" y="152400"/>
                  <a:pt x="396240" y="141514"/>
                  <a:pt x="396240" y="129540"/>
                </a:cubicBezTo>
                <a:cubicBezTo>
                  <a:pt x="396240" y="117566"/>
                  <a:pt x="391886" y="106680"/>
                  <a:pt x="383177" y="97971"/>
                </a:cubicBezTo>
                <a:cubicBezTo>
                  <a:pt x="365760" y="80554"/>
                  <a:pt x="338546" y="80554"/>
                  <a:pt x="321128" y="97971"/>
                </a:cubicBezTo>
                <a:cubicBezTo>
                  <a:pt x="321128" y="97971"/>
                  <a:pt x="321128" y="97971"/>
                  <a:pt x="321128" y="97971"/>
                </a:cubicBezTo>
                <a:lnTo>
                  <a:pt x="241663" y="54429"/>
                </a:lnTo>
                <a:cubicBezTo>
                  <a:pt x="244928" y="40277"/>
                  <a:pt x="240574" y="23949"/>
                  <a:pt x="229689" y="13063"/>
                </a:cubicBezTo>
                <a:cubicBezTo>
                  <a:pt x="212271" y="-4354"/>
                  <a:pt x="185057" y="-4354"/>
                  <a:pt x="167640" y="13063"/>
                </a:cubicBezTo>
                <a:cubicBezTo>
                  <a:pt x="156754" y="23949"/>
                  <a:pt x="152400" y="38100"/>
                  <a:pt x="155666" y="52251"/>
                </a:cubicBezTo>
                <a:lnTo>
                  <a:pt x="75111" y="99060"/>
                </a:lnTo>
                <a:cubicBezTo>
                  <a:pt x="57694" y="82731"/>
                  <a:pt x="30480" y="82731"/>
                  <a:pt x="13063" y="100149"/>
                </a:cubicBezTo>
                <a:cubicBezTo>
                  <a:pt x="4354" y="107769"/>
                  <a:pt x="0" y="118654"/>
                  <a:pt x="0" y="130629"/>
                </a:cubicBezTo>
                <a:cubicBezTo>
                  <a:pt x="0" y="142603"/>
                  <a:pt x="4354" y="153489"/>
                  <a:pt x="13063" y="162197"/>
                </a:cubicBezTo>
                <a:cubicBezTo>
                  <a:pt x="18506" y="167640"/>
                  <a:pt x="25037" y="171994"/>
                  <a:pt x="32657" y="173083"/>
                </a:cubicBezTo>
                <a:lnTo>
                  <a:pt x="32657" y="264523"/>
                </a:lnTo>
                <a:cubicBezTo>
                  <a:pt x="25037" y="266700"/>
                  <a:pt x="18506" y="269966"/>
                  <a:pt x="13063" y="275409"/>
                </a:cubicBezTo>
                <a:cubicBezTo>
                  <a:pt x="4354" y="285206"/>
                  <a:pt x="0" y="296091"/>
                  <a:pt x="0" y="308066"/>
                </a:cubicBezTo>
                <a:cubicBezTo>
                  <a:pt x="0" y="320040"/>
                  <a:pt x="4354" y="330926"/>
                  <a:pt x="13063" y="339634"/>
                </a:cubicBezTo>
                <a:cubicBezTo>
                  <a:pt x="21771" y="347254"/>
                  <a:pt x="32657" y="351609"/>
                  <a:pt x="43543" y="351609"/>
                </a:cubicBezTo>
                <a:cubicBezTo>
                  <a:pt x="54429" y="351609"/>
                  <a:pt x="66403" y="347254"/>
                  <a:pt x="75111" y="338546"/>
                </a:cubicBezTo>
                <a:cubicBezTo>
                  <a:pt x="75111" y="338546"/>
                  <a:pt x="76200" y="337457"/>
                  <a:pt x="76200" y="337457"/>
                </a:cubicBezTo>
                <a:lnTo>
                  <a:pt x="155666" y="383177"/>
                </a:lnTo>
                <a:cubicBezTo>
                  <a:pt x="153489" y="397329"/>
                  <a:pt x="157843" y="411480"/>
                  <a:pt x="167640" y="422366"/>
                </a:cubicBezTo>
                <a:cubicBezTo>
                  <a:pt x="176349" y="431074"/>
                  <a:pt x="187234" y="435429"/>
                  <a:pt x="199209" y="435429"/>
                </a:cubicBezTo>
                <a:cubicBezTo>
                  <a:pt x="210094" y="435429"/>
                  <a:pt x="222068" y="431074"/>
                  <a:pt x="230777" y="422366"/>
                </a:cubicBezTo>
                <a:cubicBezTo>
                  <a:pt x="241663" y="411480"/>
                  <a:pt x="246017" y="396240"/>
                  <a:pt x="242751" y="382089"/>
                </a:cubicBezTo>
                <a:lnTo>
                  <a:pt x="320040" y="337457"/>
                </a:lnTo>
                <a:cubicBezTo>
                  <a:pt x="320040" y="338546"/>
                  <a:pt x="321128" y="338546"/>
                  <a:pt x="321128" y="339634"/>
                </a:cubicBezTo>
                <a:cubicBezTo>
                  <a:pt x="329837" y="348343"/>
                  <a:pt x="340723" y="352697"/>
                  <a:pt x="352697" y="352697"/>
                </a:cubicBezTo>
                <a:cubicBezTo>
                  <a:pt x="363583" y="352697"/>
                  <a:pt x="375557" y="348343"/>
                  <a:pt x="384266" y="339634"/>
                </a:cubicBezTo>
                <a:cubicBezTo>
                  <a:pt x="392974" y="330926"/>
                  <a:pt x="397328" y="320040"/>
                  <a:pt x="397328" y="308066"/>
                </a:cubicBezTo>
                <a:cubicBezTo>
                  <a:pt x="397328" y="296091"/>
                  <a:pt x="392974" y="285206"/>
                  <a:pt x="384266" y="276497"/>
                </a:cubicBezTo>
                <a:cubicBezTo>
                  <a:pt x="376646" y="269966"/>
                  <a:pt x="369026" y="267789"/>
                  <a:pt x="361406" y="265611"/>
                </a:cubicBezTo>
                <a:moveTo>
                  <a:pt x="232954" y="363583"/>
                </a:moveTo>
                <a:cubicBezTo>
                  <a:pt x="231866" y="362494"/>
                  <a:pt x="230777" y="361406"/>
                  <a:pt x="229689" y="360317"/>
                </a:cubicBezTo>
                <a:cubicBezTo>
                  <a:pt x="224246" y="354874"/>
                  <a:pt x="216626" y="350520"/>
                  <a:pt x="209006" y="349431"/>
                </a:cubicBezTo>
                <a:lnTo>
                  <a:pt x="209006" y="273231"/>
                </a:lnTo>
                <a:cubicBezTo>
                  <a:pt x="223157" y="272143"/>
                  <a:pt x="236220" y="266700"/>
                  <a:pt x="248194" y="259080"/>
                </a:cubicBezTo>
                <a:lnTo>
                  <a:pt x="309154" y="293914"/>
                </a:lnTo>
                <a:cubicBezTo>
                  <a:pt x="306977" y="301534"/>
                  <a:pt x="305888" y="310243"/>
                  <a:pt x="309154" y="318951"/>
                </a:cubicBezTo>
                <a:lnTo>
                  <a:pt x="232954" y="363583"/>
                </a:lnTo>
                <a:close/>
                <a:moveTo>
                  <a:pt x="167640" y="360317"/>
                </a:moveTo>
                <a:cubicBezTo>
                  <a:pt x="166551" y="361406"/>
                  <a:pt x="164374" y="363583"/>
                  <a:pt x="163286" y="364671"/>
                </a:cubicBezTo>
                <a:lnTo>
                  <a:pt x="85997" y="320040"/>
                </a:lnTo>
                <a:cubicBezTo>
                  <a:pt x="88174" y="311331"/>
                  <a:pt x="88174" y="302623"/>
                  <a:pt x="85997" y="293914"/>
                </a:cubicBezTo>
                <a:lnTo>
                  <a:pt x="146957" y="257991"/>
                </a:lnTo>
                <a:cubicBezTo>
                  <a:pt x="160020" y="265611"/>
                  <a:pt x="174171" y="271054"/>
                  <a:pt x="189411" y="272143"/>
                </a:cubicBezTo>
                <a:lnTo>
                  <a:pt x="189411" y="348343"/>
                </a:lnTo>
                <a:cubicBezTo>
                  <a:pt x="181791" y="350520"/>
                  <a:pt x="174171" y="353786"/>
                  <a:pt x="167640" y="360317"/>
                </a:cubicBezTo>
                <a:moveTo>
                  <a:pt x="53340" y="174171"/>
                </a:moveTo>
                <a:cubicBezTo>
                  <a:pt x="62049" y="171994"/>
                  <a:pt x="69669" y="168729"/>
                  <a:pt x="75111" y="162197"/>
                </a:cubicBezTo>
                <a:cubicBezTo>
                  <a:pt x="76200" y="161109"/>
                  <a:pt x="76200" y="161109"/>
                  <a:pt x="77289" y="160020"/>
                </a:cubicBezTo>
                <a:lnTo>
                  <a:pt x="130629" y="190500"/>
                </a:lnTo>
                <a:cubicBezTo>
                  <a:pt x="124097" y="197031"/>
                  <a:pt x="118654" y="204651"/>
                  <a:pt x="114300" y="213360"/>
                </a:cubicBezTo>
                <a:lnTo>
                  <a:pt x="111034" y="217714"/>
                </a:lnTo>
                <a:lnTo>
                  <a:pt x="113211" y="222069"/>
                </a:lnTo>
                <a:cubicBezTo>
                  <a:pt x="117566" y="230777"/>
                  <a:pt x="123009" y="238397"/>
                  <a:pt x="129540" y="244929"/>
                </a:cubicBezTo>
                <a:cubicBezTo>
                  <a:pt x="129540" y="244929"/>
                  <a:pt x="129540" y="244929"/>
                  <a:pt x="129540" y="244929"/>
                </a:cubicBezTo>
                <a:lnTo>
                  <a:pt x="75111" y="276497"/>
                </a:lnTo>
                <a:cubicBezTo>
                  <a:pt x="75111" y="276497"/>
                  <a:pt x="75111" y="276497"/>
                  <a:pt x="75111" y="276497"/>
                </a:cubicBezTo>
                <a:cubicBezTo>
                  <a:pt x="68580" y="269966"/>
                  <a:pt x="60960" y="266700"/>
                  <a:pt x="53340" y="264523"/>
                </a:cubicBezTo>
                <a:lnTo>
                  <a:pt x="53340" y="174171"/>
                </a:lnTo>
                <a:close/>
                <a:moveTo>
                  <a:pt x="164374" y="70757"/>
                </a:moveTo>
                <a:cubicBezTo>
                  <a:pt x="165463" y="71846"/>
                  <a:pt x="166551" y="74023"/>
                  <a:pt x="167640" y="75111"/>
                </a:cubicBezTo>
                <a:cubicBezTo>
                  <a:pt x="174171" y="81643"/>
                  <a:pt x="181791" y="84909"/>
                  <a:pt x="189411" y="87086"/>
                </a:cubicBezTo>
                <a:lnTo>
                  <a:pt x="189411" y="162197"/>
                </a:lnTo>
                <a:cubicBezTo>
                  <a:pt x="174171" y="163286"/>
                  <a:pt x="160020" y="168729"/>
                  <a:pt x="146957" y="176349"/>
                </a:cubicBezTo>
                <a:lnTo>
                  <a:pt x="87086" y="141514"/>
                </a:lnTo>
                <a:cubicBezTo>
                  <a:pt x="89263" y="132806"/>
                  <a:pt x="89263" y="124097"/>
                  <a:pt x="85997" y="115389"/>
                </a:cubicBezTo>
                <a:lnTo>
                  <a:pt x="164374" y="70757"/>
                </a:lnTo>
                <a:close/>
                <a:moveTo>
                  <a:pt x="229689" y="75111"/>
                </a:moveTo>
                <a:cubicBezTo>
                  <a:pt x="230777" y="74023"/>
                  <a:pt x="231866" y="72934"/>
                  <a:pt x="231866" y="71846"/>
                </a:cubicBezTo>
                <a:lnTo>
                  <a:pt x="309154" y="116477"/>
                </a:lnTo>
                <a:cubicBezTo>
                  <a:pt x="305888" y="125186"/>
                  <a:pt x="305888" y="133894"/>
                  <a:pt x="308066" y="141514"/>
                </a:cubicBezTo>
                <a:lnTo>
                  <a:pt x="250371" y="176349"/>
                </a:lnTo>
                <a:cubicBezTo>
                  <a:pt x="238397" y="168729"/>
                  <a:pt x="224246" y="163286"/>
                  <a:pt x="210094" y="162197"/>
                </a:cubicBezTo>
                <a:lnTo>
                  <a:pt x="210094" y="85997"/>
                </a:lnTo>
                <a:cubicBezTo>
                  <a:pt x="216626" y="84909"/>
                  <a:pt x="224246" y="80554"/>
                  <a:pt x="229689" y="75111"/>
                </a:cubicBezTo>
                <a:moveTo>
                  <a:pt x="253637" y="230777"/>
                </a:moveTo>
                <a:cubicBezTo>
                  <a:pt x="223157" y="261257"/>
                  <a:pt x="175260" y="261257"/>
                  <a:pt x="144780" y="230777"/>
                </a:cubicBezTo>
                <a:cubicBezTo>
                  <a:pt x="140426" y="226423"/>
                  <a:pt x="137160" y="222069"/>
                  <a:pt x="133894" y="217714"/>
                </a:cubicBezTo>
                <a:cubicBezTo>
                  <a:pt x="137160" y="213360"/>
                  <a:pt x="140426" y="209006"/>
                  <a:pt x="144780" y="204651"/>
                </a:cubicBezTo>
                <a:cubicBezTo>
                  <a:pt x="175260" y="174171"/>
                  <a:pt x="223157" y="174171"/>
                  <a:pt x="253637" y="204651"/>
                </a:cubicBezTo>
                <a:cubicBezTo>
                  <a:pt x="257991" y="209006"/>
                  <a:pt x="261257" y="213360"/>
                  <a:pt x="264523" y="217714"/>
                </a:cubicBezTo>
                <a:cubicBezTo>
                  <a:pt x="260168" y="222069"/>
                  <a:pt x="256903" y="226423"/>
                  <a:pt x="253637" y="230777"/>
                </a:cubicBezTo>
                <a:moveTo>
                  <a:pt x="321128" y="276497"/>
                </a:moveTo>
                <a:cubicBezTo>
                  <a:pt x="321128" y="276497"/>
                  <a:pt x="320040" y="276497"/>
                  <a:pt x="321128" y="276497"/>
                </a:cubicBezTo>
                <a:lnTo>
                  <a:pt x="266700" y="246017"/>
                </a:lnTo>
                <a:cubicBezTo>
                  <a:pt x="266700" y="246017"/>
                  <a:pt x="267788" y="246017"/>
                  <a:pt x="267788" y="244929"/>
                </a:cubicBezTo>
                <a:cubicBezTo>
                  <a:pt x="274320" y="238397"/>
                  <a:pt x="279763" y="230777"/>
                  <a:pt x="284117" y="222069"/>
                </a:cubicBezTo>
                <a:lnTo>
                  <a:pt x="286294" y="217714"/>
                </a:lnTo>
                <a:lnTo>
                  <a:pt x="284117" y="213360"/>
                </a:lnTo>
                <a:cubicBezTo>
                  <a:pt x="279763" y="204651"/>
                  <a:pt x="274320" y="197031"/>
                  <a:pt x="267788" y="190500"/>
                </a:cubicBezTo>
                <a:cubicBezTo>
                  <a:pt x="267788" y="190500"/>
                  <a:pt x="267788" y="190500"/>
                  <a:pt x="267788" y="190500"/>
                </a:cubicBezTo>
                <a:lnTo>
                  <a:pt x="320040" y="160020"/>
                </a:lnTo>
                <a:cubicBezTo>
                  <a:pt x="321128" y="161109"/>
                  <a:pt x="321128" y="161109"/>
                  <a:pt x="322217" y="162197"/>
                </a:cubicBezTo>
                <a:cubicBezTo>
                  <a:pt x="327660" y="167640"/>
                  <a:pt x="335280" y="171994"/>
                  <a:pt x="342900" y="174171"/>
                </a:cubicBezTo>
                <a:lnTo>
                  <a:pt x="342900" y="265611"/>
                </a:lnTo>
                <a:cubicBezTo>
                  <a:pt x="333103" y="266700"/>
                  <a:pt x="326571" y="271054"/>
                  <a:pt x="321128" y="276497"/>
                </a:cubicBezTo>
                <a:moveTo>
                  <a:pt x="335280" y="114300"/>
                </a:moveTo>
                <a:cubicBezTo>
                  <a:pt x="345077" y="104503"/>
                  <a:pt x="359228" y="104503"/>
                  <a:pt x="369026" y="114300"/>
                </a:cubicBezTo>
                <a:cubicBezTo>
                  <a:pt x="373380" y="118654"/>
                  <a:pt x="375557" y="125186"/>
                  <a:pt x="375557" y="130629"/>
                </a:cubicBezTo>
                <a:cubicBezTo>
                  <a:pt x="375557" y="137160"/>
                  <a:pt x="373380" y="142603"/>
                  <a:pt x="369026" y="146957"/>
                </a:cubicBezTo>
                <a:cubicBezTo>
                  <a:pt x="364671" y="151311"/>
                  <a:pt x="358140" y="154577"/>
                  <a:pt x="351608" y="153489"/>
                </a:cubicBezTo>
                <a:cubicBezTo>
                  <a:pt x="345077" y="153489"/>
                  <a:pt x="339634" y="151311"/>
                  <a:pt x="335280" y="146957"/>
                </a:cubicBezTo>
                <a:cubicBezTo>
                  <a:pt x="327660" y="139337"/>
                  <a:pt x="325483" y="127363"/>
                  <a:pt x="332014" y="117566"/>
                </a:cubicBezTo>
                <a:lnTo>
                  <a:pt x="332014" y="117566"/>
                </a:lnTo>
                <a:cubicBezTo>
                  <a:pt x="333103" y="116477"/>
                  <a:pt x="334191" y="115389"/>
                  <a:pt x="335280" y="114300"/>
                </a:cubicBezTo>
                <a:moveTo>
                  <a:pt x="181791" y="27214"/>
                </a:moveTo>
                <a:cubicBezTo>
                  <a:pt x="191589" y="17417"/>
                  <a:pt x="205740" y="17417"/>
                  <a:pt x="215537" y="27214"/>
                </a:cubicBezTo>
                <a:cubicBezTo>
                  <a:pt x="223157" y="34834"/>
                  <a:pt x="224246" y="45720"/>
                  <a:pt x="219891" y="54429"/>
                </a:cubicBezTo>
                <a:lnTo>
                  <a:pt x="219891" y="54429"/>
                </a:lnTo>
                <a:cubicBezTo>
                  <a:pt x="218803" y="56606"/>
                  <a:pt x="216626" y="58783"/>
                  <a:pt x="215537" y="60960"/>
                </a:cubicBezTo>
                <a:cubicBezTo>
                  <a:pt x="205740" y="70757"/>
                  <a:pt x="191589" y="70757"/>
                  <a:pt x="181791" y="60960"/>
                </a:cubicBezTo>
                <a:cubicBezTo>
                  <a:pt x="179614" y="58783"/>
                  <a:pt x="177437" y="56606"/>
                  <a:pt x="176349" y="53340"/>
                </a:cubicBezTo>
                <a:lnTo>
                  <a:pt x="176349" y="53340"/>
                </a:lnTo>
                <a:cubicBezTo>
                  <a:pt x="173083" y="44631"/>
                  <a:pt x="175260" y="33746"/>
                  <a:pt x="181791" y="27214"/>
                </a:cubicBezTo>
                <a:moveTo>
                  <a:pt x="20683" y="130629"/>
                </a:moveTo>
                <a:cubicBezTo>
                  <a:pt x="20683" y="124097"/>
                  <a:pt x="22860" y="118654"/>
                  <a:pt x="27214" y="114300"/>
                </a:cubicBezTo>
                <a:cubicBezTo>
                  <a:pt x="37011" y="104503"/>
                  <a:pt x="51163" y="104503"/>
                  <a:pt x="60960" y="114300"/>
                </a:cubicBezTo>
                <a:cubicBezTo>
                  <a:pt x="62049" y="115389"/>
                  <a:pt x="63137" y="116477"/>
                  <a:pt x="64226" y="117566"/>
                </a:cubicBezTo>
                <a:lnTo>
                  <a:pt x="64226" y="117566"/>
                </a:lnTo>
                <a:cubicBezTo>
                  <a:pt x="70757" y="127363"/>
                  <a:pt x="69669" y="139337"/>
                  <a:pt x="60960" y="148046"/>
                </a:cubicBezTo>
                <a:cubicBezTo>
                  <a:pt x="56606" y="152400"/>
                  <a:pt x="50074" y="155666"/>
                  <a:pt x="43543" y="154577"/>
                </a:cubicBezTo>
                <a:cubicBezTo>
                  <a:pt x="37011" y="154577"/>
                  <a:pt x="31569" y="152400"/>
                  <a:pt x="27214" y="148046"/>
                </a:cubicBezTo>
                <a:cubicBezTo>
                  <a:pt x="22860" y="143691"/>
                  <a:pt x="20683" y="137160"/>
                  <a:pt x="20683" y="130629"/>
                </a:cubicBezTo>
                <a:moveTo>
                  <a:pt x="27214" y="324394"/>
                </a:moveTo>
                <a:cubicBezTo>
                  <a:pt x="22860" y="320040"/>
                  <a:pt x="20683" y="313509"/>
                  <a:pt x="20683" y="308066"/>
                </a:cubicBezTo>
                <a:cubicBezTo>
                  <a:pt x="20683" y="301534"/>
                  <a:pt x="22860" y="296091"/>
                  <a:pt x="27214" y="291737"/>
                </a:cubicBezTo>
                <a:cubicBezTo>
                  <a:pt x="31569" y="287383"/>
                  <a:pt x="37011" y="285206"/>
                  <a:pt x="43543" y="285206"/>
                </a:cubicBezTo>
                <a:cubicBezTo>
                  <a:pt x="50074" y="285206"/>
                  <a:pt x="56606" y="287383"/>
                  <a:pt x="60960" y="291737"/>
                </a:cubicBezTo>
                <a:cubicBezTo>
                  <a:pt x="68580" y="299357"/>
                  <a:pt x="69669" y="311331"/>
                  <a:pt x="64226" y="320040"/>
                </a:cubicBezTo>
                <a:lnTo>
                  <a:pt x="64226" y="320040"/>
                </a:lnTo>
                <a:cubicBezTo>
                  <a:pt x="63137" y="322217"/>
                  <a:pt x="62049" y="323306"/>
                  <a:pt x="60960" y="325483"/>
                </a:cubicBezTo>
                <a:cubicBezTo>
                  <a:pt x="51163" y="334191"/>
                  <a:pt x="37011" y="334191"/>
                  <a:pt x="27214" y="324394"/>
                </a:cubicBezTo>
                <a:moveTo>
                  <a:pt x="215537" y="408214"/>
                </a:moveTo>
                <a:cubicBezTo>
                  <a:pt x="205740" y="418011"/>
                  <a:pt x="191589" y="418011"/>
                  <a:pt x="181791" y="408214"/>
                </a:cubicBezTo>
                <a:cubicBezTo>
                  <a:pt x="175260" y="401683"/>
                  <a:pt x="173083" y="391886"/>
                  <a:pt x="176349" y="382089"/>
                </a:cubicBezTo>
                <a:cubicBezTo>
                  <a:pt x="177437" y="378823"/>
                  <a:pt x="179614" y="376646"/>
                  <a:pt x="181791" y="374469"/>
                </a:cubicBezTo>
                <a:cubicBezTo>
                  <a:pt x="191589" y="364671"/>
                  <a:pt x="205740" y="364671"/>
                  <a:pt x="215537" y="374469"/>
                </a:cubicBezTo>
                <a:cubicBezTo>
                  <a:pt x="217714" y="376646"/>
                  <a:pt x="218803" y="378823"/>
                  <a:pt x="219891" y="381000"/>
                </a:cubicBezTo>
                <a:lnTo>
                  <a:pt x="219891" y="381000"/>
                </a:lnTo>
                <a:cubicBezTo>
                  <a:pt x="224246" y="390797"/>
                  <a:pt x="223157" y="401683"/>
                  <a:pt x="215537" y="408214"/>
                </a:cubicBezTo>
                <a:moveTo>
                  <a:pt x="369026" y="324394"/>
                </a:moveTo>
                <a:cubicBezTo>
                  <a:pt x="359228" y="334191"/>
                  <a:pt x="345077" y="334191"/>
                  <a:pt x="335280" y="324394"/>
                </a:cubicBezTo>
                <a:cubicBezTo>
                  <a:pt x="334191" y="322217"/>
                  <a:pt x="332014" y="321129"/>
                  <a:pt x="330926" y="318951"/>
                </a:cubicBezTo>
                <a:lnTo>
                  <a:pt x="330926" y="318951"/>
                </a:lnTo>
                <a:cubicBezTo>
                  <a:pt x="325483" y="310243"/>
                  <a:pt x="327660" y="298269"/>
                  <a:pt x="335280" y="290649"/>
                </a:cubicBezTo>
                <a:cubicBezTo>
                  <a:pt x="339634" y="286294"/>
                  <a:pt x="345077" y="284117"/>
                  <a:pt x="351608" y="284117"/>
                </a:cubicBezTo>
                <a:cubicBezTo>
                  <a:pt x="358140" y="284117"/>
                  <a:pt x="364671" y="286294"/>
                  <a:pt x="369026" y="290649"/>
                </a:cubicBezTo>
                <a:cubicBezTo>
                  <a:pt x="373380" y="295003"/>
                  <a:pt x="375557" y="301534"/>
                  <a:pt x="375557" y="306977"/>
                </a:cubicBezTo>
                <a:cubicBezTo>
                  <a:pt x="375557" y="314597"/>
                  <a:pt x="373380" y="320040"/>
                  <a:pt x="369026" y="324394"/>
                </a:cubicBezTo>
                <a:moveTo>
                  <a:pt x="225334" y="217714"/>
                </a:moveTo>
                <a:cubicBezTo>
                  <a:pt x="225334" y="231866"/>
                  <a:pt x="214449" y="242751"/>
                  <a:pt x="200297" y="242751"/>
                </a:cubicBezTo>
                <a:cubicBezTo>
                  <a:pt x="186146" y="242751"/>
                  <a:pt x="175260" y="231866"/>
                  <a:pt x="175260" y="217714"/>
                </a:cubicBezTo>
                <a:cubicBezTo>
                  <a:pt x="175260" y="203563"/>
                  <a:pt x="186146" y="192677"/>
                  <a:pt x="200297" y="192677"/>
                </a:cubicBezTo>
                <a:cubicBezTo>
                  <a:pt x="213360" y="192677"/>
                  <a:pt x="225334" y="203563"/>
                  <a:pt x="225334" y="217714"/>
                </a:cubicBezTo>
              </a:path>
            </a:pathLst>
          </a:custGeom>
          <a:solidFill>
            <a:schemeClr val="bg1"/>
          </a:solidFill>
          <a:ln w="10778"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19" name="Freeform 4">
            <a:extLst>
              <a:ext uri="{FF2B5EF4-FFF2-40B4-BE49-F238E27FC236}">
                <a16:creationId xmlns:a16="http://schemas.microsoft.com/office/drawing/2014/main" id="{E28123C5-0B55-9F4E-B123-9DBA91A4B65A}"/>
              </a:ext>
            </a:extLst>
          </p:cNvPr>
          <p:cNvSpPr>
            <a:spLocks noChangeArrowheads="1"/>
          </p:cNvSpPr>
          <p:nvPr>
            <p:custDataLst>
              <p:tags r:id="rId47"/>
            </p:custDataLst>
          </p:nvPr>
        </p:nvSpPr>
        <p:spPr bwMode="auto">
          <a:xfrm>
            <a:off x="7249752" y="4892541"/>
            <a:ext cx="387675" cy="387675"/>
          </a:xfrm>
          <a:custGeom>
            <a:avLst/>
            <a:gdLst>
              <a:gd name="T0" fmla="*/ 937 w 1628"/>
              <a:gd name="T1" fmla="*/ 1254 h 1626"/>
              <a:gd name="T2" fmla="*/ 1132 w 1628"/>
              <a:gd name="T3" fmla="*/ 962 h 1626"/>
              <a:gd name="T4" fmla="*/ 1079 w 1628"/>
              <a:gd name="T5" fmla="*/ 1192 h 1626"/>
              <a:gd name="T6" fmla="*/ 1132 w 1628"/>
              <a:gd name="T7" fmla="*/ 962 h 1626"/>
              <a:gd name="T8" fmla="*/ 822 w 1628"/>
              <a:gd name="T9" fmla="*/ 1192 h 1626"/>
              <a:gd name="T10" fmla="*/ 769 w 1628"/>
              <a:gd name="T11" fmla="*/ 962 h 1626"/>
              <a:gd name="T12" fmla="*/ 424 w 1628"/>
              <a:gd name="T13" fmla="*/ 1413 h 1626"/>
              <a:gd name="T14" fmla="*/ 256 w 1628"/>
              <a:gd name="T15" fmla="*/ 1413 h 1626"/>
              <a:gd name="T16" fmla="*/ 424 w 1628"/>
              <a:gd name="T17" fmla="*/ 1351 h 1626"/>
              <a:gd name="T18" fmla="*/ 133 w 1628"/>
              <a:gd name="T19" fmla="*/ 1157 h 1626"/>
              <a:gd name="T20" fmla="*/ 133 w 1628"/>
              <a:gd name="T21" fmla="*/ 1228 h 1626"/>
              <a:gd name="T22" fmla="*/ 424 w 1628"/>
              <a:gd name="T23" fmla="*/ 980 h 1626"/>
              <a:gd name="T24" fmla="*/ 256 w 1628"/>
              <a:gd name="T25" fmla="*/ 980 h 1626"/>
              <a:gd name="T26" fmla="*/ 424 w 1628"/>
              <a:gd name="T27" fmla="*/ 918 h 1626"/>
              <a:gd name="T28" fmla="*/ 433 w 1628"/>
              <a:gd name="T29" fmla="*/ 724 h 1626"/>
              <a:gd name="T30" fmla="*/ 141 w 1628"/>
              <a:gd name="T31" fmla="*/ 724 h 1626"/>
              <a:gd name="T32" fmla="*/ 557 w 1628"/>
              <a:gd name="T33" fmla="*/ 1555 h 1626"/>
              <a:gd name="T34" fmla="*/ 1353 w 1628"/>
              <a:gd name="T35" fmla="*/ 1546 h 1626"/>
              <a:gd name="T36" fmla="*/ 1344 w 1628"/>
              <a:gd name="T37" fmla="*/ 1555 h 1626"/>
              <a:gd name="T38" fmla="*/ 486 w 1628"/>
              <a:gd name="T39" fmla="*/ 653 h 1626"/>
              <a:gd name="T40" fmla="*/ 80 w 1628"/>
              <a:gd name="T41" fmla="*/ 1555 h 1626"/>
              <a:gd name="T42" fmla="*/ 80 w 1628"/>
              <a:gd name="T43" fmla="*/ 521 h 1626"/>
              <a:gd name="T44" fmla="*/ 1353 w 1628"/>
              <a:gd name="T45" fmla="*/ 529 h 1626"/>
              <a:gd name="T46" fmla="*/ 71 w 1628"/>
              <a:gd name="T47" fmla="*/ 582 h 1626"/>
              <a:gd name="T48" fmla="*/ 80 w 1628"/>
              <a:gd name="T49" fmla="*/ 529 h 1626"/>
              <a:gd name="T50" fmla="*/ 80 w 1628"/>
              <a:gd name="T51" fmla="*/ 450 h 1626"/>
              <a:gd name="T52" fmla="*/ 27 w 1628"/>
              <a:gd name="T53" fmla="*/ 476 h 1626"/>
              <a:gd name="T54" fmla="*/ 0 w 1628"/>
              <a:gd name="T55" fmla="*/ 1546 h 1626"/>
              <a:gd name="T56" fmla="*/ 27 w 1628"/>
              <a:gd name="T57" fmla="*/ 1599 h 1626"/>
              <a:gd name="T58" fmla="*/ 1344 w 1628"/>
              <a:gd name="T59" fmla="*/ 1625 h 1626"/>
              <a:gd name="T60" fmla="*/ 1406 w 1628"/>
              <a:gd name="T61" fmla="*/ 1599 h 1626"/>
              <a:gd name="T62" fmla="*/ 1432 w 1628"/>
              <a:gd name="T63" fmla="*/ 529 h 1626"/>
              <a:gd name="T64" fmla="*/ 1406 w 1628"/>
              <a:gd name="T65" fmla="*/ 476 h 1626"/>
              <a:gd name="T66" fmla="*/ 265 w 1628"/>
              <a:gd name="T67" fmla="*/ 124 h 1626"/>
              <a:gd name="T68" fmla="*/ 274 w 1628"/>
              <a:gd name="T69" fmla="*/ 80 h 1626"/>
              <a:gd name="T70" fmla="*/ 1547 w 1628"/>
              <a:gd name="T71" fmla="*/ 71 h 1626"/>
              <a:gd name="T72" fmla="*/ 1556 w 1628"/>
              <a:gd name="T73" fmla="*/ 124 h 1626"/>
              <a:gd name="T74" fmla="*/ 283 w 1628"/>
              <a:gd name="T75" fmla="*/ 0 h 1626"/>
              <a:gd name="T76" fmla="*/ 221 w 1628"/>
              <a:gd name="T77" fmla="*/ 27 h 1626"/>
              <a:gd name="T78" fmla="*/ 195 w 1628"/>
              <a:gd name="T79" fmla="*/ 397 h 1626"/>
              <a:gd name="T80" fmla="*/ 690 w 1628"/>
              <a:gd name="T81" fmla="*/ 203 h 1626"/>
              <a:gd name="T82" fmla="*/ 760 w 1628"/>
              <a:gd name="T83" fmla="*/ 203 h 1626"/>
              <a:gd name="T84" fmla="*/ 1556 w 1628"/>
              <a:gd name="T85" fmla="*/ 1095 h 1626"/>
              <a:gd name="T86" fmla="*/ 1485 w 1628"/>
              <a:gd name="T87" fmla="*/ 1104 h 1626"/>
              <a:gd name="T88" fmla="*/ 1547 w 1628"/>
              <a:gd name="T89" fmla="*/ 1175 h 1626"/>
              <a:gd name="T90" fmla="*/ 1618 w 1628"/>
              <a:gd name="T91" fmla="*/ 1122 h 1626"/>
              <a:gd name="T92" fmla="*/ 1627 w 1628"/>
              <a:gd name="T93" fmla="*/ 80 h 1626"/>
              <a:gd name="T94" fmla="*/ 1574 w 1628"/>
              <a:gd name="T95" fmla="*/ 9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28" h="1626">
                <a:moveTo>
                  <a:pt x="964" y="945"/>
                </a:moveTo>
                <a:lnTo>
                  <a:pt x="1043" y="945"/>
                </a:lnTo>
                <a:lnTo>
                  <a:pt x="937" y="1254"/>
                </a:lnTo>
                <a:lnTo>
                  <a:pt x="858" y="1254"/>
                </a:lnTo>
                <a:lnTo>
                  <a:pt x="964" y="945"/>
                </a:lnTo>
                <a:close/>
                <a:moveTo>
                  <a:pt x="1132" y="962"/>
                </a:moveTo>
                <a:lnTo>
                  <a:pt x="1273" y="1104"/>
                </a:lnTo>
                <a:lnTo>
                  <a:pt x="1132" y="1245"/>
                </a:lnTo>
                <a:lnTo>
                  <a:pt x="1079" y="1192"/>
                </a:lnTo>
                <a:lnTo>
                  <a:pt x="1167" y="1104"/>
                </a:lnTo>
                <a:lnTo>
                  <a:pt x="1079" y="1016"/>
                </a:lnTo>
                <a:lnTo>
                  <a:pt x="1132" y="962"/>
                </a:lnTo>
                <a:close/>
                <a:moveTo>
                  <a:pt x="822" y="1016"/>
                </a:moveTo>
                <a:lnTo>
                  <a:pt x="734" y="1104"/>
                </a:lnTo>
                <a:lnTo>
                  <a:pt x="822" y="1192"/>
                </a:lnTo>
                <a:lnTo>
                  <a:pt x="769" y="1245"/>
                </a:lnTo>
                <a:lnTo>
                  <a:pt x="628" y="1104"/>
                </a:lnTo>
                <a:lnTo>
                  <a:pt x="769" y="962"/>
                </a:lnTo>
                <a:lnTo>
                  <a:pt x="822" y="1016"/>
                </a:lnTo>
                <a:close/>
                <a:moveTo>
                  <a:pt x="256" y="1413"/>
                </a:moveTo>
                <a:lnTo>
                  <a:pt x="424" y="1413"/>
                </a:lnTo>
                <a:lnTo>
                  <a:pt x="424" y="1484"/>
                </a:lnTo>
                <a:lnTo>
                  <a:pt x="256" y="1484"/>
                </a:lnTo>
                <a:lnTo>
                  <a:pt x="256" y="1413"/>
                </a:lnTo>
                <a:close/>
                <a:moveTo>
                  <a:pt x="256" y="1281"/>
                </a:moveTo>
                <a:lnTo>
                  <a:pt x="424" y="1281"/>
                </a:lnTo>
                <a:lnTo>
                  <a:pt x="424" y="1351"/>
                </a:lnTo>
                <a:lnTo>
                  <a:pt x="256" y="1351"/>
                </a:lnTo>
                <a:lnTo>
                  <a:pt x="256" y="1281"/>
                </a:lnTo>
                <a:close/>
                <a:moveTo>
                  <a:pt x="133" y="1157"/>
                </a:moveTo>
                <a:lnTo>
                  <a:pt x="424" y="1157"/>
                </a:lnTo>
                <a:lnTo>
                  <a:pt x="424" y="1228"/>
                </a:lnTo>
                <a:lnTo>
                  <a:pt x="133" y="1228"/>
                </a:lnTo>
                <a:lnTo>
                  <a:pt x="133" y="1157"/>
                </a:lnTo>
                <a:close/>
                <a:moveTo>
                  <a:pt x="256" y="980"/>
                </a:moveTo>
                <a:lnTo>
                  <a:pt x="424" y="980"/>
                </a:lnTo>
                <a:lnTo>
                  <a:pt x="424" y="1051"/>
                </a:lnTo>
                <a:lnTo>
                  <a:pt x="256" y="1051"/>
                </a:lnTo>
                <a:lnTo>
                  <a:pt x="256" y="980"/>
                </a:lnTo>
                <a:close/>
                <a:moveTo>
                  <a:pt x="256" y="848"/>
                </a:moveTo>
                <a:lnTo>
                  <a:pt x="424" y="848"/>
                </a:lnTo>
                <a:lnTo>
                  <a:pt x="424" y="918"/>
                </a:lnTo>
                <a:lnTo>
                  <a:pt x="256" y="918"/>
                </a:lnTo>
                <a:lnTo>
                  <a:pt x="256" y="848"/>
                </a:lnTo>
                <a:close/>
                <a:moveTo>
                  <a:pt x="433" y="724"/>
                </a:moveTo>
                <a:lnTo>
                  <a:pt x="433" y="795"/>
                </a:lnTo>
                <a:lnTo>
                  <a:pt x="141" y="795"/>
                </a:lnTo>
                <a:lnTo>
                  <a:pt x="141" y="724"/>
                </a:lnTo>
                <a:lnTo>
                  <a:pt x="433" y="724"/>
                </a:lnTo>
                <a:close/>
                <a:moveTo>
                  <a:pt x="1344" y="1555"/>
                </a:moveTo>
                <a:lnTo>
                  <a:pt x="557" y="1555"/>
                </a:lnTo>
                <a:lnTo>
                  <a:pt x="557" y="653"/>
                </a:lnTo>
                <a:lnTo>
                  <a:pt x="1353" y="653"/>
                </a:lnTo>
                <a:lnTo>
                  <a:pt x="1353" y="1546"/>
                </a:lnTo>
                <a:lnTo>
                  <a:pt x="1353" y="1546"/>
                </a:lnTo>
                <a:lnTo>
                  <a:pt x="1353" y="1555"/>
                </a:lnTo>
                <a:lnTo>
                  <a:pt x="1344" y="1555"/>
                </a:lnTo>
                <a:close/>
                <a:moveTo>
                  <a:pt x="71" y="1546"/>
                </a:moveTo>
                <a:lnTo>
                  <a:pt x="71" y="653"/>
                </a:lnTo>
                <a:lnTo>
                  <a:pt x="486" y="653"/>
                </a:lnTo>
                <a:lnTo>
                  <a:pt x="486" y="1555"/>
                </a:lnTo>
                <a:lnTo>
                  <a:pt x="80" y="1555"/>
                </a:lnTo>
                <a:lnTo>
                  <a:pt x="80" y="1555"/>
                </a:lnTo>
                <a:lnTo>
                  <a:pt x="80" y="1555"/>
                </a:lnTo>
                <a:lnTo>
                  <a:pt x="71" y="1546"/>
                </a:lnTo>
                <a:close/>
                <a:moveTo>
                  <a:pt x="80" y="521"/>
                </a:moveTo>
                <a:lnTo>
                  <a:pt x="1344" y="521"/>
                </a:lnTo>
                <a:lnTo>
                  <a:pt x="1344" y="521"/>
                </a:lnTo>
                <a:lnTo>
                  <a:pt x="1353" y="529"/>
                </a:lnTo>
                <a:lnTo>
                  <a:pt x="1353" y="529"/>
                </a:lnTo>
                <a:lnTo>
                  <a:pt x="1353" y="582"/>
                </a:lnTo>
                <a:lnTo>
                  <a:pt x="71" y="582"/>
                </a:lnTo>
                <a:lnTo>
                  <a:pt x="71" y="529"/>
                </a:lnTo>
                <a:lnTo>
                  <a:pt x="71" y="529"/>
                </a:lnTo>
                <a:lnTo>
                  <a:pt x="80" y="529"/>
                </a:lnTo>
                <a:lnTo>
                  <a:pt x="80" y="521"/>
                </a:lnTo>
                <a:close/>
                <a:moveTo>
                  <a:pt x="1344" y="450"/>
                </a:moveTo>
                <a:lnTo>
                  <a:pt x="80" y="450"/>
                </a:lnTo>
                <a:lnTo>
                  <a:pt x="80" y="450"/>
                </a:lnTo>
                <a:lnTo>
                  <a:pt x="53" y="459"/>
                </a:lnTo>
                <a:lnTo>
                  <a:pt x="27" y="476"/>
                </a:lnTo>
                <a:lnTo>
                  <a:pt x="9" y="503"/>
                </a:lnTo>
                <a:lnTo>
                  <a:pt x="0" y="529"/>
                </a:lnTo>
                <a:lnTo>
                  <a:pt x="0" y="1546"/>
                </a:lnTo>
                <a:lnTo>
                  <a:pt x="0" y="1546"/>
                </a:lnTo>
                <a:lnTo>
                  <a:pt x="9" y="1581"/>
                </a:lnTo>
                <a:lnTo>
                  <a:pt x="27" y="1599"/>
                </a:lnTo>
                <a:lnTo>
                  <a:pt x="53" y="1616"/>
                </a:lnTo>
                <a:lnTo>
                  <a:pt x="80" y="1625"/>
                </a:lnTo>
                <a:lnTo>
                  <a:pt x="1344" y="1625"/>
                </a:lnTo>
                <a:lnTo>
                  <a:pt x="1344" y="1625"/>
                </a:lnTo>
                <a:lnTo>
                  <a:pt x="1379" y="1616"/>
                </a:lnTo>
                <a:lnTo>
                  <a:pt x="1406" y="1599"/>
                </a:lnTo>
                <a:lnTo>
                  <a:pt x="1423" y="1581"/>
                </a:lnTo>
                <a:lnTo>
                  <a:pt x="1432" y="1546"/>
                </a:lnTo>
                <a:lnTo>
                  <a:pt x="1432" y="529"/>
                </a:lnTo>
                <a:lnTo>
                  <a:pt x="1432" y="529"/>
                </a:lnTo>
                <a:lnTo>
                  <a:pt x="1423" y="503"/>
                </a:lnTo>
                <a:lnTo>
                  <a:pt x="1406" y="476"/>
                </a:lnTo>
                <a:lnTo>
                  <a:pt x="1379" y="459"/>
                </a:lnTo>
                <a:lnTo>
                  <a:pt x="1344" y="450"/>
                </a:lnTo>
                <a:close/>
                <a:moveTo>
                  <a:pt x="265" y="124"/>
                </a:moveTo>
                <a:lnTo>
                  <a:pt x="265" y="80"/>
                </a:lnTo>
                <a:lnTo>
                  <a:pt x="265" y="80"/>
                </a:lnTo>
                <a:lnTo>
                  <a:pt x="274" y="80"/>
                </a:lnTo>
                <a:lnTo>
                  <a:pt x="283" y="71"/>
                </a:lnTo>
                <a:lnTo>
                  <a:pt x="1547" y="71"/>
                </a:lnTo>
                <a:lnTo>
                  <a:pt x="1547" y="71"/>
                </a:lnTo>
                <a:lnTo>
                  <a:pt x="1547" y="80"/>
                </a:lnTo>
                <a:lnTo>
                  <a:pt x="1556" y="80"/>
                </a:lnTo>
                <a:lnTo>
                  <a:pt x="1556" y="124"/>
                </a:lnTo>
                <a:lnTo>
                  <a:pt x="265" y="124"/>
                </a:lnTo>
                <a:close/>
                <a:moveTo>
                  <a:pt x="1547" y="0"/>
                </a:moveTo>
                <a:lnTo>
                  <a:pt x="283" y="0"/>
                </a:lnTo>
                <a:lnTo>
                  <a:pt x="283" y="0"/>
                </a:lnTo>
                <a:lnTo>
                  <a:pt x="248" y="9"/>
                </a:lnTo>
                <a:lnTo>
                  <a:pt x="221" y="27"/>
                </a:lnTo>
                <a:lnTo>
                  <a:pt x="203" y="53"/>
                </a:lnTo>
                <a:lnTo>
                  <a:pt x="195" y="80"/>
                </a:lnTo>
                <a:lnTo>
                  <a:pt x="195" y="397"/>
                </a:lnTo>
                <a:lnTo>
                  <a:pt x="265" y="397"/>
                </a:lnTo>
                <a:lnTo>
                  <a:pt x="265" y="203"/>
                </a:lnTo>
                <a:lnTo>
                  <a:pt x="690" y="203"/>
                </a:lnTo>
                <a:lnTo>
                  <a:pt x="690" y="397"/>
                </a:lnTo>
                <a:lnTo>
                  <a:pt x="760" y="397"/>
                </a:lnTo>
                <a:lnTo>
                  <a:pt x="760" y="203"/>
                </a:lnTo>
                <a:lnTo>
                  <a:pt x="1556" y="203"/>
                </a:lnTo>
                <a:lnTo>
                  <a:pt x="1556" y="1095"/>
                </a:lnTo>
                <a:lnTo>
                  <a:pt x="1556" y="1095"/>
                </a:lnTo>
                <a:lnTo>
                  <a:pt x="1547" y="1104"/>
                </a:lnTo>
                <a:lnTo>
                  <a:pt x="1547" y="1104"/>
                </a:lnTo>
                <a:lnTo>
                  <a:pt x="1485" y="1104"/>
                </a:lnTo>
                <a:lnTo>
                  <a:pt x="1485" y="1175"/>
                </a:lnTo>
                <a:lnTo>
                  <a:pt x="1547" y="1175"/>
                </a:lnTo>
                <a:lnTo>
                  <a:pt x="1547" y="1175"/>
                </a:lnTo>
                <a:lnTo>
                  <a:pt x="1574" y="1166"/>
                </a:lnTo>
                <a:lnTo>
                  <a:pt x="1600" y="1148"/>
                </a:lnTo>
                <a:lnTo>
                  <a:pt x="1618" y="1122"/>
                </a:lnTo>
                <a:lnTo>
                  <a:pt x="1627" y="1095"/>
                </a:lnTo>
                <a:lnTo>
                  <a:pt x="1627" y="80"/>
                </a:lnTo>
                <a:lnTo>
                  <a:pt x="1627" y="80"/>
                </a:lnTo>
                <a:lnTo>
                  <a:pt x="1618" y="53"/>
                </a:lnTo>
                <a:lnTo>
                  <a:pt x="1600" y="27"/>
                </a:lnTo>
                <a:lnTo>
                  <a:pt x="1574" y="9"/>
                </a:lnTo>
                <a:lnTo>
                  <a:pt x="1547" y="0"/>
                </a:ln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nvGrpSpPr>
          <p:cNvPr id="320" name="Graphic 111">
            <a:extLst>
              <a:ext uri="{FF2B5EF4-FFF2-40B4-BE49-F238E27FC236}">
                <a16:creationId xmlns:a16="http://schemas.microsoft.com/office/drawing/2014/main" id="{40DDB9D4-FAF5-B14F-9B1D-B156F4D80615}"/>
              </a:ext>
            </a:extLst>
          </p:cNvPr>
          <p:cNvGrpSpPr>
            <a:grpSpLocks noChangeAspect="1"/>
          </p:cNvGrpSpPr>
          <p:nvPr>
            <p:custDataLst>
              <p:tags r:id="rId48"/>
            </p:custDataLst>
          </p:nvPr>
        </p:nvGrpSpPr>
        <p:grpSpPr>
          <a:xfrm>
            <a:off x="999372" y="1950412"/>
            <a:ext cx="432000" cy="405532"/>
            <a:chOff x="6932517" y="840530"/>
            <a:chExt cx="2395489" cy="2248723"/>
          </a:xfrm>
          <a:solidFill>
            <a:schemeClr val="tx1"/>
          </a:solidFill>
        </p:grpSpPr>
        <p:sp>
          <p:nvSpPr>
            <p:cNvPr id="321" name="Graphic 111">
              <a:extLst>
                <a:ext uri="{FF2B5EF4-FFF2-40B4-BE49-F238E27FC236}">
                  <a16:creationId xmlns:a16="http://schemas.microsoft.com/office/drawing/2014/main" id="{258262CD-3012-1E4D-9FA7-CB9084E561C7}"/>
                </a:ext>
              </a:extLst>
            </p:cNvPr>
            <p:cNvSpPr/>
            <p:nvPr>
              <p:custDataLst>
                <p:tags r:id="rId66"/>
              </p:custDataLst>
            </p:nvPr>
          </p:nvSpPr>
          <p:spPr>
            <a:xfrm>
              <a:off x="6932517" y="840530"/>
              <a:ext cx="2395489" cy="1192162"/>
            </a:xfrm>
            <a:custGeom>
              <a:avLst/>
              <a:gdLst>
                <a:gd name="connsiteX0" fmla="*/ 2141372 w 2395489"/>
                <a:gd name="connsiteY0" fmla="*/ 457655 h 1192162"/>
                <a:gd name="connsiteX1" fmla="*/ 1971870 w 2395489"/>
                <a:gd name="connsiteY1" fmla="*/ 389854 h 1192162"/>
                <a:gd name="connsiteX2" fmla="*/ 1853219 w 2395489"/>
                <a:gd name="connsiteY2" fmla="*/ 293803 h 1192162"/>
                <a:gd name="connsiteX3" fmla="*/ 1378614 w 2395489"/>
                <a:gd name="connsiteY3" fmla="*/ 0 h 1192162"/>
                <a:gd name="connsiteX4" fmla="*/ 994410 w 2395489"/>
                <a:gd name="connsiteY4" fmla="*/ 169502 h 1192162"/>
                <a:gd name="connsiteX5" fmla="*/ 853159 w 2395489"/>
                <a:gd name="connsiteY5" fmla="*/ 220352 h 1192162"/>
                <a:gd name="connsiteX6" fmla="*/ 644107 w 2395489"/>
                <a:gd name="connsiteY6" fmla="*/ 254253 h 1192162"/>
                <a:gd name="connsiteX7" fmla="*/ 395504 w 2395489"/>
                <a:gd name="connsiteY7" fmla="*/ 559356 h 1192162"/>
                <a:gd name="connsiteX8" fmla="*/ 305103 w 2395489"/>
                <a:gd name="connsiteY8" fmla="*/ 678007 h 1192162"/>
                <a:gd name="connsiteX9" fmla="*/ 5650 w 2395489"/>
                <a:gd name="connsiteY9" fmla="*/ 1135662 h 1192162"/>
                <a:gd name="connsiteX10" fmla="*/ 0 w 2395489"/>
                <a:gd name="connsiteY10" fmla="*/ 1192163 h 1192162"/>
                <a:gd name="connsiteX11" fmla="*/ 322053 w 2395489"/>
                <a:gd name="connsiteY11" fmla="*/ 1192163 h 1192162"/>
                <a:gd name="connsiteX12" fmla="*/ 333353 w 2395489"/>
                <a:gd name="connsiteY12" fmla="*/ 1192163 h 1192162"/>
                <a:gd name="connsiteX13" fmla="*/ 446355 w 2395489"/>
                <a:gd name="connsiteY13" fmla="*/ 1192163 h 1192162"/>
                <a:gd name="connsiteX14" fmla="*/ 446355 w 2395489"/>
                <a:gd name="connsiteY14" fmla="*/ 1090462 h 1192162"/>
                <a:gd name="connsiteX15" fmla="*/ 333353 w 2395489"/>
                <a:gd name="connsiteY15" fmla="*/ 1090462 h 1192162"/>
                <a:gd name="connsiteX16" fmla="*/ 322053 w 2395489"/>
                <a:gd name="connsiteY16" fmla="*/ 1090462 h 1192162"/>
                <a:gd name="connsiteX17" fmla="*/ 113001 w 2395489"/>
                <a:gd name="connsiteY17" fmla="*/ 1090462 h 1192162"/>
                <a:gd name="connsiteX18" fmla="*/ 350304 w 2395489"/>
                <a:gd name="connsiteY18" fmla="*/ 768408 h 1192162"/>
                <a:gd name="connsiteX19" fmla="*/ 491555 w 2395489"/>
                <a:gd name="connsiteY19" fmla="*/ 576306 h 1192162"/>
                <a:gd name="connsiteX20" fmla="*/ 678007 w 2395489"/>
                <a:gd name="connsiteY20" fmla="*/ 344654 h 1192162"/>
                <a:gd name="connsiteX21" fmla="*/ 841859 w 2395489"/>
                <a:gd name="connsiteY21" fmla="*/ 322053 h 1192162"/>
                <a:gd name="connsiteX22" fmla="*/ 1067861 w 2395489"/>
                <a:gd name="connsiteY22" fmla="*/ 237302 h 1192162"/>
                <a:gd name="connsiteX23" fmla="*/ 1378614 w 2395489"/>
                <a:gd name="connsiteY23" fmla="*/ 101701 h 1192162"/>
                <a:gd name="connsiteX24" fmla="*/ 1757168 w 2395489"/>
                <a:gd name="connsiteY24" fmla="*/ 339004 h 1192162"/>
                <a:gd name="connsiteX25" fmla="*/ 1949270 w 2395489"/>
                <a:gd name="connsiteY25" fmla="*/ 485905 h 1192162"/>
                <a:gd name="connsiteX26" fmla="*/ 2090521 w 2395489"/>
                <a:gd name="connsiteY26" fmla="*/ 542406 h 1192162"/>
                <a:gd name="connsiteX27" fmla="*/ 2254373 w 2395489"/>
                <a:gd name="connsiteY27" fmla="*/ 1090462 h 1192162"/>
                <a:gd name="connsiteX28" fmla="*/ 1937970 w 2395489"/>
                <a:gd name="connsiteY28" fmla="*/ 1090462 h 1192162"/>
                <a:gd name="connsiteX29" fmla="*/ 1937970 w 2395489"/>
                <a:gd name="connsiteY29" fmla="*/ 1192163 h 1192162"/>
                <a:gd name="connsiteX30" fmla="*/ 2316524 w 2395489"/>
                <a:gd name="connsiteY30" fmla="*/ 1192163 h 1192162"/>
                <a:gd name="connsiteX31" fmla="*/ 2333474 w 2395489"/>
                <a:gd name="connsiteY31" fmla="*/ 1163912 h 1192162"/>
                <a:gd name="connsiteX32" fmla="*/ 2141372 w 2395489"/>
                <a:gd name="connsiteY32" fmla="*/ 457655 h 119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95489" h="1192162">
                  <a:moveTo>
                    <a:pt x="2141372" y="457655"/>
                  </a:moveTo>
                  <a:cubicBezTo>
                    <a:pt x="2090521" y="423754"/>
                    <a:pt x="2028371" y="401154"/>
                    <a:pt x="1971870" y="389854"/>
                  </a:cubicBezTo>
                  <a:cubicBezTo>
                    <a:pt x="1921020" y="378554"/>
                    <a:pt x="1875819" y="344654"/>
                    <a:pt x="1853219" y="293803"/>
                  </a:cubicBezTo>
                  <a:cubicBezTo>
                    <a:pt x="1762818" y="113001"/>
                    <a:pt x="1582016" y="0"/>
                    <a:pt x="1378614" y="0"/>
                  </a:cubicBezTo>
                  <a:cubicBezTo>
                    <a:pt x="1231713" y="0"/>
                    <a:pt x="1090461" y="62151"/>
                    <a:pt x="994410" y="169502"/>
                  </a:cubicBezTo>
                  <a:cubicBezTo>
                    <a:pt x="960510" y="209052"/>
                    <a:pt x="909659" y="226002"/>
                    <a:pt x="853159" y="220352"/>
                  </a:cubicBezTo>
                  <a:cubicBezTo>
                    <a:pt x="779708" y="214702"/>
                    <a:pt x="706257" y="226002"/>
                    <a:pt x="644107" y="254253"/>
                  </a:cubicBezTo>
                  <a:cubicBezTo>
                    <a:pt x="514155" y="310753"/>
                    <a:pt x="423754" y="423754"/>
                    <a:pt x="395504" y="559356"/>
                  </a:cubicBezTo>
                  <a:cubicBezTo>
                    <a:pt x="384204" y="610206"/>
                    <a:pt x="350304" y="655407"/>
                    <a:pt x="305103" y="678007"/>
                  </a:cubicBezTo>
                  <a:cubicBezTo>
                    <a:pt x="129951" y="768408"/>
                    <a:pt x="16950" y="943560"/>
                    <a:pt x="5650" y="1135662"/>
                  </a:cubicBezTo>
                  <a:lnTo>
                    <a:pt x="0" y="1192163"/>
                  </a:lnTo>
                  <a:lnTo>
                    <a:pt x="322053" y="1192163"/>
                  </a:lnTo>
                  <a:lnTo>
                    <a:pt x="333353" y="1192163"/>
                  </a:lnTo>
                  <a:lnTo>
                    <a:pt x="446355" y="1192163"/>
                  </a:lnTo>
                  <a:lnTo>
                    <a:pt x="446355" y="1090462"/>
                  </a:lnTo>
                  <a:lnTo>
                    <a:pt x="333353" y="1090462"/>
                  </a:lnTo>
                  <a:lnTo>
                    <a:pt x="322053" y="1090462"/>
                  </a:lnTo>
                  <a:lnTo>
                    <a:pt x="113001" y="1090462"/>
                  </a:lnTo>
                  <a:cubicBezTo>
                    <a:pt x="141251" y="954860"/>
                    <a:pt x="226002" y="836209"/>
                    <a:pt x="350304" y="768408"/>
                  </a:cubicBezTo>
                  <a:cubicBezTo>
                    <a:pt x="423754" y="728858"/>
                    <a:pt x="480255" y="661057"/>
                    <a:pt x="491555" y="576306"/>
                  </a:cubicBezTo>
                  <a:cubicBezTo>
                    <a:pt x="514155" y="474605"/>
                    <a:pt x="581956" y="384204"/>
                    <a:pt x="678007" y="344654"/>
                  </a:cubicBezTo>
                  <a:cubicBezTo>
                    <a:pt x="734508" y="327703"/>
                    <a:pt x="785358" y="316403"/>
                    <a:pt x="841859" y="322053"/>
                  </a:cubicBezTo>
                  <a:cubicBezTo>
                    <a:pt x="926610" y="327703"/>
                    <a:pt x="1011360" y="299453"/>
                    <a:pt x="1067861" y="237302"/>
                  </a:cubicBezTo>
                  <a:cubicBezTo>
                    <a:pt x="1146962" y="152552"/>
                    <a:pt x="1259963" y="101701"/>
                    <a:pt x="1378614" y="101701"/>
                  </a:cubicBezTo>
                  <a:cubicBezTo>
                    <a:pt x="1542466" y="101701"/>
                    <a:pt x="1683717" y="192102"/>
                    <a:pt x="1757168" y="339004"/>
                  </a:cubicBezTo>
                  <a:cubicBezTo>
                    <a:pt x="1796719" y="412454"/>
                    <a:pt x="1864519" y="468955"/>
                    <a:pt x="1949270" y="485905"/>
                  </a:cubicBezTo>
                  <a:cubicBezTo>
                    <a:pt x="2000121" y="497205"/>
                    <a:pt x="2045321" y="514155"/>
                    <a:pt x="2090521" y="542406"/>
                  </a:cubicBezTo>
                  <a:cubicBezTo>
                    <a:pt x="2276973" y="661057"/>
                    <a:pt x="2344774" y="898359"/>
                    <a:pt x="2254373" y="1090462"/>
                  </a:cubicBezTo>
                  <a:lnTo>
                    <a:pt x="1937970" y="1090462"/>
                  </a:lnTo>
                  <a:lnTo>
                    <a:pt x="1937970" y="1192163"/>
                  </a:lnTo>
                  <a:lnTo>
                    <a:pt x="2316524" y="1192163"/>
                  </a:lnTo>
                  <a:lnTo>
                    <a:pt x="2333474" y="1163912"/>
                  </a:lnTo>
                  <a:cubicBezTo>
                    <a:pt x="2463425" y="920960"/>
                    <a:pt x="2384324" y="604556"/>
                    <a:pt x="2141372" y="45765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22" name="Graphic 111">
              <a:extLst>
                <a:ext uri="{FF2B5EF4-FFF2-40B4-BE49-F238E27FC236}">
                  <a16:creationId xmlns:a16="http://schemas.microsoft.com/office/drawing/2014/main" id="{ECD08654-12C7-B54D-A6FA-7F616022003A}"/>
                </a:ext>
              </a:extLst>
            </p:cNvPr>
            <p:cNvSpPr/>
            <p:nvPr>
              <p:custDataLst>
                <p:tags r:id="rId67"/>
              </p:custDataLst>
            </p:nvPr>
          </p:nvSpPr>
          <p:spPr>
            <a:xfrm>
              <a:off x="7441022" y="1558088"/>
              <a:ext cx="1372964" cy="1531166"/>
            </a:xfrm>
            <a:custGeom>
              <a:avLst/>
              <a:gdLst>
                <a:gd name="connsiteX0" fmla="*/ 1372964 w 1372964"/>
                <a:gd name="connsiteY0" fmla="*/ 220352 h 1531166"/>
                <a:gd name="connsiteX1" fmla="*/ 1372964 w 1372964"/>
                <a:gd name="connsiteY1" fmla="*/ 220352 h 1531166"/>
                <a:gd name="connsiteX2" fmla="*/ 1372964 w 1372964"/>
                <a:gd name="connsiteY2" fmla="*/ 209052 h 1531166"/>
                <a:gd name="connsiteX3" fmla="*/ 1333414 w 1372964"/>
                <a:gd name="connsiteY3" fmla="*/ 129951 h 1531166"/>
                <a:gd name="connsiteX4" fmla="*/ 1305163 w 1372964"/>
                <a:gd name="connsiteY4" fmla="*/ 107351 h 1531166"/>
                <a:gd name="connsiteX5" fmla="*/ 847509 w 1372964"/>
                <a:gd name="connsiteY5" fmla="*/ 5650 h 1531166"/>
                <a:gd name="connsiteX6" fmla="*/ 689307 w 1372964"/>
                <a:gd name="connsiteY6" fmla="*/ 0 h 1531166"/>
                <a:gd name="connsiteX7" fmla="*/ 587606 w 1372964"/>
                <a:gd name="connsiteY7" fmla="*/ 0 h 1531166"/>
                <a:gd name="connsiteX8" fmla="*/ 248603 w 1372964"/>
                <a:gd name="connsiteY8" fmla="*/ 39550 h 1531166"/>
                <a:gd name="connsiteX9" fmla="*/ 152552 w 1372964"/>
                <a:gd name="connsiteY9" fmla="*/ 67801 h 1531166"/>
                <a:gd name="connsiteX10" fmla="*/ 73451 w 1372964"/>
                <a:gd name="connsiteY10" fmla="*/ 101701 h 1531166"/>
                <a:gd name="connsiteX11" fmla="*/ 0 w 1372964"/>
                <a:gd name="connsiteY11" fmla="*/ 203402 h 1531166"/>
                <a:gd name="connsiteX12" fmla="*/ 0 w 1372964"/>
                <a:gd name="connsiteY12" fmla="*/ 209052 h 1531166"/>
                <a:gd name="connsiteX13" fmla="*/ 0 w 1372964"/>
                <a:gd name="connsiteY13" fmla="*/ 214702 h 1531166"/>
                <a:gd name="connsiteX14" fmla="*/ 0 w 1372964"/>
                <a:gd name="connsiteY14" fmla="*/ 570656 h 1531166"/>
                <a:gd name="connsiteX15" fmla="*/ 0 w 1372964"/>
                <a:gd name="connsiteY15" fmla="*/ 587606 h 1531166"/>
                <a:gd name="connsiteX16" fmla="*/ 0 w 1372964"/>
                <a:gd name="connsiteY16" fmla="*/ 949210 h 1531166"/>
                <a:gd name="connsiteX17" fmla="*/ 0 w 1372964"/>
                <a:gd name="connsiteY17" fmla="*/ 960510 h 1531166"/>
                <a:gd name="connsiteX18" fmla="*/ 0 w 1372964"/>
                <a:gd name="connsiteY18" fmla="*/ 1333414 h 1531166"/>
                <a:gd name="connsiteX19" fmla="*/ 73451 w 1372964"/>
                <a:gd name="connsiteY19" fmla="*/ 1429465 h 1531166"/>
                <a:gd name="connsiteX20" fmla="*/ 152552 w 1372964"/>
                <a:gd name="connsiteY20" fmla="*/ 1463365 h 1531166"/>
                <a:gd name="connsiteX21" fmla="*/ 248603 w 1372964"/>
                <a:gd name="connsiteY21" fmla="*/ 1491616 h 1531166"/>
                <a:gd name="connsiteX22" fmla="*/ 587606 w 1372964"/>
                <a:gd name="connsiteY22" fmla="*/ 1531166 h 1531166"/>
                <a:gd name="connsiteX23" fmla="*/ 689307 w 1372964"/>
                <a:gd name="connsiteY23" fmla="*/ 1531166 h 1531166"/>
                <a:gd name="connsiteX24" fmla="*/ 847509 w 1372964"/>
                <a:gd name="connsiteY24" fmla="*/ 1525516 h 1531166"/>
                <a:gd name="connsiteX25" fmla="*/ 1305163 w 1372964"/>
                <a:gd name="connsiteY25" fmla="*/ 1429465 h 1531166"/>
                <a:gd name="connsiteX26" fmla="*/ 1333414 w 1372964"/>
                <a:gd name="connsiteY26" fmla="*/ 1406865 h 1531166"/>
                <a:gd name="connsiteX27" fmla="*/ 1372964 w 1372964"/>
                <a:gd name="connsiteY27" fmla="*/ 1327764 h 1531166"/>
                <a:gd name="connsiteX28" fmla="*/ 1372964 w 1372964"/>
                <a:gd name="connsiteY28" fmla="*/ 954860 h 1531166"/>
                <a:gd name="connsiteX29" fmla="*/ 1372964 w 1372964"/>
                <a:gd name="connsiteY29" fmla="*/ 943560 h 1531166"/>
                <a:gd name="connsiteX30" fmla="*/ 1372964 w 1372964"/>
                <a:gd name="connsiteY30" fmla="*/ 581956 h 1531166"/>
                <a:gd name="connsiteX31" fmla="*/ 1372964 w 1372964"/>
                <a:gd name="connsiteY31" fmla="*/ 565006 h 1531166"/>
                <a:gd name="connsiteX32" fmla="*/ 1372964 w 1372964"/>
                <a:gd name="connsiteY32" fmla="*/ 220352 h 1531166"/>
                <a:gd name="connsiteX33" fmla="*/ 683657 w 1372964"/>
                <a:gd name="connsiteY33" fmla="*/ 96051 h 1531166"/>
                <a:gd name="connsiteX34" fmla="*/ 1276913 w 1372964"/>
                <a:gd name="connsiteY34" fmla="*/ 209052 h 1531166"/>
                <a:gd name="connsiteX35" fmla="*/ 683657 w 1372964"/>
                <a:gd name="connsiteY35" fmla="*/ 322053 h 1531166"/>
                <a:gd name="connsiteX36" fmla="*/ 90401 w 1372964"/>
                <a:gd name="connsiteY36" fmla="*/ 209052 h 1531166"/>
                <a:gd name="connsiteX37" fmla="*/ 683657 w 1372964"/>
                <a:gd name="connsiteY37" fmla="*/ 96051 h 1531166"/>
                <a:gd name="connsiteX38" fmla="*/ 90401 w 1372964"/>
                <a:gd name="connsiteY38" fmla="*/ 322053 h 1531166"/>
                <a:gd name="connsiteX39" fmla="*/ 683657 w 1372964"/>
                <a:gd name="connsiteY39" fmla="*/ 412454 h 1531166"/>
                <a:gd name="connsiteX40" fmla="*/ 1276913 w 1372964"/>
                <a:gd name="connsiteY40" fmla="*/ 322053 h 1531166"/>
                <a:gd name="connsiteX41" fmla="*/ 1276913 w 1372964"/>
                <a:gd name="connsiteY41" fmla="*/ 593256 h 1531166"/>
                <a:gd name="connsiteX42" fmla="*/ 683657 w 1372964"/>
                <a:gd name="connsiteY42" fmla="*/ 700607 h 1531166"/>
                <a:gd name="connsiteX43" fmla="*/ 90401 w 1372964"/>
                <a:gd name="connsiteY43" fmla="*/ 593256 h 1531166"/>
                <a:gd name="connsiteX44" fmla="*/ 90401 w 1372964"/>
                <a:gd name="connsiteY44" fmla="*/ 322053 h 1531166"/>
                <a:gd name="connsiteX45" fmla="*/ 1282563 w 1372964"/>
                <a:gd name="connsiteY45" fmla="*/ 706258 h 1531166"/>
                <a:gd name="connsiteX46" fmla="*/ 1282563 w 1372964"/>
                <a:gd name="connsiteY46" fmla="*/ 966160 h 1531166"/>
                <a:gd name="connsiteX47" fmla="*/ 689307 w 1372964"/>
                <a:gd name="connsiteY47" fmla="*/ 1073511 h 1531166"/>
                <a:gd name="connsiteX48" fmla="*/ 90401 w 1372964"/>
                <a:gd name="connsiteY48" fmla="*/ 966160 h 1531166"/>
                <a:gd name="connsiteX49" fmla="*/ 90401 w 1372964"/>
                <a:gd name="connsiteY49" fmla="*/ 706258 h 1531166"/>
                <a:gd name="connsiteX50" fmla="*/ 683657 w 1372964"/>
                <a:gd name="connsiteY50" fmla="*/ 796658 h 1531166"/>
                <a:gd name="connsiteX51" fmla="*/ 1282563 w 1372964"/>
                <a:gd name="connsiteY51" fmla="*/ 706258 h 1531166"/>
                <a:gd name="connsiteX52" fmla="*/ 683657 w 1372964"/>
                <a:gd name="connsiteY52" fmla="*/ 1452065 h 1531166"/>
                <a:gd name="connsiteX53" fmla="*/ 90401 w 1372964"/>
                <a:gd name="connsiteY53" fmla="*/ 1344714 h 1531166"/>
                <a:gd name="connsiteX54" fmla="*/ 90401 w 1372964"/>
                <a:gd name="connsiteY54" fmla="*/ 1079161 h 1531166"/>
                <a:gd name="connsiteX55" fmla="*/ 683657 w 1372964"/>
                <a:gd name="connsiteY55" fmla="*/ 1169562 h 1531166"/>
                <a:gd name="connsiteX56" fmla="*/ 1276913 w 1372964"/>
                <a:gd name="connsiteY56" fmla="*/ 1079161 h 1531166"/>
                <a:gd name="connsiteX57" fmla="*/ 1276913 w 1372964"/>
                <a:gd name="connsiteY57" fmla="*/ 1344714 h 1531166"/>
                <a:gd name="connsiteX58" fmla="*/ 683657 w 1372964"/>
                <a:gd name="connsiteY58" fmla="*/ 1452065 h 15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72964" h="1531166">
                  <a:moveTo>
                    <a:pt x="1372964" y="220352"/>
                  </a:moveTo>
                  <a:cubicBezTo>
                    <a:pt x="1372964" y="220352"/>
                    <a:pt x="1372964" y="214702"/>
                    <a:pt x="1372964" y="220352"/>
                  </a:cubicBezTo>
                  <a:cubicBezTo>
                    <a:pt x="1372964" y="214702"/>
                    <a:pt x="1372964" y="209052"/>
                    <a:pt x="1372964" y="209052"/>
                  </a:cubicBezTo>
                  <a:cubicBezTo>
                    <a:pt x="1372964" y="180802"/>
                    <a:pt x="1356014" y="152552"/>
                    <a:pt x="1333414" y="129951"/>
                  </a:cubicBezTo>
                  <a:cubicBezTo>
                    <a:pt x="1322114" y="124301"/>
                    <a:pt x="1316464" y="113001"/>
                    <a:pt x="1305163" y="107351"/>
                  </a:cubicBezTo>
                  <a:cubicBezTo>
                    <a:pt x="1203462" y="45200"/>
                    <a:pt x="1017010" y="16950"/>
                    <a:pt x="847509" y="5650"/>
                  </a:cubicBezTo>
                  <a:cubicBezTo>
                    <a:pt x="791008" y="0"/>
                    <a:pt x="734508" y="0"/>
                    <a:pt x="689307" y="0"/>
                  </a:cubicBezTo>
                  <a:cubicBezTo>
                    <a:pt x="655407" y="0"/>
                    <a:pt x="621506" y="0"/>
                    <a:pt x="587606" y="0"/>
                  </a:cubicBezTo>
                  <a:cubicBezTo>
                    <a:pt x="480255" y="5650"/>
                    <a:pt x="355954" y="16950"/>
                    <a:pt x="248603" y="39550"/>
                  </a:cubicBezTo>
                  <a:cubicBezTo>
                    <a:pt x="214702" y="45200"/>
                    <a:pt x="180802" y="56501"/>
                    <a:pt x="152552" y="67801"/>
                  </a:cubicBezTo>
                  <a:cubicBezTo>
                    <a:pt x="124301" y="79101"/>
                    <a:pt x="96051" y="90401"/>
                    <a:pt x="73451" y="101701"/>
                  </a:cubicBezTo>
                  <a:cubicBezTo>
                    <a:pt x="28250" y="129951"/>
                    <a:pt x="0" y="163852"/>
                    <a:pt x="0" y="203402"/>
                  </a:cubicBezTo>
                  <a:cubicBezTo>
                    <a:pt x="0" y="203402"/>
                    <a:pt x="0" y="209052"/>
                    <a:pt x="0" y="209052"/>
                  </a:cubicBezTo>
                  <a:cubicBezTo>
                    <a:pt x="0" y="209052"/>
                    <a:pt x="0" y="214702"/>
                    <a:pt x="0" y="214702"/>
                  </a:cubicBezTo>
                  <a:lnTo>
                    <a:pt x="0" y="570656"/>
                  </a:lnTo>
                  <a:lnTo>
                    <a:pt x="0" y="587606"/>
                  </a:lnTo>
                  <a:lnTo>
                    <a:pt x="0" y="949210"/>
                  </a:lnTo>
                  <a:lnTo>
                    <a:pt x="0" y="960510"/>
                  </a:lnTo>
                  <a:lnTo>
                    <a:pt x="0" y="1333414"/>
                  </a:lnTo>
                  <a:cubicBezTo>
                    <a:pt x="0" y="1372965"/>
                    <a:pt x="28250" y="1406865"/>
                    <a:pt x="73451" y="1429465"/>
                  </a:cubicBezTo>
                  <a:cubicBezTo>
                    <a:pt x="96051" y="1440765"/>
                    <a:pt x="124301" y="1452065"/>
                    <a:pt x="152552" y="1463365"/>
                  </a:cubicBezTo>
                  <a:cubicBezTo>
                    <a:pt x="180802" y="1474666"/>
                    <a:pt x="214702" y="1480316"/>
                    <a:pt x="248603" y="1491616"/>
                  </a:cubicBezTo>
                  <a:cubicBezTo>
                    <a:pt x="355954" y="1514216"/>
                    <a:pt x="474605" y="1525516"/>
                    <a:pt x="587606" y="1531166"/>
                  </a:cubicBezTo>
                  <a:cubicBezTo>
                    <a:pt x="621506" y="1531166"/>
                    <a:pt x="661057" y="1531166"/>
                    <a:pt x="689307" y="1531166"/>
                  </a:cubicBezTo>
                  <a:cubicBezTo>
                    <a:pt x="734508" y="1531166"/>
                    <a:pt x="791008" y="1531166"/>
                    <a:pt x="847509" y="1525516"/>
                  </a:cubicBezTo>
                  <a:cubicBezTo>
                    <a:pt x="1017010" y="1514216"/>
                    <a:pt x="1203462" y="1485966"/>
                    <a:pt x="1305163" y="1429465"/>
                  </a:cubicBezTo>
                  <a:cubicBezTo>
                    <a:pt x="1316464" y="1423815"/>
                    <a:pt x="1327764" y="1418165"/>
                    <a:pt x="1333414" y="1406865"/>
                  </a:cubicBezTo>
                  <a:cubicBezTo>
                    <a:pt x="1361664" y="1384265"/>
                    <a:pt x="1372964" y="1361664"/>
                    <a:pt x="1372964" y="1327764"/>
                  </a:cubicBezTo>
                  <a:lnTo>
                    <a:pt x="1372964" y="954860"/>
                  </a:lnTo>
                  <a:lnTo>
                    <a:pt x="1372964" y="943560"/>
                  </a:lnTo>
                  <a:lnTo>
                    <a:pt x="1372964" y="581956"/>
                  </a:lnTo>
                  <a:lnTo>
                    <a:pt x="1372964" y="565006"/>
                  </a:lnTo>
                  <a:lnTo>
                    <a:pt x="1372964" y="220352"/>
                  </a:lnTo>
                  <a:close/>
                  <a:moveTo>
                    <a:pt x="683657" y="96051"/>
                  </a:moveTo>
                  <a:cubicBezTo>
                    <a:pt x="1045261" y="96051"/>
                    <a:pt x="1259963" y="169502"/>
                    <a:pt x="1276913" y="209052"/>
                  </a:cubicBezTo>
                  <a:cubicBezTo>
                    <a:pt x="1259963" y="248603"/>
                    <a:pt x="1039611" y="322053"/>
                    <a:pt x="683657" y="322053"/>
                  </a:cubicBezTo>
                  <a:cubicBezTo>
                    <a:pt x="327703" y="322053"/>
                    <a:pt x="107351" y="248603"/>
                    <a:pt x="90401" y="209052"/>
                  </a:cubicBezTo>
                  <a:cubicBezTo>
                    <a:pt x="113001" y="169502"/>
                    <a:pt x="327703" y="96051"/>
                    <a:pt x="683657" y="96051"/>
                  </a:cubicBezTo>
                  <a:close/>
                  <a:moveTo>
                    <a:pt x="90401" y="322053"/>
                  </a:moveTo>
                  <a:cubicBezTo>
                    <a:pt x="231652" y="395504"/>
                    <a:pt x="502855" y="412454"/>
                    <a:pt x="683657" y="412454"/>
                  </a:cubicBezTo>
                  <a:cubicBezTo>
                    <a:pt x="864459" y="412454"/>
                    <a:pt x="1135662" y="389854"/>
                    <a:pt x="1276913" y="322053"/>
                  </a:cubicBezTo>
                  <a:lnTo>
                    <a:pt x="1276913" y="593256"/>
                  </a:lnTo>
                  <a:cubicBezTo>
                    <a:pt x="1265613" y="615857"/>
                    <a:pt x="1096111" y="700607"/>
                    <a:pt x="683657" y="700607"/>
                  </a:cubicBezTo>
                  <a:cubicBezTo>
                    <a:pt x="271203" y="700607"/>
                    <a:pt x="107351" y="621507"/>
                    <a:pt x="90401" y="593256"/>
                  </a:cubicBezTo>
                  <a:lnTo>
                    <a:pt x="90401" y="322053"/>
                  </a:lnTo>
                  <a:close/>
                  <a:moveTo>
                    <a:pt x="1282563" y="706258"/>
                  </a:moveTo>
                  <a:lnTo>
                    <a:pt x="1282563" y="966160"/>
                  </a:lnTo>
                  <a:cubicBezTo>
                    <a:pt x="1271263" y="988761"/>
                    <a:pt x="1101761" y="1073511"/>
                    <a:pt x="689307" y="1073511"/>
                  </a:cubicBezTo>
                  <a:cubicBezTo>
                    <a:pt x="276853" y="1073511"/>
                    <a:pt x="107351" y="994410"/>
                    <a:pt x="90401" y="966160"/>
                  </a:cubicBezTo>
                  <a:lnTo>
                    <a:pt x="90401" y="706258"/>
                  </a:lnTo>
                  <a:cubicBezTo>
                    <a:pt x="231652" y="774058"/>
                    <a:pt x="502855" y="796658"/>
                    <a:pt x="683657" y="796658"/>
                  </a:cubicBezTo>
                  <a:cubicBezTo>
                    <a:pt x="864459" y="796658"/>
                    <a:pt x="1141312" y="774058"/>
                    <a:pt x="1282563" y="706258"/>
                  </a:cubicBezTo>
                  <a:close/>
                  <a:moveTo>
                    <a:pt x="683657" y="1452065"/>
                  </a:moveTo>
                  <a:cubicBezTo>
                    <a:pt x="271203" y="1452065"/>
                    <a:pt x="101701" y="1367315"/>
                    <a:pt x="90401" y="1344714"/>
                  </a:cubicBezTo>
                  <a:lnTo>
                    <a:pt x="90401" y="1079161"/>
                  </a:lnTo>
                  <a:cubicBezTo>
                    <a:pt x="231652" y="1146962"/>
                    <a:pt x="502855" y="1169562"/>
                    <a:pt x="683657" y="1169562"/>
                  </a:cubicBezTo>
                  <a:cubicBezTo>
                    <a:pt x="864459" y="1169562"/>
                    <a:pt x="1135662" y="1146962"/>
                    <a:pt x="1276913" y="1079161"/>
                  </a:cubicBezTo>
                  <a:lnTo>
                    <a:pt x="1276913" y="1344714"/>
                  </a:lnTo>
                  <a:cubicBezTo>
                    <a:pt x="1265613" y="1367315"/>
                    <a:pt x="1101761" y="1452065"/>
                    <a:pt x="683657" y="145206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100" name="Graphic 90">
            <a:extLst>
              <a:ext uri="{FF2B5EF4-FFF2-40B4-BE49-F238E27FC236}">
                <a16:creationId xmlns:a16="http://schemas.microsoft.com/office/drawing/2014/main" id="{DA0935ED-E1F8-7F4D-8C19-4B39DE74F81B}"/>
              </a:ext>
            </a:extLst>
          </p:cNvPr>
          <p:cNvGrpSpPr>
            <a:grpSpLocks noChangeAspect="1"/>
          </p:cNvGrpSpPr>
          <p:nvPr>
            <p:custDataLst>
              <p:tags r:id="rId49"/>
            </p:custDataLst>
          </p:nvPr>
        </p:nvGrpSpPr>
        <p:grpSpPr>
          <a:xfrm>
            <a:off x="5377847" y="2977136"/>
            <a:ext cx="251319" cy="285809"/>
            <a:chOff x="3970005" y="4660886"/>
            <a:chExt cx="846772" cy="962980"/>
          </a:xfrm>
          <a:solidFill>
            <a:schemeClr val="bg2"/>
          </a:solidFill>
        </p:grpSpPr>
        <p:sp>
          <p:nvSpPr>
            <p:cNvPr id="101" name="Graphic 90">
              <a:extLst>
                <a:ext uri="{FF2B5EF4-FFF2-40B4-BE49-F238E27FC236}">
                  <a16:creationId xmlns:a16="http://schemas.microsoft.com/office/drawing/2014/main" id="{80E23975-C6F1-9F42-A945-40926D755CD7}"/>
                </a:ext>
              </a:extLst>
            </p:cNvPr>
            <p:cNvSpPr/>
            <p:nvPr>
              <p:custDataLst>
                <p:tags r:id="rId62"/>
              </p:custDataLst>
            </p:nvPr>
          </p:nvSpPr>
          <p:spPr>
            <a:xfrm>
              <a:off x="3970005" y="5050401"/>
              <a:ext cx="523380" cy="410686"/>
            </a:xfrm>
            <a:custGeom>
              <a:avLst/>
              <a:gdLst>
                <a:gd name="connsiteX0" fmla="*/ 151106 w 523380"/>
                <a:gd name="connsiteY0" fmla="*/ 135695 h 410686"/>
                <a:gd name="connsiteX1" fmla="*/ 163869 w 523380"/>
                <a:gd name="connsiteY1" fmla="*/ 134732 h 410686"/>
                <a:gd name="connsiteX2" fmla="*/ 167481 w 523380"/>
                <a:gd name="connsiteY2" fmla="*/ 122451 h 410686"/>
                <a:gd name="connsiteX3" fmla="*/ 237553 w 523380"/>
                <a:gd name="connsiteY3" fmla="*/ 42265 h 410686"/>
                <a:gd name="connsiteX4" fmla="*/ 239238 w 523380"/>
                <a:gd name="connsiteY4" fmla="*/ 41784 h 410686"/>
                <a:gd name="connsiteX5" fmla="*/ 368788 w 523380"/>
                <a:gd name="connsiteY5" fmla="*/ 83683 h 410686"/>
                <a:gd name="connsiteX6" fmla="*/ 376012 w 523380"/>
                <a:gd name="connsiteY6" fmla="*/ 94037 h 410686"/>
                <a:gd name="connsiteX7" fmla="*/ 388293 w 523380"/>
                <a:gd name="connsiteY7" fmla="*/ 90907 h 410686"/>
                <a:gd name="connsiteX8" fmla="*/ 484853 w 523380"/>
                <a:gd name="connsiteY8" fmla="*/ 109207 h 410686"/>
                <a:gd name="connsiteX9" fmla="*/ 498097 w 523380"/>
                <a:gd name="connsiteY9" fmla="*/ 104632 h 410686"/>
                <a:gd name="connsiteX10" fmla="*/ 523381 w 523380"/>
                <a:gd name="connsiteY10" fmla="*/ 98130 h 410686"/>
                <a:gd name="connsiteX11" fmla="*/ 391182 w 523380"/>
                <a:gd name="connsiteY11" fmla="*/ 52860 h 410686"/>
                <a:gd name="connsiteX12" fmla="*/ 229847 w 523380"/>
                <a:gd name="connsiteY12" fmla="*/ 6627 h 410686"/>
                <a:gd name="connsiteX13" fmla="*/ 136418 w 523380"/>
                <a:gd name="connsiteY13" fmla="*/ 100779 h 410686"/>
                <a:gd name="connsiteX14" fmla="*/ 83442 w 523380"/>
                <a:gd name="connsiteY14" fmla="*/ 120043 h 410686"/>
                <a:gd name="connsiteX15" fmla="*/ 848 w 523380"/>
                <a:gd name="connsiteY15" fmla="*/ 241165 h 410686"/>
                <a:gd name="connsiteX16" fmla="*/ 848 w 523380"/>
                <a:gd name="connsiteY16" fmla="*/ 242128 h 410686"/>
                <a:gd name="connsiteX17" fmla="*/ 33115 w 523380"/>
                <a:gd name="connsiteY17" fmla="*/ 358674 h 410686"/>
                <a:gd name="connsiteX18" fmla="*/ 145568 w 523380"/>
                <a:gd name="connsiteY18" fmla="*/ 410686 h 410686"/>
                <a:gd name="connsiteX19" fmla="*/ 415503 w 523380"/>
                <a:gd name="connsiteY19" fmla="*/ 410686 h 410686"/>
                <a:gd name="connsiteX20" fmla="*/ 415503 w 523380"/>
                <a:gd name="connsiteY20" fmla="*/ 374326 h 410686"/>
                <a:gd name="connsiteX21" fmla="*/ 147494 w 523380"/>
                <a:gd name="connsiteY21" fmla="*/ 374326 h 410686"/>
                <a:gd name="connsiteX22" fmla="*/ 61529 w 523380"/>
                <a:gd name="connsiteY22" fmla="*/ 335798 h 410686"/>
                <a:gd name="connsiteX23" fmla="*/ 36968 w 523380"/>
                <a:gd name="connsiteY23" fmla="*/ 246703 h 410686"/>
                <a:gd name="connsiteX24" fmla="*/ 151106 w 523380"/>
                <a:gd name="connsiteY24" fmla="*/ 135695 h 4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3380" h="410686">
                  <a:moveTo>
                    <a:pt x="151106" y="135695"/>
                  </a:moveTo>
                  <a:lnTo>
                    <a:pt x="163869" y="134732"/>
                  </a:lnTo>
                  <a:lnTo>
                    <a:pt x="167481" y="122451"/>
                  </a:lnTo>
                  <a:cubicBezTo>
                    <a:pt x="187226" y="54064"/>
                    <a:pt x="235626" y="42747"/>
                    <a:pt x="237553" y="42265"/>
                  </a:cubicBezTo>
                  <a:lnTo>
                    <a:pt x="239238" y="41784"/>
                  </a:lnTo>
                  <a:cubicBezTo>
                    <a:pt x="320869" y="17704"/>
                    <a:pt x="366862" y="81034"/>
                    <a:pt x="368788" y="83683"/>
                  </a:cubicBezTo>
                  <a:lnTo>
                    <a:pt x="376012" y="94037"/>
                  </a:lnTo>
                  <a:lnTo>
                    <a:pt x="388293" y="90907"/>
                  </a:lnTo>
                  <a:cubicBezTo>
                    <a:pt x="435248" y="78867"/>
                    <a:pt x="465589" y="91870"/>
                    <a:pt x="484853" y="109207"/>
                  </a:cubicBezTo>
                  <a:cubicBezTo>
                    <a:pt x="488946" y="107762"/>
                    <a:pt x="493281" y="106077"/>
                    <a:pt x="498097" y="104632"/>
                  </a:cubicBezTo>
                  <a:cubicBezTo>
                    <a:pt x="506043" y="102224"/>
                    <a:pt x="514471" y="100057"/>
                    <a:pt x="523381" y="98130"/>
                  </a:cubicBezTo>
                  <a:cubicBezTo>
                    <a:pt x="500264" y="69475"/>
                    <a:pt x="459087" y="39376"/>
                    <a:pt x="391182" y="52860"/>
                  </a:cubicBezTo>
                  <a:cubicBezTo>
                    <a:pt x="351210" y="7109"/>
                    <a:pt x="288121" y="-10951"/>
                    <a:pt x="229847" y="6627"/>
                  </a:cubicBezTo>
                  <a:cubicBezTo>
                    <a:pt x="220938" y="8794"/>
                    <a:pt x="162905" y="24687"/>
                    <a:pt x="136418" y="100779"/>
                  </a:cubicBezTo>
                  <a:cubicBezTo>
                    <a:pt x="117876" y="104391"/>
                    <a:pt x="100057" y="110893"/>
                    <a:pt x="83442" y="120043"/>
                  </a:cubicBezTo>
                  <a:cubicBezTo>
                    <a:pt x="52379" y="137381"/>
                    <a:pt x="12888" y="172296"/>
                    <a:pt x="848" y="241165"/>
                  </a:cubicBezTo>
                  <a:lnTo>
                    <a:pt x="848" y="242128"/>
                  </a:lnTo>
                  <a:cubicBezTo>
                    <a:pt x="366" y="244777"/>
                    <a:pt x="-7098" y="309551"/>
                    <a:pt x="33115" y="358674"/>
                  </a:cubicBezTo>
                  <a:cubicBezTo>
                    <a:pt x="58399" y="389496"/>
                    <a:pt x="96204" y="407074"/>
                    <a:pt x="145568" y="410686"/>
                  </a:cubicBezTo>
                  <a:lnTo>
                    <a:pt x="415503" y="410686"/>
                  </a:lnTo>
                  <a:lnTo>
                    <a:pt x="415503" y="374326"/>
                  </a:lnTo>
                  <a:lnTo>
                    <a:pt x="147494" y="374326"/>
                  </a:lnTo>
                  <a:cubicBezTo>
                    <a:pt x="108967" y="371436"/>
                    <a:pt x="80071" y="358433"/>
                    <a:pt x="61529" y="335798"/>
                  </a:cubicBezTo>
                  <a:cubicBezTo>
                    <a:pt x="32393" y="300401"/>
                    <a:pt x="36486" y="251278"/>
                    <a:pt x="36968" y="246703"/>
                  </a:cubicBezTo>
                  <a:cubicBezTo>
                    <a:pt x="55028" y="144364"/>
                    <a:pt x="147253" y="135936"/>
                    <a:pt x="151106" y="135695"/>
                  </a:cubicBezTo>
                  <a:close/>
                </a:path>
              </a:pathLst>
            </a:custGeom>
            <a:grpFill/>
            <a:ln w="239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2" name="Graphic 90">
              <a:extLst>
                <a:ext uri="{FF2B5EF4-FFF2-40B4-BE49-F238E27FC236}">
                  <a16:creationId xmlns:a16="http://schemas.microsoft.com/office/drawing/2014/main" id="{D5922465-1D71-CA42-B717-C815E3D9C6CA}"/>
                </a:ext>
              </a:extLst>
            </p:cNvPr>
            <p:cNvSpPr/>
            <p:nvPr>
              <p:custDataLst>
                <p:tags r:id="rId63"/>
              </p:custDataLst>
            </p:nvPr>
          </p:nvSpPr>
          <p:spPr>
            <a:xfrm>
              <a:off x="4310138" y="4753781"/>
              <a:ext cx="34070" cy="33552"/>
            </a:xfrm>
            <a:custGeom>
              <a:avLst/>
              <a:gdLst>
                <a:gd name="connsiteX0" fmla="*/ 25525 w 34070"/>
                <a:gd name="connsiteY0" fmla="*/ 4657 h 33552"/>
                <a:gd name="connsiteX1" fmla="*/ 17337 w 34070"/>
                <a:gd name="connsiteY1" fmla="*/ 563 h 33552"/>
                <a:gd name="connsiteX2" fmla="*/ 0 w 34070"/>
                <a:gd name="connsiteY2" fmla="*/ 1527 h 33552"/>
                <a:gd name="connsiteX3" fmla="*/ 0 w 34070"/>
                <a:gd name="connsiteY3" fmla="*/ 2249 h 33552"/>
                <a:gd name="connsiteX4" fmla="*/ 963 w 34070"/>
                <a:gd name="connsiteY4" fmla="*/ 2249 h 33552"/>
                <a:gd name="connsiteX5" fmla="*/ 12522 w 34070"/>
                <a:gd name="connsiteY5" fmla="*/ 15493 h 33552"/>
                <a:gd name="connsiteX6" fmla="*/ 24321 w 34070"/>
                <a:gd name="connsiteY6" fmla="*/ 33553 h 33552"/>
                <a:gd name="connsiteX7" fmla="*/ 33471 w 34070"/>
                <a:gd name="connsiteY7" fmla="*/ 14289 h 33552"/>
                <a:gd name="connsiteX8" fmla="*/ 25525 w 34070"/>
                <a:gd name="connsiteY8" fmla="*/ 4657 h 3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70" h="33552">
                  <a:moveTo>
                    <a:pt x="25525" y="4657"/>
                  </a:moveTo>
                  <a:cubicBezTo>
                    <a:pt x="23117" y="2731"/>
                    <a:pt x="20468" y="1286"/>
                    <a:pt x="17337" y="563"/>
                  </a:cubicBezTo>
                  <a:cubicBezTo>
                    <a:pt x="11558" y="-400"/>
                    <a:pt x="5538" y="-159"/>
                    <a:pt x="0" y="1527"/>
                  </a:cubicBezTo>
                  <a:lnTo>
                    <a:pt x="0" y="2249"/>
                  </a:lnTo>
                  <a:lnTo>
                    <a:pt x="963" y="2249"/>
                  </a:lnTo>
                  <a:cubicBezTo>
                    <a:pt x="5298" y="6343"/>
                    <a:pt x="9150" y="10677"/>
                    <a:pt x="12522" y="15493"/>
                  </a:cubicBezTo>
                  <a:cubicBezTo>
                    <a:pt x="16856" y="21272"/>
                    <a:pt x="20709" y="27292"/>
                    <a:pt x="24321" y="33553"/>
                  </a:cubicBezTo>
                  <a:cubicBezTo>
                    <a:pt x="31785" y="30182"/>
                    <a:pt x="35638" y="21994"/>
                    <a:pt x="33471" y="14289"/>
                  </a:cubicBezTo>
                  <a:cubicBezTo>
                    <a:pt x="31545" y="10677"/>
                    <a:pt x="28896" y="7306"/>
                    <a:pt x="25525" y="4657"/>
                  </a:cubicBezTo>
                  <a:close/>
                </a:path>
              </a:pathLst>
            </a:custGeom>
            <a:grpFill/>
            <a:ln w="239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3" name="Graphic 90">
              <a:extLst>
                <a:ext uri="{FF2B5EF4-FFF2-40B4-BE49-F238E27FC236}">
                  <a16:creationId xmlns:a16="http://schemas.microsoft.com/office/drawing/2014/main" id="{632DB4B4-31C6-E24D-947E-05CDAE64911C}"/>
                </a:ext>
              </a:extLst>
            </p:cNvPr>
            <p:cNvSpPr/>
            <p:nvPr>
              <p:custDataLst>
                <p:tags r:id="rId64"/>
              </p:custDataLst>
            </p:nvPr>
          </p:nvSpPr>
          <p:spPr>
            <a:xfrm>
              <a:off x="4182738" y="4660886"/>
              <a:ext cx="634039" cy="534359"/>
            </a:xfrm>
            <a:custGeom>
              <a:avLst/>
              <a:gdLst>
                <a:gd name="connsiteX0" fmla="*/ 633317 w 634039"/>
                <a:gd name="connsiteY0" fmla="*/ 530266 h 534359"/>
                <a:gd name="connsiteX1" fmla="*/ 629946 w 634039"/>
                <a:gd name="connsiteY1" fmla="*/ 524728 h 534359"/>
                <a:gd name="connsiteX2" fmla="*/ 626334 w 634039"/>
                <a:gd name="connsiteY2" fmla="*/ 518226 h 534359"/>
                <a:gd name="connsiteX3" fmla="*/ 619832 w 634039"/>
                <a:gd name="connsiteY3" fmla="*/ 512929 h 534359"/>
                <a:gd name="connsiteX4" fmla="*/ 613572 w 634039"/>
                <a:gd name="connsiteY4" fmla="*/ 507872 h 534359"/>
                <a:gd name="connsiteX5" fmla="*/ 568542 w 634039"/>
                <a:gd name="connsiteY5" fmla="*/ 470548 h 534359"/>
                <a:gd name="connsiteX6" fmla="*/ 555298 w 634039"/>
                <a:gd name="connsiteY6" fmla="*/ 463565 h 534359"/>
                <a:gd name="connsiteX7" fmla="*/ 520624 w 634039"/>
                <a:gd name="connsiteY7" fmla="*/ 439967 h 534359"/>
                <a:gd name="connsiteX8" fmla="*/ 545185 w 634039"/>
                <a:gd name="connsiteY8" fmla="*/ 434910 h 534359"/>
                <a:gd name="connsiteX9" fmla="*/ 547593 w 634039"/>
                <a:gd name="connsiteY9" fmla="*/ 434428 h 534359"/>
                <a:gd name="connsiteX10" fmla="*/ 568783 w 634039"/>
                <a:gd name="connsiteY10" fmla="*/ 431539 h 534359"/>
                <a:gd name="connsiteX11" fmla="*/ 590455 w 634039"/>
                <a:gd name="connsiteY11" fmla="*/ 428649 h 534359"/>
                <a:gd name="connsiteX12" fmla="*/ 595512 w 634039"/>
                <a:gd name="connsiteY12" fmla="*/ 427686 h 534359"/>
                <a:gd name="connsiteX13" fmla="*/ 610923 w 634039"/>
                <a:gd name="connsiteY13" fmla="*/ 421185 h 534359"/>
                <a:gd name="connsiteX14" fmla="*/ 607552 w 634039"/>
                <a:gd name="connsiteY14" fmla="*/ 412516 h 534359"/>
                <a:gd name="connsiteX15" fmla="*/ 534831 w 634039"/>
                <a:gd name="connsiteY15" fmla="*/ 358818 h 534359"/>
                <a:gd name="connsiteX16" fmla="*/ 494376 w 634039"/>
                <a:gd name="connsiteY16" fmla="*/ 339795 h 534359"/>
                <a:gd name="connsiteX17" fmla="*/ 482818 w 634039"/>
                <a:gd name="connsiteY17" fmla="*/ 335942 h 534359"/>
                <a:gd name="connsiteX18" fmla="*/ 458257 w 634039"/>
                <a:gd name="connsiteY18" fmla="*/ 324865 h 534359"/>
                <a:gd name="connsiteX19" fmla="*/ 445013 w 634039"/>
                <a:gd name="connsiteY19" fmla="*/ 305120 h 534359"/>
                <a:gd name="connsiteX20" fmla="*/ 440438 w 634039"/>
                <a:gd name="connsiteY20" fmla="*/ 296933 h 534359"/>
                <a:gd name="connsiteX21" fmla="*/ 405281 w 634039"/>
                <a:gd name="connsiteY21" fmla="*/ 232880 h 534359"/>
                <a:gd name="connsiteX22" fmla="*/ 397816 w 634039"/>
                <a:gd name="connsiteY22" fmla="*/ 217229 h 534359"/>
                <a:gd name="connsiteX23" fmla="*/ 383368 w 634039"/>
                <a:gd name="connsiteY23" fmla="*/ 190741 h 534359"/>
                <a:gd name="connsiteX24" fmla="*/ 230221 w 634039"/>
                <a:gd name="connsiteY24" fmla="*/ 59265 h 534359"/>
                <a:gd name="connsiteX25" fmla="*/ 129808 w 634039"/>
                <a:gd name="connsiteY25" fmla="*/ 35908 h 534359"/>
                <a:gd name="connsiteX26" fmla="*/ 118490 w 634039"/>
                <a:gd name="connsiteY26" fmla="*/ 28684 h 534359"/>
                <a:gd name="connsiteX27" fmla="*/ 110544 w 634039"/>
                <a:gd name="connsiteY27" fmla="*/ 23145 h 534359"/>
                <a:gd name="connsiteX28" fmla="*/ 22652 w 634039"/>
                <a:gd name="connsiteY28" fmla="*/ 2196 h 534359"/>
                <a:gd name="connsiteX29" fmla="*/ 2907 w 634039"/>
                <a:gd name="connsiteY29" fmla="*/ 19774 h 534359"/>
                <a:gd name="connsiteX30" fmla="*/ 23856 w 634039"/>
                <a:gd name="connsiteY30" fmla="*/ 73954 h 534359"/>
                <a:gd name="connsiteX31" fmla="*/ 30117 w 634039"/>
                <a:gd name="connsiteY31" fmla="*/ 80937 h 534359"/>
                <a:gd name="connsiteX32" fmla="*/ 34933 w 634039"/>
                <a:gd name="connsiteY32" fmla="*/ 86475 h 534359"/>
                <a:gd name="connsiteX33" fmla="*/ 51548 w 634039"/>
                <a:gd name="connsiteY33" fmla="*/ 108147 h 534359"/>
                <a:gd name="connsiteX34" fmla="*/ 54919 w 634039"/>
                <a:gd name="connsiteY34" fmla="*/ 117779 h 534359"/>
                <a:gd name="connsiteX35" fmla="*/ 58291 w 634039"/>
                <a:gd name="connsiteY35" fmla="*/ 127652 h 534359"/>
                <a:gd name="connsiteX36" fmla="*/ 63107 w 634039"/>
                <a:gd name="connsiteY36" fmla="*/ 139451 h 534359"/>
                <a:gd name="connsiteX37" fmla="*/ 80685 w 634039"/>
                <a:gd name="connsiteY37" fmla="*/ 177256 h 534359"/>
                <a:gd name="connsiteX38" fmla="*/ 96578 w 634039"/>
                <a:gd name="connsiteY38" fmla="*/ 200373 h 534359"/>
                <a:gd name="connsiteX39" fmla="*/ 100912 w 634039"/>
                <a:gd name="connsiteY39" fmla="*/ 204225 h 534359"/>
                <a:gd name="connsiteX40" fmla="*/ 106932 w 634039"/>
                <a:gd name="connsiteY40" fmla="*/ 212172 h 534359"/>
                <a:gd name="connsiteX41" fmla="*/ 102838 w 634039"/>
                <a:gd name="connsiteY41" fmla="*/ 221804 h 534359"/>
                <a:gd name="connsiteX42" fmla="*/ 100430 w 634039"/>
                <a:gd name="connsiteY42" fmla="*/ 226861 h 534359"/>
                <a:gd name="connsiteX43" fmla="*/ 93929 w 634039"/>
                <a:gd name="connsiteY43" fmla="*/ 251422 h 534359"/>
                <a:gd name="connsiteX44" fmla="*/ 110303 w 634039"/>
                <a:gd name="connsiteY44" fmla="*/ 364356 h 534359"/>
                <a:gd name="connsiteX45" fmla="*/ 157259 w 634039"/>
                <a:gd name="connsiteY45" fmla="*/ 386510 h 534359"/>
                <a:gd name="connsiteX46" fmla="*/ 175800 w 634039"/>
                <a:gd name="connsiteY46" fmla="*/ 355206 h 534359"/>
                <a:gd name="connsiteX47" fmla="*/ 178449 w 634039"/>
                <a:gd name="connsiteY47" fmla="*/ 339554 h 534359"/>
                <a:gd name="connsiteX48" fmla="*/ 179412 w 634039"/>
                <a:gd name="connsiteY48" fmla="*/ 334979 h 534359"/>
                <a:gd name="connsiteX49" fmla="*/ 179894 w 634039"/>
                <a:gd name="connsiteY49" fmla="*/ 332571 h 534359"/>
                <a:gd name="connsiteX50" fmla="*/ 183024 w 634039"/>
                <a:gd name="connsiteY50" fmla="*/ 338109 h 534359"/>
                <a:gd name="connsiteX51" fmla="*/ 196268 w 634039"/>
                <a:gd name="connsiteY51" fmla="*/ 360744 h 534359"/>
                <a:gd name="connsiteX52" fmla="*/ 233351 w 634039"/>
                <a:gd name="connsiteY52" fmla="*/ 400476 h 534359"/>
                <a:gd name="connsiteX53" fmla="*/ 234314 w 634039"/>
                <a:gd name="connsiteY53" fmla="*/ 401198 h 534359"/>
                <a:gd name="connsiteX54" fmla="*/ 284400 w 634039"/>
                <a:gd name="connsiteY54" fmla="*/ 432984 h 534359"/>
                <a:gd name="connsiteX55" fmla="*/ 286327 w 634039"/>
                <a:gd name="connsiteY55" fmla="*/ 433224 h 534359"/>
                <a:gd name="connsiteX56" fmla="*/ 286327 w 634039"/>
                <a:gd name="connsiteY56" fmla="*/ 428408 h 534359"/>
                <a:gd name="connsiteX57" fmla="*/ 284641 w 634039"/>
                <a:gd name="connsiteY57" fmla="*/ 428408 h 534359"/>
                <a:gd name="connsiteX58" fmla="*/ 278380 w 634039"/>
                <a:gd name="connsiteY58" fmla="*/ 423593 h 534359"/>
                <a:gd name="connsiteX59" fmla="*/ 275009 w 634039"/>
                <a:gd name="connsiteY59" fmla="*/ 421425 h 534359"/>
                <a:gd name="connsiteX60" fmla="*/ 252856 w 634039"/>
                <a:gd name="connsiteY60" fmla="*/ 399513 h 534359"/>
                <a:gd name="connsiteX61" fmla="*/ 204696 w 634039"/>
                <a:gd name="connsiteY61" fmla="*/ 332571 h 534359"/>
                <a:gd name="connsiteX62" fmla="*/ 187599 w 634039"/>
                <a:gd name="connsiteY62" fmla="*/ 300304 h 534359"/>
                <a:gd name="connsiteX63" fmla="*/ 186155 w 634039"/>
                <a:gd name="connsiteY63" fmla="*/ 297414 h 534359"/>
                <a:gd name="connsiteX64" fmla="*/ 184228 w 634039"/>
                <a:gd name="connsiteY64" fmla="*/ 292358 h 534359"/>
                <a:gd name="connsiteX65" fmla="*/ 178690 w 634039"/>
                <a:gd name="connsiteY65" fmla="*/ 283448 h 534359"/>
                <a:gd name="connsiteX66" fmla="*/ 177486 w 634039"/>
                <a:gd name="connsiteY66" fmla="*/ 282966 h 534359"/>
                <a:gd name="connsiteX67" fmla="*/ 176523 w 634039"/>
                <a:gd name="connsiteY67" fmla="*/ 283930 h 534359"/>
                <a:gd name="connsiteX68" fmla="*/ 169299 w 634039"/>
                <a:gd name="connsiteY68" fmla="*/ 291876 h 534359"/>
                <a:gd name="connsiteX69" fmla="*/ 156055 w 634039"/>
                <a:gd name="connsiteY69" fmla="*/ 308973 h 534359"/>
                <a:gd name="connsiteX70" fmla="*/ 145700 w 634039"/>
                <a:gd name="connsiteY70" fmla="*/ 352316 h 534359"/>
                <a:gd name="connsiteX71" fmla="*/ 144015 w 634039"/>
                <a:gd name="connsiteY71" fmla="*/ 363875 h 534359"/>
                <a:gd name="connsiteX72" fmla="*/ 143774 w 634039"/>
                <a:gd name="connsiteY72" fmla="*/ 363875 h 534359"/>
                <a:gd name="connsiteX73" fmla="*/ 123547 w 634039"/>
                <a:gd name="connsiteY73" fmla="*/ 342444 h 534359"/>
                <a:gd name="connsiteX74" fmla="*/ 122102 w 634039"/>
                <a:gd name="connsiteY74" fmla="*/ 339554 h 534359"/>
                <a:gd name="connsiteX75" fmla="*/ 118249 w 634039"/>
                <a:gd name="connsiteY75" fmla="*/ 242753 h 534359"/>
                <a:gd name="connsiteX76" fmla="*/ 120898 w 634039"/>
                <a:gd name="connsiteY76" fmla="*/ 236733 h 534359"/>
                <a:gd name="connsiteX77" fmla="*/ 128845 w 634039"/>
                <a:gd name="connsiteY77" fmla="*/ 202058 h 534359"/>
                <a:gd name="connsiteX78" fmla="*/ 118972 w 634039"/>
                <a:gd name="connsiteY78" fmla="*/ 190982 h 534359"/>
                <a:gd name="connsiteX79" fmla="*/ 112711 w 634039"/>
                <a:gd name="connsiteY79" fmla="*/ 185443 h 534359"/>
                <a:gd name="connsiteX80" fmla="*/ 97541 w 634039"/>
                <a:gd name="connsiteY80" fmla="*/ 162086 h 534359"/>
                <a:gd name="connsiteX81" fmla="*/ 85260 w 634039"/>
                <a:gd name="connsiteY81" fmla="*/ 132227 h 534359"/>
                <a:gd name="connsiteX82" fmla="*/ 70812 w 634039"/>
                <a:gd name="connsiteY82" fmla="*/ 98034 h 534359"/>
                <a:gd name="connsiteX83" fmla="*/ 53475 w 634039"/>
                <a:gd name="connsiteY83" fmla="*/ 74435 h 534359"/>
                <a:gd name="connsiteX84" fmla="*/ 49381 w 634039"/>
                <a:gd name="connsiteY84" fmla="*/ 69619 h 534359"/>
                <a:gd name="connsiteX85" fmla="*/ 41916 w 634039"/>
                <a:gd name="connsiteY85" fmla="*/ 61673 h 534359"/>
                <a:gd name="connsiteX86" fmla="*/ 23616 w 634039"/>
                <a:gd name="connsiteY86" fmla="*/ 29647 h 534359"/>
                <a:gd name="connsiteX87" fmla="*/ 29636 w 634039"/>
                <a:gd name="connsiteY87" fmla="*/ 23145 h 534359"/>
                <a:gd name="connsiteX88" fmla="*/ 91280 w 634039"/>
                <a:gd name="connsiteY88" fmla="*/ 42891 h 534359"/>
                <a:gd name="connsiteX89" fmla="*/ 96818 w 634039"/>
                <a:gd name="connsiteY89" fmla="*/ 46262 h 534359"/>
                <a:gd name="connsiteX90" fmla="*/ 111507 w 634039"/>
                <a:gd name="connsiteY90" fmla="*/ 54690 h 534359"/>
                <a:gd name="connsiteX91" fmla="*/ 136550 w 634039"/>
                <a:gd name="connsiteY91" fmla="*/ 58783 h 534359"/>
                <a:gd name="connsiteX92" fmla="*/ 148108 w 634039"/>
                <a:gd name="connsiteY92" fmla="*/ 59506 h 534359"/>
                <a:gd name="connsiteX93" fmla="*/ 184951 w 634039"/>
                <a:gd name="connsiteY93" fmla="*/ 66971 h 534359"/>
                <a:gd name="connsiteX94" fmla="*/ 256227 w 634039"/>
                <a:gd name="connsiteY94" fmla="*/ 101164 h 534359"/>
                <a:gd name="connsiteX95" fmla="*/ 363382 w 634039"/>
                <a:gd name="connsiteY95" fmla="*/ 212413 h 534359"/>
                <a:gd name="connsiteX96" fmla="*/ 369884 w 634039"/>
                <a:gd name="connsiteY96" fmla="*/ 226138 h 534359"/>
                <a:gd name="connsiteX97" fmla="*/ 375181 w 634039"/>
                <a:gd name="connsiteY97" fmla="*/ 237215 h 534359"/>
                <a:gd name="connsiteX98" fmla="*/ 390592 w 634039"/>
                <a:gd name="connsiteY98" fmla="*/ 266111 h 534359"/>
                <a:gd name="connsiteX99" fmla="*/ 404318 w 634039"/>
                <a:gd name="connsiteY99" fmla="*/ 291394 h 534359"/>
                <a:gd name="connsiteX100" fmla="*/ 406726 w 634039"/>
                <a:gd name="connsiteY100" fmla="*/ 295970 h 534359"/>
                <a:gd name="connsiteX101" fmla="*/ 435140 w 634039"/>
                <a:gd name="connsiteY101" fmla="*/ 340999 h 534359"/>
                <a:gd name="connsiteX102" fmla="*/ 466444 w 634039"/>
                <a:gd name="connsiteY102" fmla="*/ 353520 h 534359"/>
                <a:gd name="connsiteX103" fmla="*/ 479688 w 634039"/>
                <a:gd name="connsiteY103" fmla="*/ 357132 h 534359"/>
                <a:gd name="connsiteX104" fmla="*/ 534108 w 634039"/>
                <a:gd name="connsiteY104" fmla="*/ 381212 h 534359"/>
                <a:gd name="connsiteX105" fmla="*/ 560596 w 634039"/>
                <a:gd name="connsiteY105" fmla="*/ 396864 h 534359"/>
                <a:gd name="connsiteX106" fmla="*/ 565412 w 634039"/>
                <a:gd name="connsiteY106" fmla="*/ 399754 h 534359"/>
                <a:gd name="connsiteX107" fmla="*/ 579860 w 634039"/>
                <a:gd name="connsiteY107" fmla="*/ 410349 h 534359"/>
                <a:gd name="connsiteX108" fmla="*/ 498470 w 634039"/>
                <a:gd name="connsiteY108" fmla="*/ 420703 h 534359"/>
                <a:gd name="connsiteX109" fmla="*/ 493172 w 634039"/>
                <a:gd name="connsiteY109" fmla="*/ 421907 h 534359"/>
                <a:gd name="connsiteX110" fmla="*/ 479929 w 634039"/>
                <a:gd name="connsiteY110" fmla="*/ 431057 h 534359"/>
                <a:gd name="connsiteX111" fmla="*/ 479929 w 634039"/>
                <a:gd name="connsiteY111" fmla="*/ 432020 h 534359"/>
                <a:gd name="connsiteX112" fmla="*/ 480651 w 634039"/>
                <a:gd name="connsiteY112" fmla="*/ 432502 h 534359"/>
                <a:gd name="connsiteX113" fmla="*/ 484263 w 634039"/>
                <a:gd name="connsiteY113" fmla="*/ 438281 h 534359"/>
                <a:gd name="connsiteX114" fmla="*/ 487393 w 634039"/>
                <a:gd name="connsiteY114" fmla="*/ 444060 h 534359"/>
                <a:gd name="connsiteX115" fmla="*/ 510028 w 634039"/>
                <a:gd name="connsiteY115" fmla="*/ 466936 h 534359"/>
                <a:gd name="connsiteX116" fmla="*/ 537720 w 634039"/>
                <a:gd name="connsiteY116" fmla="*/ 484033 h 534359"/>
                <a:gd name="connsiteX117" fmla="*/ 563486 w 634039"/>
                <a:gd name="connsiteY117" fmla="*/ 495350 h 534359"/>
                <a:gd name="connsiteX118" fmla="*/ 589492 w 634039"/>
                <a:gd name="connsiteY118" fmla="*/ 506668 h 534359"/>
                <a:gd name="connsiteX119" fmla="*/ 605625 w 634039"/>
                <a:gd name="connsiteY119" fmla="*/ 516541 h 534359"/>
                <a:gd name="connsiteX120" fmla="*/ 617665 w 634039"/>
                <a:gd name="connsiteY120" fmla="*/ 524005 h 534359"/>
                <a:gd name="connsiteX121" fmla="*/ 622240 w 634039"/>
                <a:gd name="connsiteY121" fmla="*/ 527617 h 534359"/>
                <a:gd name="connsiteX122" fmla="*/ 631872 w 634039"/>
                <a:gd name="connsiteY122" fmla="*/ 533637 h 534359"/>
                <a:gd name="connsiteX123" fmla="*/ 634040 w 634039"/>
                <a:gd name="connsiteY123" fmla="*/ 534360 h 534359"/>
                <a:gd name="connsiteX124" fmla="*/ 634040 w 634039"/>
                <a:gd name="connsiteY124" fmla="*/ 530507 h 534359"/>
                <a:gd name="connsiteX125" fmla="*/ 633317 w 634039"/>
                <a:gd name="connsiteY125" fmla="*/ 530266 h 53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34039" h="534359">
                  <a:moveTo>
                    <a:pt x="633317" y="530266"/>
                  </a:moveTo>
                  <a:cubicBezTo>
                    <a:pt x="631872" y="528581"/>
                    <a:pt x="630909" y="526654"/>
                    <a:pt x="629946" y="524728"/>
                  </a:cubicBezTo>
                  <a:cubicBezTo>
                    <a:pt x="628983" y="522320"/>
                    <a:pt x="627779" y="520153"/>
                    <a:pt x="626334" y="518226"/>
                  </a:cubicBezTo>
                  <a:cubicBezTo>
                    <a:pt x="624167" y="516300"/>
                    <a:pt x="622000" y="514614"/>
                    <a:pt x="619832" y="512929"/>
                  </a:cubicBezTo>
                  <a:lnTo>
                    <a:pt x="613572" y="507872"/>
                  </a:lnTo>
                  <a:cubicBezTo>
                    <a:pt x="600569" y="493183"/>
                    <a:pt x="585398" y="480662"/>
                    <a:pt x="568542" y="470548"/>
                  </a:cubicBezTo>
                  <a:cubicBezTo>
                    <a:pt x="564930" y="468381"/>
                    <a:pt x="560114" y="465973"/>
                    <a:pt x="555298" y="463565"/>
                  </a:cubicBezTo>
                  <a:cubicBezTo>
                    <a:pt x="542055" y="457063"/>
                    <a:pt x="525439" y="448876"/>
                    <a:pt x="520624" y="439967"/>
                  </a:cubicBezTo>
                  <a:cubicBezTo>
                    <a:pt x="528811" y="438763"/>
                    <a:pt x="537239" y="437077"/>
                    <a:pt x="545185" y="434910"/>
                  </a:cubicBezTo>
                  <a:lnTo>
                    <a:pt x="547593" y="434428"/>
                  </a:lnTo>
                  <a:cubicBezTo>
                    <a:pt x="554576" y="432984"/>
                    <a:pt x="561559" y="432020"/>
                    <a:pt x="568783" y="431539"/>
                  </a:cubicBezTo>
                  <a:cubicBezTo>
                    <a:pt x="576007" y="431057"/>
                    <a:pt x="583231" y="430094"/>
                    <a:pt x="590455" y="428649"/>
                  </a:cubicBezTo>
                  <a:lnTo>
                    <a:pt x="595512" y="427686"/>
                  </a:lnTo>
                  <a:cubicBezTo>
                    <a:pt x="602013" y="426723"/>
                    <a:pt x="609478" y="425519"/>
                    <a:pt x="610923" y="421185"/>
                  </a:cubicBezTo>
                  <a:cubicBezTo>
                    <a:pt x="611886" y="418777"/>
                    <a:pt x="610923" y="415887"/>
                    <a:pt x="607552" y="412516"/>
                  </a:cubicBezTo>
                  <a:cubicBezTo>
                    <a:pt x="586602" y="390603"/>
                    <a:pt x="561800" y="372543"/>
                    <a:pt x="534831" y="358818"/>
                  </a:cubicBezTo>
                  <a:cubicBezTo>
                    <a:pt x="522550" y="352316"/>
                    <a:pt x="509306" y="346056"/>
                    <a:pt x="494376" y="339795"/>
                  </a:cubicBezTo>
                  <a:cubicBezTo>
                    <a:pt x="491246" y="338591"/>
                    <a:pt x="487153" y="337146"/>
                    <a:pt x="482818" y="335942"/>
                  </a:cubicBezTo>
                  <a:cubicBezTo>
                    <a:pt x="473909" y="334016"/>
                    <a:pt x="465481" y="330404"/>
                    <a:pt x="458257" y="324865"/>
                  </a:cubicBezTo>
                  <a:cubicBezTo>
                    <a:pt x="452959" y="318845"/>
                    <a:pt x="448625" y="312103"/>
                    <a:pt x="445013" y="305120"/>
                  </a:cubicBezTo>
                  <a:cubicBezTo>
                    <a:pt x="443568" y="302230"/>
                    <a:pt x="442123" y="299582"/>
                    <a:pt x="440438" y="296933"/>
                  </a:cubicBezTo>
                  <a:cubicBezTo>
                    <a:pt x="429361" y="278873"/>
                    <a:pt x="417562" y="257201"/>
                    <a:pt x="405281" y="232880"/>
                  </a:cubicBezTo>
                  <a:cubicBezTo>
                    <a:pt x="402392" y="227824"/>
                    <a:pt x="399984" y="222526"/>
                    <a:pt x="397816" y="217229"/>
                  </a:cubicBezTo>
                  <a:cubicBezTo>
                    <a:pt x="393964" y="208078"/>
                    <a:pt x="389148" y="199169"/>
                    <a:pt x="383368" y="190741"/>
                  </a:cubicBezTo>
                  <a:cubicBezTo>
                    <a:pt x="343878" y="135116"/>
                    <a:pt x="291143" y="90087"/>
                    <a:pt x="230221" y="59265"/>
                  </a:cubicBezTo>
                  <a:cubicBezTo>
                    <a:pt x="198917" y="44095"/>
                    <a:pt x="164483" y="35908"/>
                    <a:pt x="129808" y="35908"/>
                  </a:cubicBezTo>
                  <a:cubicBezTo>
                    <a:pt x="125714" y="33981"/>
                    <a:pt x="121861" y="31573"/>
                    <a:pt x="118490" y="28684"/>
                  </a:cubicBezTo>
                  <a:cubicBezTo>
                    <a:pt x="116082" y="26757"/>
                    <a:pt x="113433" y="24831"/>
                    <a:pt x="110544" y="23145"/>
                  </a:cubicBezTo>
                  <a:cubicBezTo>
                    <a:pt x="93447" y="13754"/>
                    <a:pt x="50344" y="-6714"/>
                    <a:pt x="22652" y="2196"/>
                  </a:cubicBezTo>
                  <a:cubicBezTo>
                    <a:pt x="13743" y="5085"/>
                    <a:pt x="6760" y="11346"/>
                    <a:pt x="2907" y="19774"/>
                  </a:cubicBezTo>
                  <a:cubicBezTo>
                    <a:pt x="-7207" y="40964"/>
                    <a:pt x="11335" y="60710"/>
                    <a:pt x="23856" y="73954"/>
                  </a:cubicBezTo>
                  <a:cubicBezTo>
                    <a:pt x="26264" y="76602"/>
                    <a:pt x="28432" y="79010"/>
                    <a:pt x="30117" y="80937"/>
                  </a:cubicBezTo>
                  <a:cubicBezTo>
                    <a:pt x="31803" y="83104"/>
                    <a:pt x="33248" y="84549"/>
                    <a:pt x="34933" y="86475"/>
                  </a:cubicBezTo>
                  <a:cubicBezTo>
                    <a:pt x="41194" y="92977"/>
                    <a:pt x="46973" y="100441"/>
                    <a:pt x="51548" y="108147"/>
                  </a:cubicBezTo>
                  <a:cubicBezTo>
                    <a:pt x="52993" y="111277"/>
                    <a:pt x="54197" y="114408"/>
                    <a:pt x="54919" y="117779"/>
                  </a:cubicBezTo>
                  <a:cubicBezTo>
                    <a:pt x="55883" y="121150"/>
                    <a:pt x="57087" y="124521"/>
                    <a:pt x="58291" y="127652"/>
                  </a:cubicBezTo>
                  <a:lnTo>
                    <a:pt x="63107" y="139451"/>
                  </a:lnTo>
                  <a:cubicBezTo>
                    <a:pt x="67923" y="152454"/>
                    <a:pt x="73942" y="165216"/>
                    <a:pt x="80685" y="177256"/>
                  </a:cubicBezTo>
                  <a:cubicBezTo>
                    <a:pt x="85260" y="185443"/>
                    <a:pt x="90798" y="193149"/>
                    <a:pt x="96578" y="200373"/>
                  </a:cubicBezTo>
                  <a:cubicBezTo>
                    <a:pt x="97782" y="201818"/>
                    <a:pt x="99226" y="203021"/>
                    <a:pt x="100912" y="204225"/>
                  </a:cubicBezTo>
                  <a:cubicBezTo>
                    <a:pt x="103802" y="205911"/>
                    <a:pt x="105969" y="208801"/>
                    <a:pt x="106932" y="212172"/>
                  </a:cubicBezTo>
                  <a:cubicBezTo>
                    <a:pt x="105969" y="215543"/>
                    <a:pt x="104765" y="218673"/>
                    <a:pt x="102838" y="221804"/>
                  </a:cubicBezTo>
                  <a:cubicBezTo>
                    <a:pt x="101875" y="223489"/>
                    <a:pt x="101153" y="225175"/>
                    <a:pt x="100430" y="226861"/>
                  </a:cubicBezTo>
                  <a:cubicBezTo>
                    <a:pt x="97782" y="234807"/>
                    <a:pt x="95614" y="242994"/>
                    <a:pt x="93929" y="251422"/>
                  </a:cubicBezTo>
                  <a:cubicBezTo>
                    <a:pt x="86946" y="283689"/>
                    <a:pt x="84297" y="329440"/>
                    <a:pt x="110303" y="364356"/>
                  </a:cubicBezTo>
                  <a:cubicBezTo>
                    <a:pt x="125473" y="384824"/>
                    <a:pt x="141125" y="392289"/>
                    <a:pt x="157259" y="386510"/>
                  </a:cubicBezTo>
                  <a:cubicBezTo>
                    <a:pt x="171947" y="381453"/>
                    <a:pt x="173874" y="368691"/>
                    <a:pt x="175800" y="355206"/>
                  </a:cubicBezTo>
                  <a:cubicBezTo>
                    <a:pt x="176282" y="349908"/>
                    <a:pt x="177245" y="344852"/>
                    <a:pt x="178449" y="339554"/>
                  </a:cubicBezTo>
                  <a:cubicBezTo>
                    <a:pt x="178931" y="338109"/>
                    <a:pt x="179171" y="336664"/>
                    <a:pt x="179412" y="334979"/>
                  </a:cubicBezTo>
                  <a:cubicBezTo>
                    <a:pt x="179412" y="334256"/>
                    <a:pt x="179653" y="333293"/>
                    <a:pt x="179894" y="332571"/>
                  </a:cubicBezTo>
                  <a:lnTo>
                    <a:pt x="183024" y="338109"/>
                  </a:lnTo>
                  <a:cubicBezTo>
                    <a:pt x="187599" y="345815"/>
                    <a:pt x="191934" y="353039"/>
                    <a:pt x="196268" y="360744"/>
                  </a:cubicBezTo>
                  <a:cubicBezTo>
                    <a:pt x="206141" y="376155"/>
                    <a:pt x="218662" y="389640"/>
                    <a:pt x="233351" y="400476"/>
                  </a:cubicBezTo>
                  <a:lnTo>
                    <a:pt x="234314" y="401198"/>
                  </a:lnTo>
                  <a:cubicBezTo>
                    <a:pt x="248762" y="412757"/>
                    <a:pt x="266581" y="427686"/>
                    <a:pt x="284400" y="432984"/>
                  </a:cubicBezTo>
                  <a:lnTo>
                    <a:pt x="286327" y="433224"/>
                  </a:lnTo>
                  <a:lnTo>
                    <a:pt x="286327" y="428408"/>
                  </a:lnTo>
                  <a:lnTo>
                    <a:pt x="284641" y="428408"/>
                  </a:lnTo>
                  <a:cubicBezTo>
                    <a:pt x="282715" y="426482"/>
                    <a:pt x="280788" y="424797"/>
                    <a:pt x="278380" y="423593"/>
                  </a:cubicBezTo>
                  <a:cubicBezTo>
                    <a:pt x="277176" y="422870"/>
                    <a:pt x="275972" y="422148"/>
                    <a:pt x="275009" y="421425"/>
                  </a:cubicBezTo>
                  <a:cubicBezTo>
                    <a:pt x="267063" y="414683"/>
                    <a:pt x="259598" y="407459"/>
                    <a:pt x="252856" y="399513"/>
                  </a:cubicBezTo>
                  <a:cubicBezTo>
                    <a:pt x="234796" y="378804"/>
                    <a:pt x="218903" y="356410"/>
                    <a:pt x="204696" y="332571"/>
                  </a:cubicBezTo>
                  <a:cubicBezTo>
                    <a:pt x="198194" y="322217"/>
                    <a:pt x="192897" y="311140"/>
                    <a:pt x="187599" y="300304"/>
                  </a:cubicBezTo>
                  <a:lnTo>
                    <a:pt x="186155" y="297414"/>
                  </a:lnTo>
                  <a:cubicBezTo>
                    <a:pt x="185432" y="295729"/>
                    <a:pt x="184710" y="294043"/>
                    <a:pt x="184228" y="292358"/>
                  </a:cubicBezTo>
                  <a:cubicBezTo>
                    <a:pt x="183747" y="288746"/>
                    <a:pt x="181579" y="285615"/>
                    <a:pt x="178690" y="283448"/>
                  </a:cubicBezTo>
                  <a:lnTo>
                    <a:pt x="177486" y="282966"/>
                  </a:lnTo>
                  <a:lnTo>
                    <a:pt x="176523" y="283930"/>
                  </a:lnTo>
                  <a:cubicBezTo>
                    <a:pt x="174355" y="286819"/>
                    <a:pt x="171947" y="289468"/>
                    <a:pt x="169299" y="291876"/>
                  </a:cubicBezTo>
                  <a:cubicBezTo>
                    <a:pt x="164001" y="296933"/>
                    <a:pt x="159667" y="302712"/>
                    <a:pt x="156055" y="308973"/>
                  </a:cubicBezTo>
                  <a:cubicBezTo>
                    <a:pt x="150035" y="322698"/>
                    <a:pt x="146664" y="337387"/>
                    <a:pt x="145700" y="352316"/>
                  </a:cubicBezTo>
                  <a:cubicBezTo>
                    <a:pt x="145219" y="356169"/>
                    <a:pt x="144737" y="360022"/>
                    <a:pt x="144015" y="363875"/>
                  </a:cubicBezTo>
                  <a:lnTo>
                    <a:pt x="143774" y="363875"/>
                  </a:lnTo>
                  <a:cubicBezTo>
                    <a:pt x="132697" y="361226"/>
                    <a:pt x="128122" y="351594"/>
                    <a:pt x="123547" y="342444"/>
                  </a:cubicBezTo>
                  <a:lnTo>
                    <a:pt x="122102" y="339554"/>
                  </a:lnTo>
                  <a:cubicBezTo>
                    <a:pt x="108858" y="313066"/>
                    <a:pt x="107654" y="271649"/>
                    <a:pt x="118249" y="242753"/>
                  </a:cubicBezTo>
                  <a:cubicBezTo>
                    <a:pt x="118731" y="241308"/>
                    <a:pt x="119694" y="239141"/>
                    <a:pt x="120898" y="236733"/>
                  </a:cubicBezTo>
                  <a:cubicBezTo>
                    <a:pt x="127400" y="222526"/>
                    <a:pt x="133179" y="208319"/>
                    <a:pt x="128845" y="202058"/>
                  </a:cubicBezTo>
                  <a:cubicBezTo>
                    <a:pt x="126437" y="197483"/>
                    <a:pt x="123065" y="193871"/>
                    <a:pt x="118972" y="190982"/>
                  </a:cubicBezTo>
                  <a:cubicBezTo>
                    <a:pt x="116805" y="189296"/>
                    <a:pt x="114637" y="187370"/>
                    <a:pt x="112711" y="185443"/>
                  </a:cubicBezTo>
                  <a:cubicBezTo>
                    <a:pt x="106932" y="178219"/>
                    <a:pt x="101875" y="170514"/>
                    <a:pt x="97541" y="162086"/>
                  </a:cubicBezTo>
                  <a:cubicBezTo>
                    <a:pt x="92966" y="152454"/>
                    <a:pt x="88872" y="142581"/>
                    <a:pt x="85260" y="132227"/>
                  </a:cubicBezTo>
                  <a:cubicBezTo>
                    <a:pt x="81166" y="120428"/>
                    <a:pt x="76350" y="108869"/>
                    <a:pt x="70812" y="98034"/>
                  </a:cubicBezTo>
                  <a:cubicBezTo>
                    <a:pt x="65755" y="89606"/>
                    <a:pt x="59976" y="81659"/>
                    <a:pt x="53475" y="74435"/>
                  </a:cubicBezTo>
                  <a:lnTo>
                    <a:pt x="49381" y="69619"/>
                  </a:lnTo>
                  <a:cubicBezTo>
                    <a:pt x="47455" y="67211"/>
                    <a:pt x="44806" y="64563"/>
                    <a:pt x="41916" y="61673"/>
                  </a:cubicBezTo>
                  <a:cubicBezTo>
                    <a:pt x="32525" y="52282"/>
                    <a:pt x="20726" y="40483"/>
                    <a:pt x="23616" y="29647"/>
                  </a:cubicBezTo>
                  <a:cubicBezTo>
                    <a:pt x="24338" y="26516"/>
                    <a:pt x="26505" y="24108"/>
                    <a:pt x="29636" y="23145"/>
                  </a:cubicBezTo>
                  <a:cubicBezTo>
                    <a:pt x="43361" y="17607"/>
                    <a:pt x="75869" y="33500"/>
                    <a:pt x="91280" y="42891"/>
                  </a:cubicBezTo>
                  <a:cubicBezTo>
                    <a:pt x="93206" y="44095"/>
                    <a:pt x="94892" y="45058"/>
                    <a:pt x="96818" y="46262"/>
                  </a:cubicBezTo>
                  <a:cubicBezTo>
                    <a:pt x="101634" y="49392"/>
                    <a:pt x="106450" y="52041"/>
                    <a:pt x="111507" y="54690"/>
                  </a:cubicBezTo>
                  <a:cubicBezTo>
                    <a:pt x="119453" y="57820"/>
                    <a:pt x="128122" y="59265"/>
                    <a:pt x="136550" y="58783"/>
                  </a:cubicBezTo>
                  <a:cubicBezTo>
                    <a:pt x="140403" y="58783"/>
                    <a:pt x="144256" y="58783"/>
                    <a:pt x="148108" y="59506"/>
                  </a:cubicBezTo>
                  <a:cubicBezTo>
                    <a:pt x="160630" y="60951"/>
                    <a:pt x="172911" y="63359"/>
                    <a:pt x="184951" y="66971"/>
                  </a:cubicBezTo>
                  <a:cubicBezTo>
                    <a:pt x="210234" y="74917"/>
                    <a:pt x="234314" y="86475"/>
                    <a:pt x="256227" y="101164"/>
                  </a:cubicBezTo>
                  <a:cubicBezTo>
                    <a:pt x="299811" y="129819"/>
                    <a:pt x="336413" y="167865"/>
                    <a:pt x="363382" y="212413"/>
                  </a:cubicBezTo>
                  <a:cubicBezTo>
                    <a:pt x="366031" y="216747"/>
                    <a:pt x="368198" y="221322"/>
                    <a:pt x="369884" y="226138"/>
                  </a:cubicBezTo>
                  <a:cubicBezTo>
                    <a:pt x="371329" y="229750"/>
                    <a:pt x="373014" y="233362"/>
                    <a:pt x="375181" y="237215"/>
                  </a:cubicBezTo>
                  <a:cubicBezTo>
                    <a:pt x="379997" y="246847"/>
                    <a:pt x="385295" y="256479"/>
                    <a:pt x="390592" y="266111"/>
                  </a:cubicBezTo>
                  <a:cubicBezTo>
                    <a:pt x="395168" y="274539"/>
                    <a:pt x="399984" y="283207"/>
                    <a:pt x="404318" y="291394"/>
                  </a:cubicBezTo>
                  <a:lnTo>
                    <a:pt x="406726" y="295970"/>
                  </a:lnTo>
                  <a:cubicBezTo>
                    <a:pt x="414191" y="312103"/>
                    <a:pt x="423823" y="327273"/>
                    <a:pt x="435140" y="340999"/>
                  </a:cubicBezTo>
                  <a:cubicBezTo>
                    <a:pt x="439956" y="346778"/>
                    <a:pt x="454163" y="350390"/>
                    <a:pt x="466444" y="353520"/>
                  </a:cubicBezTo>
                  <a:cubicBezTo>
                    <a:pt x="471501" y="354724"/>
                    <a:pt x="476076" y="355928"/>
                    <a:pt x="479688" y="357132"/>
                  </a:cubicBezTo>
                  <a:cubicBezTo>
                    <a:pt x="498470" y="363634"/>
                    <a:pt x="516771" y="371821"/>
                    <a:pt x="534108" y="381212"/>
                  </a:cubicBezTo>
                  <a:cubicBezTo>
                    <a:pt x="543018" y="386028"/>
                    <a:pt x="551927" y="391326"/>
                    <a:pt x="560596" y="396864"/>
                  </a:cubicBezTo>
                  <a:cubicBezTo>
                    <a:pt x="561800" y="397586"/>
                    <a:pt x="563486" y="398550"/>
                    <a:pt x="565412" y="399754"/>
                  </a:cubicBezTo>
                  <a:cubicBezTo>
                    <a:pt x="570950" y="402161"/>
                    <a:pt x="576007" y="405774"/>
                    <a:pt x="579860" y="410349"/>
                  </a:cubicBezTo>
                  <a:cubicBezTo>
                    <a:pt x="545667" y="409867"/>
                    <a:pt x="519660" y="413238"/>
                    <a:pt x="498470" y="420703"/>
                  </a:cubicBezTo>
                  <a:cubicBezTo>
                    <a:pt x="496784" y="421185"/>
                    <a:pt x="495099" y="421666"/>
                    <a:pt x="493172" y="421907"/>
                  </a:cubicBezTo>
                  <a:cubicBezTo>
                    <a:pt x="487153" y="423111"/>
                    <a:pt x="480410" y="424797"/>
                    <a:pt x="479929" y="431057"/>
                  </a:cubicBezTo>
                  <a:lnTo>
                    <a:pt x="479929" y="432020"/>
                  </a:lnTo>
                  <a:lnTo>
                    <a:pt x="480651" y="432502"/>
                  </a:lnTo>
                  <a:cubicBezTo>
                    <a:pt x="482337" y="434188"/>
                    <a:pt x="483541" y="436114"/>
                    <a:pt x="484263" y="438281"/>
                  </a:cubicBezTo>
                  <a:cubicBezTo>
                    <a:pt x="484985" y="440208"/>
                    <a:pt x="485949" y="442134"/>
                    <a:pt x="487393" y="444060"/>
                  </a:cubicBezTo>
                  <a:cubicBezTo>
                    <a:pt x="493654" y="452970"/>
                    <a:pt x="501360" y="460675"/>
                    <a:pt x="510028" y="466936"/>
                  </a:cubicBezTo>
                  <a:cubicBezTo>
                    <a:pt x="518456" y="472475"/>
                    <a:pt x="527847" y="478735"/>
                    <a:pt x="537720" y="484033"/>
                  </a:cubicBezTo>
                  <a:cubicBezTo>
                    <a:pt x="546148" y="488367"/>
                    <a:pt x="554817" y="492220"/>
                    <a:pt x="563486" y="495350"/>
                  </a:cubicBezTo>
                  <a:cubicBezTo>
                    <a:pt x="572395" y="498722"/>
                    <a:pt x="581064" y="502574"/>
                    <a:pt x="589492" y="506668"/>
                  </a:cubicBezTo>
                  <a:cubicBezTo>
                    <a:pt x="594789" y="509557"/>
                    <a:pt x="600328" y="513169"/>
                    <a:pt x="605625" y="516541"/>
                  </a:cubicBezTo>
                  <a:cubicBezTo>
                    <a:pt x="609719" y="519189"/>
                    <a:pt x="613572" y="521597"/>
                    <a:pt x="617665" y="524005"/>
                  </a:cubicBezTo>
                  <a:cubicBezTo>
                    <a:pt x="619351" y="525209"/>
                    <a:pt x="620796" y="526413"/>
                    <a:pt x="622240" y="527617"/>
                  </a:cubicBezTo>
                  <a:cubicBezTo>
                    <a:pt x="624889" y="530266"/>
                    <a:pt x="628260" y="532433"/>
                    <a:pt x="631872" y="533637"/>
                  </a:cubicBezTo>
                  <a:lnTo>
                    <a:pt x="634040" y="534360"/>
                  </a:lnTo>
                  <a:lnTo>
                    <a:pt x="634040" y="530507"/>
                  </a:lnTo>
                  <a:lnTo>
                    <a:pt x="633317" y="530266"/>
                  </a:lnTo>
                  <a:close/>
                </a:path>
              </a:pathLst>
            </a:custGeom>
            <a:grpFill/>
            <a:ln w="239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4" name="Graphic 90">
              <a:extLst>
                <a:ext uri="{FF2B5EF4-FFF2-40B4-BE49-F238E27FC236}">
                  <a16:creationId xmlns:a16="http://schemas.microsoft.com/office/drawing/2014/main" id="{AE0216BF-6D12-7948-8036-D7F4A0304314}"/>
                </a:ext>
              </a:extLst>
            </p:cNvPr>
            <p:cNvSpPr/>
            <p:nvPr>
              <p:custDataLst>
                <p:tags r:id="rId65"/>
              </p:custDataLst>
            </p:nvPr>
          </p:nvSpPr>
          <p:spPr>
            <a:xfrm>
              <a:off x="4411273" y="5165327"/>
              <a:ext cx="393946" cy="458539"/>
            </a:xfrm>
            <a:custGeom>
              <a:avLst/>
              <a:gdLst>
                <a:gd name="connsiteX0" fmla="*/ 329653 w 393946"/>
                <a:gd name="connsiteY0" fmla="*/ 16916 h 458539"/>
                <a:gd name="connsiteX1" fmla="*/ 197455 w 393946"/>
                <a:gd name="connsiteY1" fmla="*/ 60 h 458539"/>
                <a:gd name="connsiteX2" fmla="*/ 65256 w 393946"/>
                <a:gd name="connsiteY2" fmla="*/ 16916 h 458539"/>
                <a:gd name="connsiteX3" fmla="*/ 963 w 393946"/>
                <a:gd name="connsiteY3" fmla="*/ 71818 h 458539"/>
                <a:gd name="connsiteX4" fmla="*/ 0 w 393946"/>
                <a:gd name="connsiteY4" fmla="*/ 71818 h 458539"/>
                <a:gd name="connsiteX5" fmla="*/ 0 w 393946"/>
                <a:gd name="connsiteY5" fmla="*/ 409417 h 458539"/>
                <a:gd name="connsiteX6" fmla="*/ 3853 w 393946"/>
                <a:gd name="connsiteY6" fmla="*/ 413992 h 458539"/>
                <a:gd name="connsiteX7" fmla="*/ 197936 w 393946"/>
                <a:gd name="connsiteY7" fmla="*/ 458540 h 458539"/>
                <a:gd name="connsiteX8" fmla="*/ 387445 w 393946"/>
                <a:gd name="connsiteY8" fmla="*/ 416641 h 458539"/>
                <a:gd name="connsiteX9" fmla="*/ 393946 w 393946"/>
                <a:gd name="connsiteY9" fmla="*/ 411584 h 458539"/>
                <a:gd name="connsiteX10" fmla="*/ 393946 w 393946"/>
                <a:gd name="connsiteY10" fmla="*/ 66521 h 458539"/>
                <a:gd name="connsiteX11" fmla="*/ 393465 w 393946"/>
                <a:gd name="connsiteY11" fmla="*/ 66521 h 458539"/>
                <a:gd name="connsiteX12" fmla="*/ 329653 w 393946"/>
                <a:gd name="connsiteY12" fmla="*/ 16916 h 458539"/>
                <a:gd name="connsiteX13" fmla="*/ 197455 w 393946"/>
                <a:gd name="connsiteY13" fmla="*/ 33050 h 458539"/>
                <a:gd name="connsiteX14" fmla="*/ 360957 w 393946"/>
                <a:gd name="connsiteY14" fmla="*/ 71577 h 458539"/>
                <a:gd name="connsiteX15" fmla="*/ 197455 w 393946"/>
                <a:gd name="connsiteY15" fmla="*/ 109864 h 458539"/>
                <a:gd name="connsiteX16" fmla="*/ 33953 w 393946"/>
                <a:gd name="connsiteY16" fmla="*/ 71577 h 458539"/>
                <a:gd name="connsiteX17" fmla="*/ 197455 w 393946"/>
                <a:gd name="connsiteY17" fmla="*/ 33050 h 458539"/>
                <a:gd name="connsiteX18" fmla="*/ 360957 w 393946"/>
                <a:gd name="connsiteY18" fmla="*/ 394247 h 458539"/>
                <a:gd name="connsiteX19" fmla="*/ 197936 w 393946"/>
                <a:gd name="connsiteY19" fmla="*/ 425551 h 458539"/>
                <a:gd name="connsiteX20" fmla="*/ 33230 w 393946"/>
                <a:gd name="connsiteY20" fmla="*/ 395692 h 458539"/>
                <a:gd name="connsiteX21" fmla="*/ 33230 w 393946"/>
                <a:gd name="connsiteY21" fmla="*/ 329231 h 458539"/>
                <a:gd name="connsiteX22" fmla="*/ 197936 w 393946"/>
                <a:gd name="connsiteY22" fmla="*/ 354515 h 458539"/>
                <a:gd name="connsiteX23" fmla="*/ 360957 w 393946"/>
                <a:gd name="connsiteY23" fmla="*/ 326823 h 458539"/>
                <a:gd name="connsiteX24" fmla="*/ 360957 w 393946"/>
                <a:gd name="connsiteY24" fmla="*/ 394247 h 458539"/>
                <a:gd name="connsiteX25" fmla="*/ 360957 w 393946"/>
                <a:gd name="connsiteY25" fmla="*/ 290222 h 458539"/>
                <a:gd name="connsiteX26" fmla="*/ 197936 w 393946"/>
                <a:gd name="connsiteY26" fmla="*/ 321526 h 458539"/>
                <a:gd name="connsiteX27" fmla="*/ 33230 w 393946"/>
                <a:gd name="connsiteY27" fmla="*/ 291667 h 458539"/>
                <a:gd name="connsiteX28" fmla="*/ 33230 w 393946"/>
                <a:gd name="connsiteY28" fmla="*/ 218223 h 458539"/>
                <a:gd name="connsiteX29" fmla="*/ 197936 w 393946"/>
                <a:gd name="connsiteY29" fmla="*/ 243026 h 458539"/>
                <a:gd name="connsiteX30" fmla="*/ 360957 w 393946"/>
                <a:gd name="connsiteY30" fmla="*/ 215815 h 458539"/>
                <a:gd name="connsiteX31" fmla="*/ 360957 w 393946"/>
                <a:gd name="connsiteY31" fmla="*/ 290222 h 458539"/>
                <a:gd name="connsiteX32" fmla="*/ 360957 w 393946"/>
                <a:gd name="connsiteY32" fmla="*/ 179696 h 458539"/>
                <a:gd name="connsiteX33" fmla="*/ 197936 w 393946"/>
                <a:gd name="connsiteY33" fmla="*/ 210277 h 458539"/>
                <a:gd name="connsiteX34" fmla="*/ 33230 w 393946"/>
                <a:gd name="connsiteY34" fmla="*/ 181140 h 458539"/>
                <a:gd name="connsiteX35" fmla="*/ 33230 w 393946"/>
                <a:gd name="connsiteY35" fmla="*/ 113235 h 458539"/>
                <a:gd name="connsiteX36" fmla="*/ 65497 w 393946"/>
                <a:gd name="connsiteY36" fmla="*/ 126479 h 458539"/>
                <a:gd name="connsiteX37" fmla="*/ 197696 w 393946"/>
                <a:gd name="connsiteY37" fmla="*/ 143335 h 458539"/>
                <a:gd name="connsiteX38" fmla="*/ 329894 w 393946"/>
                <a:gd name="connsiteY38" fmla="*/ 126479 h 458539"/>
                <a:gd name="connsiteX39" fmla="*/ 361198 w 393946"/>
                <a:gd name="connsiteY39" fmla="*/ 113958 h 458539"/>
                <a:gd name="connsiteX40" fmla="*/ 360957 w 393946"/>
                <a:gd name="connsiteY40" fmla="*/ 179696 h 4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3946" h="458539">
                  <a:moveTo>
                    <a:pt x="329653" y="16916"/>
                  </a:moveTo>
                  <a:cubicBezTo>
                    <a:pt x="286550" y="5117"/>
                    <a:pt x="242002" y="-662"/>
                    <a:pt x="197455" y="60"/>
                  </a:cubicBezTo>
                  <a:cubicBezTo>
                    <a:pt x="152907" y="-662"/>
                    <a:pt x="108359" y="5117"/>
                    <a:pt x="65256" y="16916"/>
                  </a:cubicBezTo>
                  <a:cubicBezTo>
                    <a:pt x="12281" y="33290"/>
                    <a:pt x="963" y="55685"/>
                    <a:pt x="963" y="71818"/>
                  </a:cubicBezTo>
                  <a:lnTo>
                    <a:pt x="0" y="71818"/>
                  </a:lnTo>
                  <a:lnTo>
                    <a:pt x="0" y="409417"/>
                  </a:lnTo>
                  <a:lnTo>
                    <a:pt x="3853" y="413992"/>
                  </a:lnTo>
                  <a:cubicBezTo>
                    <a:pt x="7706" y="418567"/>
                    <a:pt x="45270" y="458540"/>
                    <a:pt x="197936" y="458540"/>
                  </a:cubicBezTo>
                  <a:cubicBezTo>
                    <a:pt x="329412" y="458540"/>
                    <a:pt x="385037" y="418567"/>
                    <a:pt x="387445" y="416641"/>
                  </a:cubicBezTo>
                  <a:lnTo>
                    <a:pt x="393946" y="411584"/>
                  </a:lnTo>
                  <a:lnTo>
                    <a:pt x="393946" y="66521"/>
                  </a:lnTo>
                  <a:lnTo>
                    <a:pt x="393465" y="66521"/>
                  </a:lnTo>
                  <a:cubicBezTo>
                    <a:pt x="391538" y="51832"/>
                    <a:pt x="378053" y="31605"/>
                    <a:pt x="329653" y="16916"/>
                  </a:cubicBezTo>
                  <a:close/>
                  <a:moveTo>
                    <a:pt x="197455" y="33050"/>
                  </a:moveTo>
                  <a:cubicBezTo>
                    <a:pt x="309908" y="33050"/>
                    <a:pt x="360957" y="62427"/>
                    <a:pt x="360957" y="71577"/>
                  </a:cubicBezTo>
                  <a:cubicBezTo>
                    <a:pt x="360957" y="80487"/>
                    <a:pt x="309908" y="109864"/>
                    <a:pt x="197455" y="109864"/>
                  </a:cubicBezTo>
                  <a:cubicBezTo>
                    <a:pt x="85002" y="109864"/>
                    <a:pt x="33953" y="80487"/>
                    <a:pt x="33953" y="71577"/>
                  </a:cubicBezTo>
                  <a:cubicBezTo>
                    <a:pt x="33953" y="62668"/>
                    <a:pt x="85002" y="33050"/>
                    <a:pt x="197455" y="33050"/>
                  </a:cubicBezTo>
                  <a:close/>
                  <a:moveTo>
                    <a:pt x="360957" y="394247"/>
                  </a:moveTo>
                  <a:cubicBezTo>
                    <a:pt x="342415" y="404120"/>
                    <a:pt x="291607" y="425551"/>
                    <a:pt x="197936" y="425551"/>
                  </a:cubicBezTo>
                  <a:cubicBezTo>
                    <a:pt x="87410" y="425551"/>
                    <a:pt x="44789" y="403638"/>
                    <a:pt x="33230" y="395692"/>
                  </a:cubicBezTo>
                  <a:lnTo>
                    <a:pt x="33230" y="329231"/>
                  </a:lnTo>
                  <a:cubicBezTo>
                    <a:pt x="59718" y="341030"/>
                    <a:pt x="109563" y="354515"/>
                    <a:pt x="197936" y="354515"/>
                  </a:cubicBezTo>
                  <a:cubicBezTo>
                    <a:pt x="278363" y="354515"/>
                    <a:pt x="330616" y="339826"/>
                    <a:pt x="360957" y="326823"/>
                  </a:cubicBezTo>
                  <a:lnTo>
                    <a:pt x="360957" y="394247"/>
                  </a:lnTo>
                  <a:close/>
                  <a:moveTo>
                    <a:pt x="360957" y="290222"/>
                  </a:moveTo>
                  <a:cubicBezTo>
                    <a:pt x="342415" y="300095"/>
                    <a:pt x="291607" y="321526"/>
                    <a:pt x="197936" y="321526"/>
                  </a:cubicBezTo>
                  <a:cubicBezTo>
                    <a:pt x="87410" y="321526"/>
                    <a:pt x="44789" y="299613"/>
                    <a:pt x="33230" y="291667"/>
                  </a:cubicBezTo>
                  <a:lnTo>
                    <a:pt x="33230" y="218223"/>
                  </a:lnTo>
                  <a:cubicBezTo>
                    <a:pt x="59718" y="230022"/>
                    <a:pt x="109563" y="243026"/>
                    <a:pt x="197936" y="243026"/>
                  </a:cubicBezTo>
                  <a:cubicBezTo>
                    <a:pt x="278363" y="243026"/>
                    <a:pt x="330616" y="228578"/>
                    <a:pt x="360957" y="215815"/>
                  </a:cubicBezTo>
                  <a:lnTo>
                    <a:pt x="360957" y="290222"/>
                  </a:lnTo>
                  <a:close/>
                  <a:moveTo>
                    <a:pt x="360957" y="179696"/>
                  </a:moveTo>
                  <a:cubicBezTo>
                    <a:pt x="348917" y="186197"/>
                    <a:pt x="297386" y="210277"/>
                    <a:pt x="197936" y="210277"/>
                  </a:cubicBezTo>
                  <a:cubicBezTo>
                    <a:pt x="87651" y="210277"/>
                    <a:pt x="44789" y="188846"/>
                    <a:pt x="33230" y="181140"/>
                  </a:cubicBezTo>
                  <a:lnTo>
                    <a:pt x="33230" y="113235"/>
                  </a:lnTo>
                  <a:cubicBezTo>
                    <a:pt x="43584" y="118774"/>
                    <a:pt x="54180" y="123108"/>
                    <a:pt x="65497" y="126479"/>
                  </a:cubicBezTo>
                  <a:cubicBezTo>
                    <a:pt x="108600" y="138278"/>
                    <a:pt x="153148" y="144058"/>
                    <a:pt x="197696" y="143335"/>
                  </a:cubicBezTo>
                  <a:cubicBezTo>
                    <a:pt x="242243" y="144058"/>
                    <a:pt x="286791" y="138278"/>
                    <a:pt x="329894" y="126479"/>
                  </a:cubicBezTo>
                  <a:cubicBezTo>
                    <a:pt x="340730" y="123349"/>
                    <a:pt x="351325" y="119255"/>
                    <a:pt x="361198" y="113958"/>
                  </a:cubicBezTo>
                  <a:lnTo>
                    <a:pt x="360957" y="179696"/>
                  </a:lnTo>
                  <a:close/>
                </a:path>
              </a:pathLst>
            </a:custGeom>
            <a:grpFill/>
            <a:ln w="2394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107" name="Graphic 64">
            <a:extLst>
              <a:ext uri="{FF2B5EF4-FFF2-40B4-BE49-F238E27FC236}">
                <a16:creationId xmlns:a16="http://schemas.microsoft.com/office/drawing/2014/main" id="{E2D2F0F1-EB2C-CF46-A42C-32E8532CB2C3}"/>
              </a:ext>
            </a:extLst>
          </p:cNvPr>
          <p:cNvGrpSpPr>
            <a:grpSpLocks noChangeAspect="1"/>
          </p:cNvGrpSpPr>
          <p:nvPr>
            <p:custDataLst>
              <p:tags r:id="rId50"/>
            </p:custDataLst>
          </p:nvPr>
        </p:nvGrpSpPr>
        <p:grpSpPr>
          <a:xfrm>
            <a:off x="5153937" y="2772725"/>
            <a:ext cx="329916" cy="314710"/>
            <a:chOff x="4607502" y="1613420"/>
            <a:chExt cx="933871" cy="890828"/>
          </a:xfrm>
          <a:solidFill>
            <a:schemeClr val="bg2"/>
          </a:solidFill>
        </p:grpSpPr>
        <p:sp>
          <p:nvSpPr>
            <p:cNvPr id="108" name="Graphic 64">
              <a:extLst>
                <a:ext uri="{FF2B5EF4-FFF2-40B4-BE49-F238E27FC236}">
                  <a16:creationId xmlns:a16="http://schemas.microsoft.com/office/drawing/2014/main" id="{05EFFDF3-402F-7F42-A2E2-10B4B8C2B5D8}"/>
                </a:ext>
              </a:extLst>
            </p:cNvPr>
            <p:cNvSpPr/>
            <p:nvPr>
              <p:custDataLst>
                <p:tags r:id="rId54"/>
              </p:custDataLst>
            </p:nvPr>
          </p:nvSpPr>
          <p:spPr>
            <a:xfrm>
              <a:off x="4709783" y="1745559"/>
              <a:ext cx="357984" cy="380694"/>
            </a:xfrm>
            <a:custGeom>
              <a:avLst/>
              <a:gdLst>
                <a:gd name="connsiteX0" fmla="*/ 75599 w 357984"/>
                <a:gd name="connsiteY0" fmla="*/ 378471 h 380694"/>
                <a:gd name="connsiteX1" fmla="*/ 75599 w 357984"/>
                <a:gd name="connsiteY1" fmla="*/ 100533 h 380694"/>
                <a:gd name="connsiteX2" fmla="*/ 75599 w 357984"/>
                <a:gd name="connsiteY2" fmla="*/ 100533 h 380694"/>
                <a:gd name="connsiteX3" fmla="*/ 322408 w 357984"/>
                <a:gd name="connsiteY3" fmla="*/ 36052 h 380694"/>
                <a:gd name="connsiteX4" fmla="*/ 342420 w 357984"/>
                <a:gd name="connsiteY4" fmla="*/ 16040 h 380694"/>
                <a:gd name="connsiteX5" fmla="*/ 357984 w 357984"/>
                <a:gd name="connsiteY5" fmla="*/ 476 h 380694"/>
                <a:gd name="connsiteX6" fmla="*/ 31129 w 357984"/>
                <a:gd name="connsiteY6" fmla="*/ 82745 h 380694"/>
                <a:gd name="connsiteX7" fmla="*/ 31129 w 357984"/>
                <a:gd name="connsiteY7" fmla="*/ 82745 h 380694"/>
                <a:gd name="connsiteX8" fmla="*/ 31129 w 357984"/>
                <a:gd name="connsiteY8" fmla="*/ 82745 h 380694"/>
                <a:gd name="connsiteX9" fmla="*/ 0 w 357984"/>
                <a:gd name="connsiteY9" fmla="*/ 100533 h 380694"/>
                <a:gd name="connsiteX10" fmla="*/ 8894 w 357984"/>
                <a:gd name="connsiteY10" fmla="*/ 116098 h 380694"/>
                <a:gd name="connsiteX11" fmla="*/ 37800 w 357984"/>
                <a:gd name="connsiteY11" fmla="*/ 113874 h 380694"/>
                <a:gd name="connsiteX12" fmla="*/ 37800 w 357984"/>
                <a:gd name="connsiteY12" fmla="*/ 380694 h 380694"/>
                <a:gd name="connsiteX13" fmla="*/ 75599 w 357984"/>
                <a:gd name="connsiteY13" fmla="*/ 378471 h 380694"/>
                <a:gd name="connsiteX14" fmla="*/ 75599 w 357984"/>
                <a:gd name="connsiteY14" fmla="*/ 378471 h 380694"/>
                <a:gd name="connsiteX15" fmla="*/ 42247 w 357984"/>
                <a:gd name="connsiteY15" fmla="*/ 100533 h 380694"/>
                <a:gd name="connsiteX16" fmla="*/ 42247 w 357984"/>
                <a:gd name="connsiteY16" fmla="*/ 100533 h 380694"/>
                <a:gd name="connsiteX17" fmla="*/ 35576 w 357984"/>
                <a:gd name="connsiteY17" fmla="*/ 87192 h 380694"/>
                <a:gd name="connsiteX18" fmla="*/ 42247 w 357984"/>
                <a:gd name="connsiteY18" fmla="*/ 100533 h 38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984" h="380694">
                  <a:moveTo>
                    <a:pt x="75599" y="378471"/>
                  </a:moveTo>
                  <a:lnTo>
                    <a:pt x="75599" y="100533"/>
                  </a:lnTo>
                  <a:lnTo>
                    <a:pt x="75599" y="100533"/>
                  </a:lnTo>
                  <a:cubicBezTo>
                    <a:pt x="155645" y="58287"/>
                    <a:pt x="237915" y="38275"/>
                    <a:pt x="322408" y="36052"/>
                  </a:cubicBezTo>
                  <a:lnTo>
                    <a:pt x="342420" y="16040"/>
                  </a:lnTo>
                  <a:lnTo>
                    <a:pt x="357984" y="476"/>
                  </a:lnTo>
                  <a:cubicBezTo>
                    <a:pt x="246809" y="-3971"/>
                    <a:pt x="135634" y="22711"/>
                    <a:pt x="31129" y="82745"/>
                  </a:cubicBezTo>
                  <a:lnTo>
                    <a:pt x="31129" y="82745"/>
                  </a:lnTo>
                  <a:lnTo>
                    <a:pt x="31129" y="82745"/>
                  </a:lnTo>
                  <a:lnTo>
                    <a:pt x="0" y="100533"/>
                  </a:lnTo>
                  <a:lnTo>
                    <a:pt x="8894" y="116098"/>
                  </a:lnTo>
                  <a:lnTo>
                    <a:pt x="37800" y="113874"/>
                  </a:lnTo>
                  <a:lnTo>
                    <a:pt x="37800" y="380694"/>
                  </a:lnTo>
                  <a:cubicBezTo>
                    <a:pt x="48917" y="378471"/>
                    <a:pt x="62258" y="378471"/>
                    <a:pt x="75599" y="378471"/>
                  </a:cubicBezTo>
                  <a:cubicBezTo>
                    <a:pt x="73376" y="378471"/>
                    <a:pt x="73376" y="378471"/>
                    <a:pt x="75599" y="378471"/>
                  </a:cubicBezTo>
                  <a:close/>
                  <a:moveTo>
                    <a:pt x="42247" y="100533"/>
                  </a:moveTo>
                  <a:lnTo>
                    <a:pt x="42247" y="100533"/>
                  </a:lnTo>
                  <a:lnTo>
                    <a:pt x="35576" y="87192"/>
                  </a:lnTo>
                  <a:lnTo>
                    <a:pt x="42247" y="100533"/>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9" name="Graphic 64">
              <a:extLst>
                <a:ext uri="{FF2B5EF4-FFF2-40B4-BE49-F238E27FC236}">
                  <a16:creationId xmlns:a16="http://schemas.microsoft.com/office/drawing/2014/main" id="{74D64CCB-8496-AD43-ACFC-1F41B5291342}"/>
                </a:ext>
              </a:extLst>
            </p:cNvPr>
            <p:cNvSpPr/>
            <p:nvPr>
              <p:custDataLst>
                <p:tags r:id="rId55"/>
              </p:custDataLst>
            </p:nvPr>
          </p:nvSpPr>
          <p:spPr>
            <a:xfrm>
              <a:off x="4820958" y="1988396"/>
              <a:ext cx="589228" cy="377995"/>
            </a:xfrm>
            <a:custGeom>
              <a:avLst/>
              <a:gdLst>
                <a:gd name="connsiteX0" fmla="*/ 518077 w 589228"/>
                <a:gd name="connsiteY0" fmla="*/ 0 h 377995"/>
                <a:gd name="connsiteX1" fmla="*/ 518077 w 589228"/>
                <a:gd name="connsiteY1" fmla="*/ 0 h 377995"/>
                <a:gd name="connsiteX2" fmla="*/ 509183 w 589228"/>
                <a:gd name="connsiteY2" fmla="*/ 0 h 377995"/>
                <a:gd name="connsiteX3" fmla="*/ 506959 w 589228"/>
                <a:gd name="connsiteY3" fmla="*/ 0 h 377995"/>
                <a:gd name="connsiteX4" fmla="*/ 506959 w 589228"/>
                <a:gd name="connsiteY4" fmla="*/ 0 h 377995"/>
                <a:gd name="connsiteX5" fmla="*/ 506959 w 589228"/>
                <a:gd name="connsiteY5" fmla="*/ 0 h 377995"/>
                <a:gd name="connsiteX6" fmla="*/ 502512 w 589228"/>
                <a:gd name="connsiteY6" fmla="*/ 0 h 377995"/>
                <a:gd name="connsiteX7" fmla="*/ 493618 w 589228"/>
                <a:gd name="connsiteY7" fmla="*/ 0 h 377995"/>
                <a:gd name="connsiteX8" fmla="*/ 491395 w 589228"/>
                <a:gd name="connsiteY8" fmla="*/ 0 h 377995"/>
                <a:gd name="connsiteX9" fmla="*/ 491395 w 589228"/>
                <a:gd name="connsiteY9" fmla="*/ 0 h 377995"/>
                <a:gd name="connsiteX10" fmla="*/ 491395 w 589228"/>
                <a:gd name="connsiteY10" fmla="*/ 0 h 377995"/>
                <a:gd name="connsiteX11" fmla="*/ 484724 w 589228"/>
                <a:gd name="connsiteY11" fmla="*/ 0 h 377995"/>
                <a:gd name="connsiteX12" fmla="*/ 484724 w 589228"/>
                <a:gd name="connsiteY12" fmla="*/ 342419 h 377995"/>
                <a:gd name="connsiteX13" fmla="*/ 446924 w 589228"/>
                <a:gd name="connsiteY13" fmla="*/ 342419 h 377995"/>
                <a:gd name="connsiteX14" fmla="*/ 446924 w 589228"/>
                <a:gd name="connsiteY14" fmla="*/ 46694 h 377995"/>
                <a:gd name="connsiteX15" fmla="*/ 242362 w 589228"/>
                <a:gd name="connsiteY15" fmla="*/ 46694 h 377995"/>
                <a:gd name="connsiteX16" fmla="*/ 242362 w 589228"/>
                <a:gd name="connsiteY16" fmla="*/ 342419 h 377995"/>
                <a:gd name="connsiteX17" fmla="*/ 204562 w 589228"/>
                <a:gd name="connsiteY17" fmla="*/ 342419 h 377995"/>
                <a:gd name="connsiteX18" fmla="*/ 204562 w 589228"/>
                <a:gd name="connsiteY18" fmla="*/ 46694 h 377995"/>
                <a:gd name="connsiteX19" fmla="*/ 0 w 589228"/>
                <a:gd name="connsiteY19" fmla="*/ 46694 h 377995"/>
                <a:gd name="connsiteX20" fmla="*/ 0 w 589228"/>
                <a:gd name="connsiteY20" fmla="*/ 135634 h 377995"/>
                <a:gd name="connsiteX21" fmla="*/ 37800 w 589228"/>
                <a:gd name="connsiteY21" fmla="*/ 140081 h 377995"/>
                <a:gd name="connsiteX22" fmla="*/ 37800 w 589228"/>
                <a:gd name="connsiteY22" fmla="*/ 82270 h 377995"/>
                <a:gd name="connsiteX23" fmla="*/ 166763 w 589228"/>
                <a:gd name="connsiteY23" fmla="*/ 82270 h 377995"/>
                <a:gd name="connsiteX24" fmla="*/ 166763 w 589228"/>
                <a:gd name="connsiteY24" fmla="*/ 151198 h 377995"/>
                <a:gd name="connsiteX25" fmla="*/ 88940 w 589228"/>
                <a:gd name="connsiteY25" fmla="*/ 151198 h 377995"/>
                <a:gd name="connsiteX26" fmla="*/ 124516 w 589228"/>
                <a:gd name="connsiteY26" fmla="*/ 166763 h 377995"/>
                <a:gd name="connsiteX27" fmla="*/ 151198 w 589228"/>
                <a:gd name="connsiteY27" fmla="*/ 188998 h 377995"/>
                <a:gd name="connsiteX28" fmla="*/ 166763 w 589228"/>
                <a:gd name="connsiteY28" fmla="*/ 188998 h 377995"/>
                <a:gd name="connsiteX29" fmla="*/ 166763 w 589228"/>
                <a:gd name="connsiteY29" fmla="*/ 377995 h 377995"/>
                <a:gd name="connsiteX30" fmla="*/ 551429 w 589228"/>
                <a:gd name="connsiteY30" fmla="*/ 377995 h 377995"/>
                <a:gd name="connsiteX31" fmla="*/ 551429 w 589228"/>
                <a:gd name="connsiteY31" fmla="*/ 377995 h 377995"/>
                <a:gd name="connsiteX32" fmla="*/ 589229 w 589228"/>
                <a:gd name="connsiteY32" fmla="*/ 377995 h 377995"/>
                <a:gd name="connsiteX33" fmla="*/ 589229 w 589228"/>
                <a:gd name="connsiteY33" fmla="*/ 360207 h 377995"/>
                <a:gd name="connsiteX34" fmla="*/ 551429 w 589228"/>
                <a:gd name="connsiteY34" fmla="*/ 342419 h 377995"/>
                <a:gd name="connsiteX35" fmla="*/ 551429 w 589228"/>
                <a:gd name="connsiteY35" fmla="*/ 342419 h 377995"/>
                <a:gd name="connsiteX36" fmla="*/ 520300 w 589228"/>
                <a:gd name="connsiteY36" fmla="*/ 342419 h 377995"/>
                <a:gd name="connsiteX37" fmla="*/ 520300 w 589228"/>
                <a:gd name="connsiteY37" fmla="*/ 0 h 377995"/>
                <a:gd name="connsiteX38" fmla="*/ 518077 w 589228"/>
                <a:gd name="connsiteY38" fmla="*/ 0 h 377995"/>
                <a:gd name="connsiteX39" fmla="*/ 518077 w 589228"/>
                <a:gd name="connsiteY39" fmla="*/ 0 h 377995"/>
                <a:gd name="connsiteX40" fmla="*/ 409125 w 589228"/>
                <a:gd name="connsiteY40" fmla="*/ 251256 h 377995"/>
                <a:gd name="connsiteX41" fmla="*/ 280162 w 589228"/>
                <a:gd name="connsiteY41" fmla="*/ 251256 h 377995"/>
                <a:gd name="connsiteX42" fmla="*/ 280162 w 589228"/>
                <a:gd name="connsiteY42" fmla="*/ 191221 h 377995"/>
                <a:gd name="connsiteX43" fmla="*/ 409125 w 589228"/>
                <a:gd name="connsiteY43" fmla="*/ 191221 h 377995"/>
                <a:gd name="connsiteX44" fmla="*/ 409125 w 589228"/>
                <a:gd name="connsiteY44" fmla="*/ 251256 h 377995"/>
                <a:gd name="connsiteX45" fmla="*/ 409125 w 589228"/>
                <a:gd name="connsiteY45" fmla="*/ 84493 h 377995"/>
                <a:gd name="connsiteX46" fmla="*/ 409125 w 589228"/>
                <a:gd name="connsiteY46" fmla="*/ 153422 h 377995"/>
                <a:gd name="connsiteX47" fmla="*/ 280162 w 589228"/>
                <a:gd name="connsiteY47" fmla="*/ 153422 h 377995"/>
                <a:gd name="connsiteX48" fmla="*/ 280162 w 589228"/>
                <a:gd name="connsiteY48" fmla="*/ 84493 h 377995"/>
                <a:gd name="connsiteX49" fmla="*/ 409125 w 589228"/>
                <a:gd name="connsiteY49" fmla="*/ 84493 h 377995"/>
                <a:gd name="connsiteX50" fmla="*/ 277938 w 589228"/>
                <a:gd name="connsiteY50" fmla="*/ 289055 h 377995"/>
                <a:gd name="connsiteX51" fmla="*/ 409125 w 589228"/>
                <a:gd name="connsiteY51" fmla="*/ 289055 h 377995"/>
                <a:gd name="connsiteX52" fmla="*/ 409125 w 589228"/>
                <a:gd name="connsiteY52" fmla="*/ 344643 h 377995"/>
                <a:gd name="connsiteX53" fmla="*/ 280162 w 589228"/>
                <a:gd name="connsiteY53" fmla="*/ 344643 h 377995"/>
                <a:gd name="connsiteX54" fmla="*/ 280162 w 589228"/>
                <a:gd name="connsiteY54" fmla="*/ 289055 h 37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228" h="377995">
                  <a:moveTo>
                    <a:pt x="518077" y="0"/>
                  </a:moveTo>
                  <a:lnTo>
                    <a:pt x="518077" y="0"/>
                  </a:lnTo>
                  <a:cubicBezTo>
                    <a:pt x="515853" y="0"/>
                    <a:pt x="513630" y="0"/>
                    <a:pt x="509183" y="0"/>
                  </a:cubicBezTo>
                  <a:cubicBezTo>
                    <a:pt x="509183" y="0"/>
                    <a:pt x="506959" y="0"/>
                    <a:pt x="506959" y="0"/>
                  </a:cubicBezTo>
                  <a:lnTo>
                    <a:pt x="506959" y="0"/>
                  </a:lnTo>
                  <a:lnTo>
                    <a:pt x="506959" y="0"/>
                  </a:lnTo>
                  <a:cubicBezTo>
                    <a:pt x="504736" y="0"/>
                    <a:pt x="504736" y="0"/>
                    <a:pt x="502512" y="0"/>
                  </a:cubicBezTo>
                  <a:cubicBezTo>
                    <a:pt x="500288" y="0"/>
                    <a:pt x="495842" y="0"/>
                    <a:pt x="493618" y="0"/>
                  </a:cubicBezTo>
                  <a:cubicBezTo>
                    <a:pt x="493618" y="0"/>
                    <a:pt x="491395" y="0"/>
                    <a:pt x="491395" y="0"/>
                  </a:cubicBezTo>
                  <a:lnTo>
                    <a:pt x="491395" y="0"/>
                  </a:lnTo>
                  <a:lnTo>
                    <a:pt x="491395" y="0"/>
                  </a:lnTo>
                  <a:cubicBezTo>
                    <a:pt x="489171" y="0"/>
                    <a:pt x="486948" y="0"/>
                    <a:pt x="484724" y="0"/>
                  </a:cubicBezTo>
                  <a:lnTo>
                    <a:pt x="484724" y="342419"/>
                  </a:lnTo>
                  <a:lnTo>
                    <a:pt x="446924" y="342419"/>
                  </a:lnTo>
                  <a:lnTo>
                    <a:pt x="446924" y="46694"/>
                  </a:lnTo>
                  <a:lnTo>
                    <a:pt x="242362" y="46694"/>
                  </a:lnTo>
                  <a:lnTo>
                    <a:pt x="242362" y="342419"/>
                  </a:lnTo>
                  <a:lnTo>
                    <a:pt x="204562" y="342419"/>
                  </a:lnTo>
                  <a:lnTo>
                    <a:pt x="204562" y="46694"/>
                  </a:lnTo>
                  <a:lnTo>
                    <a:pt x="0" y="46694"/>
                  </a:lnTo>
                  <a:lnTo>
                    <a:pt x="0" y="135634"/>
                  </a:lnTo>
                  <a:cubicBezTo>
                    <a:pt x="13341" y="135634"/>
                    <a:pt x="24459" y="137857"/>
                    <a:pt x="37800" y="140081"/>
                  </a:cubicBezTo>
                  <a:lnTo>
                    <a:pt x="37800" y="82270"/>
                  </a:lnTo>
                  <a:lnTo>
                    <a:pt x="166763" y="82270"/>
                  </a:lnTo>
                  <a:lnTo>
                    <a:pt x="166763" y="151198"/>
                  </a:lnTo>
                  <a:lnTo>
                    <a:pt x="88940" y="151198"/>
                  </a:lnTo>
                  <a:cubicBezTo>
                    <a:pt x="102281" y="155645"/>
                    <a:pt x="113399" y="160092"/>
                    <a:pt x="124516" y="166763"/>
                  </a:cubicBezTo>
                  <a:cubicBezTo>
                    <a:pt x="135634" y="173433"/>
                    <a:pt x="144528" y="180104"/>
                    <a:pt x="151198" y="188998"/>
                  </a:cubicBezTo>
                  <a:lnTo>
                    <a:pt x="166763" y="188998"/>
                  </a:lnTo>
                  <a:lnTo>
                    <a:pt x="166763" y="377995"/>
                  </a:lnTo>
                  <a:lnTo>
                    <a:pt x="551429" y="377995"/>
                  </a:lnTo>
                  <a:lnTo>
                    <a:pt x="551429" y="377995"/>
                  </a:lnTo>
                  <a:lnTo>
                    <a:pt x="589229" y="377995"/>
                  </a:lnTo>
                  <a:lnTo>
                    <a:pt x="589229" y="360207"/>
                  </a:lnTo>
                  <a:lnTo>
                    <a:pt x="551429" y="342419"/>
                  </a:lnTo>
                  <a:lnTo>
                    <a:pt x="551429" y="342419"/>
                  </a:lnTo>
                  <a:lnTo>
                    <a:pt x="520300" y="342419"/>
                  </a:lnTo>
                  <a:lnTo>
                    <a:pt x="520300" y="0"/>
                  </a:lnTo>
                  <a:cubicBezTo>
                    <a:pt x="518077" y="0"/>
                    <a:pt x="518077" y="0"/>
                    <a:pt x="518077" y="0"/>
                  </a:cubicBezTo>
                  <a:cubicBezTo>
                    <a:pt x="518077" y="0"/>
                    <a:pt x="518077" y="0"/>
                    <a:pt x="518077" y="0"/>
                  </a:cubicBezTo>
                  <a:close/>
                  <a:moveTo>
                    <a:pt x="409125" y="251256"/>
                  </a:moveTo>
                  <a:lnTo>
                    <a:pt x="280162" y="251256"/>
                  </a:lnTo>
                  <a:lnTo>
                    <a:pt x="280162" y="191221"/>
                  </a:lnTo>
                  <a:lnTo>
                    <a:pt x="409125" y="191221"/>
                  </a:lnTo>
                  <a:lnTo>
                    <a:pt x="409125" y="251256"/>
                  </a:lnTo>
                  <a:close/>
                  <a:moveTo>
                    <a:pt x="409125" y="84493"/>
                  </a:moveTo>
                  <a:lnTo>
                    <a:pt x="409125" y="153422"/>
                  </a:lnTo>
                  <a:lnTo>
                    <a:pt x="280162" y="153422"/>
                  </a:lnTo>
                  <a:lnTo>
                    <a:pt x="280162" y="84493"/>
                  </a:lnTo>
                  <a:lnTo>
                    <a:pt x="409125" y="84493"/>
                  </a:lnTo>
                  <a:close/>
                  <a:moveTo>
                    <a:pt x="277938" y="289055"/>
                  </a:moveTo>
                  <a:lnTo>
                    <a:pt x="409125" y="289055"/>
                  </a:lnTo>
                  <a:lnTo>
                    <a:pt x="409125" y="344643"/>
                  </a:lnTo>
                  <a:lnTo>
                    <a:pt x="280162" y="344643"/>
                  </a:lnTo>
                  <a:lnTo>
                    <a:pt x="280162" y="289055"/>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10" name="Graphic 64">
              <a:extLst>
                <a:ext uri="{FF2B5EF4-FFF2-40B4-BE49-F238E27FC236}">
                  <a16:creationId xmlns:a16="http://schemas.microsoft.com/office/drawing/2014/main" id="{1A865C6B-BD00-694D-9FC4-CFFDB2803430}"/>
                </a:ext>
              </a:extLst>
            </p:cNvPr>
            <p:cNvSpPr/>
            <p:nvPr>
              <p:custDataLst>
                <p:tags r:id="rId56"/>
              </p:custDataLst>
            </p:nvPr>
          </p:nvSpPr>
          <p:spPr>
            <a:xfrm>
              <a:off x="4820958" y="1863880"/>
              <a:ext cx="204562" cy="140080"/>
            </a:xfrm>
            <a:custGeom>
              <a:avLst/>
              <a:gdLst>
                <a:gd name="connsiteX0" fmla="*/ 204562 w 204562"/>
                <a:gd name="connsiteY0" fmla="*/ 0 h 140080"/>
                <a:gd name="connsiteX1" fmla="*/ 0 w 204562"/>
                <a:gd name="connsiteY1" fmla="*/ 0 h 140080"/>
                <a:gd name="connsiteX2" fmla="*/ 0 w 204562"/>
                <a:gd name="connsiteY2" fmla="*/ 140081 h 140080"/>
                <a:gd name="connsiteX3" fmla="*/ 204562 w 204562"/>
                <a:gd name="connsiteY3" fmla="*/ 140081 h 140080"/>
                <a:gd name="connsiteX4" fmla="*/ 204562 w 204562"/>
                <a:gd name="connsiteY4" fmla="*/ 0 h 140080"/>
                <a:gd name="connsiteX5" fmla="*/ 166763 w 204562"/>
                <a:gd name="connsiteY5" fmla="*/ 102281 h 140080"/>
                <a:gd name="connsiteX6" fmla="*/ 37800 w 204562"/>
                <a:gd name="connsiteY6" fmla="*/ 102281 h 140080"/>
                <a:gd name="connsiteX7" fmla="*/ 37800 w 204562"/>
                <a:gd name="connsiteY7" fmla="*/ 37799 h 140080"/>
                <a:gd name="connsiteX8" fmla="*/ 166763 w 204562"/>
                <a:gd name="connsiteY8" fmla="*/ 37799 h 140080"/>
                <a:gd name="connsiteX9" fmla="*/ 166763 w 204562"/>
                <a:gd name="connsiteY9" fmla="*/ 1022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1" h="140080">
                  <a:moveTo>
                    <a:pt x="204562" y="0"/>
                  </a:moveTo>
                  <a:lnTo>
                    <a:pt x="0" y="0"/>
                  </a:lnTo>
                  <a:lnTo>
                    <a:pt x="0" y="140081"/>
                  </a:lnTo>
                  <a:lnTo>
                    <a:pt x="204562" y="140081"/>
                  </a:lnTo>
                  <a:lnTo>
                    <a:pt x="204562" y="0"/>
                  </a:lnTo>
                  <a:close/>
                  <a:moveTo>
                    <a:pt x="166763" y="102281"/>
                  </a:moveTo>
                  <a:lnTo>
                    <a:pt x="37800" y="102281"/>
                  </a:lnTo>
                  <a:lnTo>
                    <a:pt x="37800" y="37799"/>
                  </a:lnTo>
                  <a:lnTo>
                    <a:pt x="166763" y="37799"/>
                  </a:lnTo>
                  <a:lnTo>
                    <a:pt x="166763" y="1022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11" name="Graphic 64">
              <a:extLst>
                <a:ext uri="{FF2B5EF4-FFF2-40B4-BE49-F238E27FC236}">
                  <a16:creationId xmlns:a16="http://schemas.microsoft.com/office/drawing/2014/main" id="{BA3E0B62-28E4-664F-9249-1ECCC29B4CE7}"/>
                </a:ext>
              </a:extLst>
            </p:cNvPr>
            <p:cNvSpPr/>
            <p:nvPr>
              <p:custDataLst>
                <p:tags r:id="rId57"/>
              </p:custDataLst>
            </p:nvPr>
          </p:nvSpPr>
          <p:spPr>
            <a:xfrm>
              <a:off x="5063320" y="1863880"/>
              <a:ext cx="204562" cy="140080"/>
            </a:xfrm>
            <a:custGeom>
              <a:avLst/>
              <a:gdLst>
                <a:gd name="connsiteX0" fmla="*/ 0 w 204562"/>
                <a:gd name="connsiteY0" fmla="*/ 140081 h 140080"/>
                <a:gd name="connsiteX1" fmla="*/ 204562 w 204562"/>
                <a:gd name="connsiteY1" fmla="*/ 140081 h 140080"/>
                <a:gd name="connsiteX2" fmla="*/ 204562 w 204562"/>
                <a:gd name="connsiteY2" fmla="*/ 120069 h 140080"/>
                <a:gd name="connsiteX3" fmla="*/ 155645 w 204562"/>
                <a:gd name="connsiteY3" fmla="*/ 102281 h 140080"/>
                <a:gd name="connsiteX4" fmla="*/ 37800 w 204562"/>
                <a:gd name="connsiteY4" fmla="*/ 102281 h 140080"/>
                <a:gd name="connsiteX5" fmla="*/ 37800 w 204562"/>
                <a:gd name="connsiteY5" fmla="*/ 37799 h 140080"/>
                <a:gd name="connsiteX6" fmla="*/ 84493 w 204562"/>
                <a:gd name="connsiteY6" fmla="*/ 37799 h 140080"/>
                <a:gd name="connsiteX7" fmla="*/ 82270 w 204562"/>
                <a:gd name="connsiteY7" fmla="*/ 33353 h 140080"/>
                <a:gd name="connsiteX8" fmla="*/ 82270 w 204562"/>
                <a:gd name="connsiteY8" fmla="*/ 33353 h 140080"/>
                <a:gd name="connsiteX9" fmla="*/ 80046 w 204562"/>
                <a:gd name="connsiteY9" fmla="*/ 31129 h 140080"/>
                <a:gd name="connsiteX10" fmla="*/ 68929 w 204562"/>
                <a:gd name="connsiteY10" fmla="*/ 11118 h 140080"/>
                <a:gd name="connsiteX11" fmla="*/ 68929 w 204562"/>
                <a:gd name="connsiteY11" fmla="*/ 11118 h 140080"/>
                <a:gd name="connsiteX12" fmla="*/ 64482 w 204562"/>
                <a:gd name="connsiteY12" fmla="*/ 0 h 140080"/>
                <a:gd name="connsiteX13" fmla="*/ 0 w 204562"/>
                <a:gd name="connsiteY13" fmla="*/ 0 h 140080"/>
                <a:gd name="connsiteX14" fmla="*/ 0 w 204562"/>
                <a:gd name="connsiteY14" fmla="*/ 1400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561" h="140080">
                  <a:moveTo>
                    <a:pt x="0" y="140081"/>
                  </a:moveTo>
                  <a:lnTo>
                    <a:pt x="204562" y="140081"/>
                  </a:lnTo>
                  <a:lnTo>
                    <a:pt x="204562" y="120069"/>
                  </a:lnTo>
                  <a:cubicBezTo>
                    <a:pt x="186774" y="115622"/>
                    <a:pt x="171210" y="111175"/>
                    <a:pt x="155645" y="102281"/>
                  </a:cubicBezTo>
                  <a:lnTo>
                    <a:pt x="37800" y="102281"/>
                  </a:lnTo>
                  <a:lnTo>
                    <a:pt x="37800" y="37799"/>
                  </a:lnTo>
                  <a:lnTo>
                    <a:pt x="84493" y="37799"/>
                  </a:lnTo>
                  <a:cubicBezTo>
                    <a:pt x="84493" y="35576"/>
                    <a:pt x="82270" y="35576"/>
                    <a:pt x="82270" y="33353"/>
                  </a:cubicBezTo>
                  <a:lnTo>
                    <a:pt x="82270" y="33353"/>
                  </a:lnTo>
                  <a:cubicBezTo>
                    <a:pt x="82270" y="33353"/>
                    <a:pt x="82270" y="31129"/>
                    <a:pt x="80046" y="31129"/>
                  </a:cubicBezTo>
                  <a:lnTo>
                    <a:pt x="68929" y="11118"/>
                  </a:lnTo>
                  <a:lnTo>
                    <a:pt x="68929" y="11118"/>
                  </a:lnTo>
                  <a:cubicBezTo>
                    <a:pt x="66705" y="6671"/>
                    <a:pt x="64482" y="4447"/>
                    <a:pt x="64482" y="0"/>
                  </a:cubicBezTo>
                  <a:lnTo>
                    <a:pt x="0" y="0"/>
                  </a:lnTo>
                  <a:lnTo>
                    <a:pt x="0" y="1400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12" name="Graphic 64">
              <a:extLst>
                <a:ext uri="{FF2B5EF4-FFF2-40B4-BE49-F238E27FC236}">
                  <a16:creationId xmlns:a16="http://schemas.microsoft.com/office/drawing/2014/main" id="{6E13157C-1290-704A-833A-716F4F649382}"/>
                </a:ext>
              </a:extLst>
            </p:cNvPr>
            <p:cNvSpPr/>
            <p:nvPr>
              <p:custDataLst>
                <p:tags r:id="rId58"/>
              </p:custDataLst>
            </p:nvPr>
          </p:nvSpPr>
          <p:spPr>
            <a:xfrm>
              <a:off x="5241200" y="1688224"/>
              <a:ext cx="140080" cy="180103"/>
            </a:xfrm>
            <a:custGeom>
              <a:avLst/>
              <a:gdLst>
                <a:gd name="connsiteX0" fmla="*/ 140081 w 140080"/>
                <a:gd name="connsiteY0" fmla="*/ 180103 h 180103"/>
                <a:gd name="connsiteX1" fmla="*/ 88940 w 140080"/>
                <a:gd name="connsiteY1" fmla="*/ 0 h 180103"/>
                <a:gd name="connsiteX2" fmla="*/ 51141 w 140080"/>
                <a:gd name="connsiteY2" fmla="*/ 0 h 180103"/>
                <a:gd name="connsiteX3" fmla="*/ 0 w 140080"/>
                <a:gd name="connsiteY3" fmla="*/ 180103 h 180103"/>
                <a:gd name="connsiteX4" fmla="*/ 40023 w 140080"/>
                <a:gd name="connsiteY4" fmla="*/ 180103 h 180103"/>
                <a:gd name="connsiteX5" fmla="*/ 48917 w 140080"/>
                <a:gd name="connsiteY5" fmla="*/ 142304 h 180103"/>
                <a:gd name="connsiteX6" fmla="*/ 93387 w 140080"/>
                <a:gd name="connsiteY6" fmla="*/ 142304 h 180103"/>
                <a:gd name="connsiteX7" fmla="*/ 102281 w 140080"/>
                <a:gd name="connsiteY7" fmla="*/ 180103 h 180103"/>
                <a:gd name="connsiteX8" fmla="*/ 140081 w 140080"/>
                <a:gd name="connsiteY8" fmla="*/ 180103 h 180103"/>
                <a:gd name="connsiteX9" fmla="*/ 68929 w 140080"/>
                <a:gd name="connsiteY9" fmla="*/ 44470 h 180103"/>
                <a:gd name="connsiteX10" fmla="*/ 84493 w 140080"/>
                <a:gd name="connsiteY10" fmla="*/ 111175 h 180103"/>
                <a:gd name="connsiteX11" fmla="*/ 53364 w 140080"/>
                <a:gd name="connsiteY11" fmla="*/ 111175 h 180103"/>
                <a:gd name="connsiteX12" fmla="*/ 68929 w 140080"/>
                <a:gd name="connsiteY12" fmla="*/ 44470 h 18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080" h="180103">
                  <a:moveTo>
                    <a:pt x="140081" y="180103"/>
                  </a:moveTo>
                  <a:lnTo>
                    <a:pt x="88940" y="0"/>
                  </a:lnTo>
                  <a:lnTo>
                    <a:pt x="51141" y="0"/>
                  </a:lnTo>
                  <a:lnTo>
                    <a:pt x="0" y="180103"/>
                  </a:lnTo>
                  <a:lnTo>
                    <a:pt x="40023" y="180103"/>
                  </a:lnTo>
                  <a:lnTo>
                    <a:pt x="48917" y="142304"/>
                  </a:lnTo>
                  <a:lnTo>
                    <a:pt x="93387" y="142304"/>
                  </a:lnTo>
                  <a:lnTo>
                    <a:pt x="102281" y="180103"/>
                  </a:lnTo>
                  <a:lnTo>
                    <a:pt x="140081" y="180103"/>
                  </a:lnTo>
                  <a:close/>
                  <a:moveTo>
                    <a:pt x="68929" y="44470"/>
                  </a:moveTo>
                  <a:lnTo>
                    <a:pt x="84493" y="111175"/>
                  </a:lnTo>
                  <a:lnTo>
                    <a:pt x="53364" y="111175"/>
                  </a:lnTo>
                  <a:lnTo>
                    <a:pt x="68929" y="4447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13" name="Graphic 64">
              <a:extLst>
                <a:ext uri="{FF2B5EF4-FFF2-40B4-BE49-F238E27FC236}">
                  <a16:creationId xmlns:a16="http://schemas.microsoft.com/office/drawing/2014/main" id="{5E1A0523-6A19-5248-A9CD-9A128CC17C1A}"/>
                </a:ext>
              </a:extLst>
            </p:cNvPr>
            <p:cNvSpPr/>
            <p:nvPr>
              <p:custDataLst>
                <p:tags r:id="rId59"/>
              </p:custDataLst>
            </p:nvPr>
          </p:nvSpPr>
          <p:spPr>
            <a:xfrm>
              <a:off x="5165601" y="1730470"/>
              <a:ext cx="375772" cy="232672"/>
            </a:xfrm>
            <a:custGeom>
              <a:avLst/>
              <a:gdLst>
                <a:gd name="connsiteX0" fmla="*/ 317961 w 375772"/>
                <a:gd name="connsiteY0" fmla="*/ 71152 h 232672"/>
                <a:gd name="connsiteX1" fmla="*/ 349090 w 375772"/>
                <a:gd name="connsiteY1" fmla="*/ 102281 h 232672"/>
                <a:gd name="connsiteX2" fmla="*/ 375772 w 375772"/>
                <a:gd name="connsiteY2" fmla="*/ 77823 h 232672"/>
                <a:gd name="connsiteX3" fmla="*/ 297950 w 375772"/>
                <a:gd name="connsiteY3" fmla="*/ 0 h 232672"/>
                <a:gd name="connsiteX4" fmla="*/ 220127 w 375772"/>
                <a:gd name="connsiteY4" fmla="*/ 77823 h 232672"/>
                <a:gd name="connsiteX5" fmla="*/ 246809 w 375772"/>
                <a:gd name="connsiteY5" fmla="*/ 104504 h 232672"/>
                <a:gd name="connsiteX6" fmla="*/ 280162 w 375772"/>
                <a:gd name="connsiteY6" fmla="*/ 71152 h 232672"/>
                <a:gd name="connsiteX7" fmla="*/ 166763 w 375772"/>
                <a:gd name="connsiteY7" fmla="*/ 193445 h 232672"/>
                <a:gd name="connsiteX8" fmla="*/ 26682 w 375772"/>
                <a:gd name="connsiteY8" fmla="*/ 124516 h 232672"/>
                <a:gd name="connsiteX9" fmla="*/ 0 w 375772"/>
                <a:gd name="connsiteY9" fmla="*/ 151198 h 232672"/>
                <a:gd name="connsiteX10" fmla="*/ 168986 w 375772"/>
                <a:gd name="connsiteY10" fmla="*/ 231244 h 232672"/>
                <a:gd name="connsiteX11" fmla="*/ 317961 w 375772"/>
                <a:gd name="connsiteY11" fmla="*/ 71152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772" h="232672">
                  <a:moveTo>
                    <a:pt x="317961" y="71152"/>
                  </a:moveTo>
                  <a:lnTo>
                    <a:pt x="349090" y="102281"/>
                  </a:lnTo>
                  <a:lnTo>
                    <a:pt x="375772" y="77823"/>
                  </a:lnTo>
                  <a:lnTo>
                    <a:pt x="297950" y="0"/>
                  </a:lnTo>
                  <a:lnTo>
                    <a:pt x="220127" y="77823"/>
                  </a:lnTo>
                  <a:lnTo>
                    <a:pt x="246809" y="104504"/>
                  </a:lnTo>
                  <a:lnTo>
                    <a:pt x="280162" y="71152"/>
                  </a:lnTo>
                  <a:cubicBezTo>
                    <a:pt x="273491" y="131187"/>
                    <a:pt x="229021" y="182327"/>
                    <a:pt x="166763" y="193445"/>
                  </a:cubicBezTo>
                  <a:cubicBezTo>
                    <a:pt x="108952" y="202339"/>
                    <a:pt x="53364" y="173433"/>
                    <a:pt x="26682" y="124516"/>
                  </a:cubicBezTo>
                  <a:lnTo>
                    <a:pt x="0" y="151198"/>
                  </a:lnTo>
                  <a:cubicBezTo>
                    <a:pt x="35576" y="206786"/>
                    <a:pt x="100058" y="240138"/>
                    <a:pt x="168986" y="231244"/>
                  </a:cubicBezTo>
                  <a:cubicBezTo>
                    <a:pt x="251256" y="215680"/>
                    <a:pt x="309067" y="148975"/>
                    <a:pt x="317961" y="71152"/>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14" name="Graphic 64">
              <a:extLst>
                <a:ext uri="{FF2B5EF4-FFF2-40B4-BE49-F238E27FC236}">
                  <a16:creationId xmlns:a16="http://schemas.microsoft.com/office/drawing/2014/main" id="{E67B550E-F73F-8D4A-A4CB-3D2BBA8A1E69}"/>
                </a:ext>
              </a:extLst>
            </p:cNvPr>
            <p:cNvSpPr/>
            <p:nvPr>
              <p:custDataLst>
                <p:tags r:id="rId60"/>
              </p:custDataLst>
            </p:nvPr>
          </p:nvSpPr>
          <p:spPr>
            <a:xfrm>
              <a:off x="5078885" y="1613420"/>
              <a:ext cx="380219" cy="232672"/>
            </a:xfrm>
            <a:custGeom>
              <a:avLst/>
              <a:gdLst>
                <a:gd name="connsiteX0" fmla="*/ 0 w 380219"/>
                <a:gd name="connsiteY0" fmla="*/ 154850 h 232672"/>
                <a:gd name="connsiteX1" fmla="*/ 77823 w 380219"/>
                <a:gd name="connsiteY1" fmla="*/ 232673 h 232672"/>
                <a:gd name="connsiteX2" fmla="*/ 155645 w 380219"/>
                <a:gd name="connsiteY2" fmla="*/ 154850 h 232672"/>
                <a:gd name="connsiteX3" fmla="*/ 128963 w 380219"/>
                <a:gd name="connsiteY3" fmla="*/ 128168 h 232672"/>
                <a:gd name="connsiteX4" fmla="*/ 97834 w 380219"/>
                <a:gd name="connsiteY4" fmla="*/ 159297 h 232672"/>
                <a:gd name="connsiteX5" fmla="*/ 213456 w 380219"/>
                <a:gd name="connsiteY5" fmla="*/ 39228 h 232672"/>
                <a:gd name="connsiteX6" fmla="*/ 353537 w 380219"/>
                <a:gd name="connsiteY6" fmla="*/ 108157 h 232672"/>
                <a:gd name="connsiteX7" fmla="*/ 380219 w 380219"/>
                <a:gd name="connsiteY7" fmla="*/ 81475 h 232672"/>
                <a:gd name="connsiteX8" fmla="*/ 211233 w 380219"/>
                <a:gd name="connsiteY8" fmla="*/ 1429 h 232672"/>
                <a:gd name="connsiteX9" fmla="*/ 62258 w 380219"/>
                <a:gd name="connsiteY9" fmla="*/ 163744 h 232672"/>
                <a:gd name="connsiteX10" fmla="*/ 26682 w 380219"/>
                <a:gd name="connsiteY10" fmla="*/ 128168 h 232672"/>
                <a:gd name="connsiteX11" fmla="*/ 0 w 380219"/>
                <a:gd name="connsiteY11" fmla="*/ 154850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19" h="232672">
                  <a:moveTo>
                    <a:pt x="0" y="154850"/>
                  </a:moveTo>
                  <a:lnTo>
                    <a:pt x="77823" y="232673"/>
                  </a:lnTo>
                  <a:lnTo>
                    <a:pt x="155645" y="154850"/>
                  </a:lnTo>
                  <a:lnTo>
                    <a:pt x="128963" y="128168"/>
                  </a:lnTo>
                  <a:lnTo>
                    <a:pt x="97834" y="159297"/>
                  </a:lnTo>
                  <a:cubicBezTo>
                    <a:pt x="106728" y="99263"/>
                    <a:pt x="151198" y="50346"/>
                    <a:pt x="213456" y="39228"/>
                  </a:cubicBezTo>
                  <a:cubicBezTo>
                    <a:pt x="271268" y="30334"/>
                    <a:pt x="326855" y="59240"/>
                    <a:pt x="353537" y="108157"/>
                  </a:cubicBezTo>
                  <a:lnTo>
                    <a:pt x="380219" y="81475"/>
                  </a:lnTo>
                  <a:cubicBezTo>
                    <a:pt x="344643" y="25887"/>
                    <a:pt x="280162" y="-7465"/>
                    <a:pt x="211233" y="1429"/>
                  </a:cubicBezTo>
                  <a:cubicBezTo>
                    <a:pt x="128963" y="14770"/>
                    <a:pt x="66705" y="83698"/>
                    <a:pt x="62258" y="163744"/>
                  </a:cubicBezTo>
                  <a:lnTo>
                    <a:pt x="26682" y="128168"/>
                  </a:lnTo>
                  <a:lnTo>
                    <a:pt x="0" y="15485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15" name="Graphic 64">
              <a:extLst>
                <a:ext uri="{FF2B5EF4-FFF2-40B4-BE49-F238E27FC236}">
                  <a16:creationId xmlns:a16="http://schemas.microsoft.com/office/drawing/2014/main" id="{D52F2CDD-9C68-8145-82D2-021C9E880D8C}"/>
                </a:ext>
              </a:extLst>
            </p:cNvPr>
            <p:cNvSpPr/>
            <p:nvPr>
              <p:custDataLst>
                <p:tags r:id="rId61"/>
              </p:custDataLst>
            </p:nvPr>
          </p:nvSpPr>
          <p:spPr>
            <a:xfrm>
              <a:off x="4607502" y="2152936"/>
              <a:ext cx="351313" cy="351312"/>
            </a:xfrm>
            <a:custGeom>
              <a:avLst/>
              <a:gdLst>
                <a:gd name="connsiteX0" fmla="*/ 351314 w 351313"/>
                <a:gd name="connsiteY0" fmla="*/ 68928 h 351312"/>
                <a:gd name="connsiteX1" fmla="*/ 351314 w 351313"/>
                <a:gd name="connsiteY1" fmla="*/ 66705 h 351312"/>
                <a:gd name="connsiteX2" fmla="*/ 335749 w 351313"/>
                <a:gd name="connsiteY2" fmla="*/ 37799 h 351312"/>
                <a:gd name="connsiteX3" fmla="*/ 324632 w 351313"/>
                <a:gd name="connsiteY3" fmla="*/ 28905 h 351312"/>
                <a:gd name="connsiteX4" fmla="*/ 311291 w 351313"/>
                <a:gd name="connsiteY4" fmla="*/ 22235 h 351312"/>
                <a:gd name="connsiteX5" fmla="*/ 304620 w 351313"/>
                <a:gd name="connsiteY5" fmla="*/ 20011 h 351312"/>
                <a:gd name="connsiteX6" fmla="*/ 269044 w 351313"/>
                <a:gd name="connsiteY6" fmla="*/ 8894 h 351312"/>
                <a:gd name="connsiteX7" fmla="*/ 260150 w 351313"/>
                <a:gd name="connsiteY7" fmla="*/ 6670 h 351312"/>
                <a:gd name="connsiteX8" fmla="*/ 177880 w 351313"/>
                <a:gd name="connsiteY8" fmla="*/ 0 h 351312"/>
                <a:gd name="connsiteX9" fmla="*/ 95611 w 351313"/>
                <a:gd name="connsiteY9" fmla="*/ 6670 h 351312"/>
                <a:gd name="connsiteX10" fmla="*/ 57811 w 351313"/>
                <a:gd name="connsiteY10" fmla="*/ 15564 h 351312"/>
                <a:gd name="connsiteX11" fmla="*/ 40023 w 351313"/>
                <a:gd name="connsiteY11" fmla="*/ 22235 h 351312"/>
                <a:gd name="connsiteX12" fmla="*/ 26682 w 351313"/>
                <a:gd name="connsiteY12" fmla="*/ 28905 h 351312"/>
                <a:gd name="connsiteX13" fmla="*/ 0 w 351313"/>
                <a:gd name="connsiteY13" fmla="*/ 68928 h 351312"/>
                <a:gd name="connsiteX14" fmla="*/ 0 w 351313"/>
                <a:gd name="connsiteY14" fmla="*/ 280161 h 351312"/>
                <a:gd name="connsiteX15" fmla="*/ 26682 w 351313"/>
                <a:gd name="connsiteY15" fmla="*/ 320184 h 351312"/>
                <a:gd name="connsiteX16" fmla="*/ 55588 w 351313"/>
                <a:gd name="connsiteY16" fmla="*/ 333525 h 351312"/>
                <a:gd name="connsiteX17" fmla="*/ 73376 w 351313"/>
                <a:gd name="connsiteY17" fmla="*/ 337972 h 351312"/>
                <a:gd name="connsiteX18" fmla="*/ 93387 w 351313"/>
                <a:gd name="connsiteY18" fmla="*/ 342419 h 351312"/>
                <a:gd name="connsiteX19" fmla="*/ 175657 w 351313"/>
                <a:gd name="connsiteY19" fmla="*/ 351313 h 351312"/>
                <a:gd name="connsiteX20" fmla="*/ 257927 w 351313"/>
                <a:gd name="connsiteY20" fmla="*/ 344643 h 351312"/>
                <a:gd name="connsiteX21" fmla="*/ 277938 w 351313"/>
                <a:gd name="connsiteY21" fmla="*/ 340195 h 351312"/>
                <a:gd name="connsiteX22" fmla="*/ 295726 w 351313"/>
                <a:gd name="connsiteY22" fmla="*/ 335748 h 351312"/>
                <a:gd name="connsiteX23" fmla="*/ 324632 w 351313"/>
                <a:gd name="connsiteY23" fmla="*/ 322408 h 351312"/>
                <a:gd name="connsiteX24" fmla="*/ 351314 w 351313"/>
                <a:gd name="connsiteY24" fmla="*/ 282385 h 351312"/>
                <a:gd name="connsiteX25" fmla="*/ 351314 w 351313"/>
                <a:gd name="connsiteY25" fmla="*/ 68928 h 351312"/>
                <a:gd name="connsiteX26" fmla="*/ 37800 w 351313"/>
                <a:gd name="connsiteY26" fmla="*/ 68928 h 351312"/>
                <a:gd name="connsiteX27" fmla="*/ 48917 w 351313"/>
                <a:gd name="connsiteY27" fmla="*/ 60034 h 351312"/>
                <a:gd name="connsiteX28" fmla="*/ 75599 w 351313"/>
                <a:gd name="connsiteY28" fmla="*/ 48917 h 351312"/>
                <a:gd name="connsiteX29" fmla="*/ 120069 w 351313"/>
                <a:gd name="connsiteY29" fmla="*/ 40023 h 351312"/>
                <a:gd name="connsiteX30" fmla="*/ 177880 w 351313"/>
                <a:gd name="connsiteY30" fmla="*/ 35576 h 351312"/>
                <a:gd name="connsiteX31" fmla="*/ 237915 w 351313"/>
                <a:gd name="connsiteY31" fmla="*/ 40023 h 351312"/>
                <a:gd name="connsiteX32" fmla="*/ 282385 w 351313"/>
                <a:gd name="connsiteY32" fmla="*/ 48917 h 351312"/>
                <a:gd name="connsiteX33" fmla="*/ 309067 w 351313"/>
                <a:gd name="connsiteY33" fmla="*/ 60034 h 351312"/>
                <a:gd name="connsiteX34" fmla="*/ 317961 w 351313"/>
                <a:gd name="connsiteY34" fmla="*/ 68928 h 351312"/>
                <a:gd name="connsiteX35" fmla="*/ 309067 w 351313"/>
                <a:gd name="connsiteY35" fmla="*/ 77823 h 351312"/>
                <a:gd name="connsiteX36" fmla="*/ 282385 w 351313"/>
                <a:gd name="connsiteY36" fmla="*/ 88940 h 351312"/>
                <a:gd name="connsiteX37" fmla="*/ 237915 w 351313"/>
                <a:gd name="connsiteY37" fmla="*/ 97834 h 351312"/>
                <a:gd name="connsiteX38" fmla="*/ 177880 w 351313"/>
                <a:gd name="connsiteY38" fmla="*/ 102281 h 351312"/>
                <a:gd name="connsiteX39" fmla="*/ 117846 w 351313"/>
                <a:gd name="connsiteY39" fmla="*/ 97834 h 351312"/>
                <a:gd name="connsiteX40" fmla="*/ 73376 w 351313"/>
                <a:gd name="connsiteY40" fmla="*/ 88940 h 351312"/>
                <a:gd name="connsiteX41" fmla="*/ 46694 w 351313"/>
                <a:gd name="connsiteY41" fmla="*/ 77823 h 351312"/>
                <a:gd name="connsiteX42" fmla="*/ 37800 w 351313"/>
                <a:gd name="connsiteY42" fmla="*/ 68928 h 351312"/>
                <a:gd name="connsiteX43" fmla="*/ 37800 w 351313"/>
                <a:gd name="connsiteY43" fmla="*/ 68928 h 351312"/>
                <a:gd name="connsiteX44" fmla="*/ 33353 w 351313"/>
                <a:gd name="connsiteY44" fmla="*/ 113398 h 351312"/>
                <a:gd name="connsiteX45" fmla="*/ 97834 w 351313"/>
                <a:gd name="connsiteY45" fmla="*/ 133410 h 351312"/>
                <a:gd name="connsiteX46" fmla="*/ 175657 w 351313"/>
                <a:gd name="connsiteY46" fmla="*/ 140080 h 351312"/>
                <a:gd name="connsiteX47" fmla="*/ 191221 w 351313"/>
                <a:gd name="connsiteY47" fmla="*/ 140080 h 351312"/>
                <a:gd name="connsiteX48" fmla="*/ 204562 w 351313"/>
                <a:gd name="connsiteY48" fmla="*/ 140080 h 351312"/>
                <a:gd name="connsiteX49" fmla="*/ 226797 w 351313"/>
                <a:gd name="connsiteY49" fmla="*/ 137857 h 351312"/>
                <a:gd name="connsiteX50" fmla="*/ 246809 w 351313"/>
                <a:gd name="connsiteY50" fmla="*/ 135633 h 351312"/>
                <a:gd name="connsiteX51" fmla="*/ 269044 w 351313"/>
                <a:gd name="connsiteY51" fmla="*/ 131186 h 351312"/>
                <a:gd name="connsiteX52" fmla="*/ 275715 w 351313"/>
                <a:gd name="connsiteY52" fmla="*/ 128963 h 351312"/>
                <a:gd name="connsiteX53" fmla="*/ 286832 w 351313"/>
                <a:gd name="connsiteY53" fmla="*/ 126739 h 351312"/>
                <a:gd name="connsiteX54" fmla="*/ 297950 w 351313"/>
                <a:gd name="connsiteY54" fmla="*/ 122293 h 351312"/>
                <a:gd name="connsiteX55" fmla="*/ 309067 w 351313"/>
                <a:gd name="connsiteY55" fmla="*/ 117845 h 351312"/>
                <a:gd name="connsiteX56" fmla="*/ 311291 w 351313"/>
                <a:gd name="connsiteY56" fmla="*/ 117845 h 351312"/>
                <a:gd name="connsiteX57" fmla="*/ 315738 w 351313"/>
                <a:gd name="connsiteY57" fmla="*/ 115622 h 351312"/>
                <a:gd name="connsiteX58" fmla="*/ 315738 w 351313"/>
                <a:gd name="connsiteY58" fmla="*/ 177880 h 351312"/>
                <a:gd name="connsiteX59" fmla="*/ 306844 w 351313"/>
                <a:gd name="connsiteY59" fmla="*/ 186774 h 351312"/>
                <a:gd name="connsiteX60" fmla="*/ 280162 w 351313"/>
                <a:gd name="connsiteY60" fmla="*/ 197891 h 351312"/>
                <a:gd name="connsiteX61" fmla="*/ 235691 w 351313"/>
                <a:gd name="connsiteY61" fmla="*/ 206785 h 351312"/>
                <a:gd name="connsiteX62" fmla="*/ 175657 w 351313"/>
                <a:gd name="connsiteY62" fmla="*/ 211233 h 351312"/>
                <a:gd name="connsiteX63" fmla="*/ 115622 w 351313"/>
                <a:gd name="connsiteY63" fmla="*/ 206785 h 351312"/>
                <a:gd name="connsiteX64" fmla="*/ 71152 w 351313"/>
                <a:gd name="connsiteY64" fmla="*/ 197891 h 351312"/>
                <a:gd name="connsiteX65" fmla="*/ 44470 w 351313"/>
                <a:gd name="connsiteY65" fmla="*/ 186774 h 351312"/>
                <a:gd name="connsiteX66" fmla="*/ 35576 w 351313"/>
                <a:gd name="connsiteY66" fmla="*/ 177880 h 351312"/>
                <a:gd name="connsiteX67" fmla="*/ 35576 w 351313"/>
                <a:gd name="connsiteY67" fmla="*/ 113398 h 351312"/>
                <a:gd name="connsiteX68" fmla="*/ 280162 w 351313"/>
                <a:gd name="connsiteY68" fmla="*/ 300173 h 351312"/>
                <a:gd name="connsiteX69" fmla="*/ 235691 w 351313"/>
                <a:gd name="connsiteY69" fmla="*/ 309066 h 351312"/>
                <a:gd name="connsiteX70" fmla="*/ 175657 w 351313"/>
                <a:gd name="connsiteY70" fmla="*/ 313513 h 351312"/>
                <a:gd name="connsiteX71" fmla="*/ 115622 w 351313"/>
                <a:gd name="connsiteY71" fmla="*/ 309066 h 351312"/>
                <a:gd name="connsiteX72" fmla="*/ 71152 w 351313"/>
                <a:gd name="connsiteY72" fmla="*/ 300173 h 351312"/>
                <a:gd name="connsiteX73" fmla="*/ 44470 w 351313"/>
                <a:gd name="connsiteY73" fmla="*/ 289055 h 351312"/>
                <a:gd name="connsiteX74" fmla="*/ 35576 w 351313"/>
                <a:gd name="connsiteY74" fmla="*/ 280161 h 351312"/>
                <a:gd name="connsiteX75" fmla="*/ 35576 w 351313"/>
                <a:gd name="connsiteY75" fmla="*/ 217903 h 351312"/>
                <a:gd name="connsiteX76" fmla="*/ 100058 w 351313"/>
                <a:gd name="connsiteY76" fmla="*/ 237915 h 351312"/>
                <a:gd name="connsiteX77" fmla="*/ 177880 w 351313"/>
                <a:gd name="connsiteY77" fmla="*/ 244585 h 351312"/>
                <a:gd name="connsiteX78" fmla="*/ 195668 w 351313"/>
                <a:gd name="connsiteY78" fmla="*/ 244585 h 351312"/>
                <a:gd name="connsiteX79" fmla="*/ 264597 w 351313"/>
                <a:gd name="connsiteY79" fmla="*/ 240138 h 351312"/>
                <a:gd name="connsiteX80" fmla="*/ 317961 w 351313"/>
                <a:gd name="connsiteY80" fmla="*/ 222350 h 351312"/>
                <a:gd name="connsiteX81" fmla="*/ 317961 w 351313"/>
                <a:gd name="connsiteY81" fmla="*/ 280161 h 351312"/>
                <a:gd name="connsiteX82" fmla="*/ 309067 w 351313"/>
                <a:gd name="connsiteY82" fmla="*/ 289055 h 351312"/>
                <a:gd name="connsiteX83" fmla="*/ 280162 w 351313"/>
                <a:gd name="connsiteY83" fmla="*/ 300173 h 3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51313" h="351312">
                  <a:moveTo>
                    <a:pt x="351314" y="68928"/>
                  </a:moveTo>
                  <a:lnTo>
                    <a:pt x="351314" y="66705"/>
                  </a:lnTo>
                  <a:cubicBezTo>
                    <a:pt x="351314" y="55588"/>
                    <a:pt x="344643" y="46693"/>
                    <a:pt x="335749" y="37799"/>
                  </a:cubicBezTo>
                  <a:cubicBezTo>
                    <a:pt x="331302" y="35576"/>
                    <a:pt x="329079" y="31129"/>
                    <a:pt x="324632" y="28905"/>
                  </a:cubicBezTo>
                  <a:cubicBezTo>
                    <a:pt x="320185" y="26682"/>
                    <a:pt x="315738" y="24458"/>
                    <a:pt x="311291" y="22235"/>
                  </a:cubicBezTo>
                  <a:cubicBezTo>
                    <a:pt x="309067" y="22235"/>
                    <a:pt x="306844" y="20011"/>
                    <a:pt x="304620" y="20011"/>
                  </a:cubicBezTo>
                  <a:cubicBezTo>
                    <a:pt x="293503" y="15564"/>
                    <a:pt x="282385" y="13341"/>
                    <a:pt x="269044" y="8894"/>
                  </a:cubicBezTo>
                  <a:cubicBezTo>
                    <a:pt x="266821" y="8894"/>
                    <a:pt x="262374" y="6670"/>
                    <a:pt x="260150" y="6670"/>
                  </a:cubicBezTo>
                  <a:cubicBezTo>
                    <a:pt x="233468" y="2223"/>
                    <a:pt x="206786" y="0"/>
                    <a:pt x="177880" y="0"/>
                  </a:cubicBezTo>
                  <a:cubicBezTo>
                    <a:pt x="148975" y="0"/>
                    <a:pt x="120069" y="2223"/>
                    <a:pt x="95611" y="6670"/>
                  </a:cubicBezTo>
                  <a:cubicBezTo>
                    <a:pt x="82270" y="8894"/>
                    <a:pt x="68929" y="13341"/>
                    <a:pt x="57811" y="15564"/>
                  </a:cubicBezTo>
                  <a:cubicBezTo>
                    <a:pt x="48917" y="17788"/>
                    <a:pt x="44470" y="20011"/>
                    <a:pt x="40023" y="22235"/>
                  </a:cubicBezTo>
                  <a:cubicBezTo>
                    <a:pt x="35576" y="24458"/>
                    <a:pt x="31129" y="26682"/>
                    <a:pt x="26682" y="28905"/>
                  </a:cubicBezTo>
                  <a:cubicBezTo>
                    <a:pt x="8894" y="42246"/>
                    <a:pt x="0" y="55588"/>
                    <a:pt x="0" y="68928"/>
                  </a:cubicBezTo>
                  <a:lnTo>
                    <a:pt x="0" y="280161"/>
                  </a:lnTo>
                  <a:cubicBezTo>
                    <a:pt x="0" y="295725"/>
                    <a:pt x="8894" y="309066"/>
                    <a:pt x="26682" y="320184"/>
                  </a:cubicBezTo>
                  <a:cubicBezTo>
                    <a:pt x="35576" y="324631"/>
                    <a:pt x="44470" y="329078"/>
                    <a:pt x="55588" y="333525"/>
                  </a:cubicBezTo>
                  <a:cubicBezTo>
                    <a:pt x="60035" y="335748"/>
                    <a:pt x="66705" y="337972"/>
                    <a:pt x="73376" y="337972"/>
                  </a:cubicBezTo>
                  <a:cubicBezTo>
                    <a:pt x="80046" y="340195"/>
                    <a:pt x="86717" y="340195"/>
                    <a:pt x="93387" y="342419"/>
                  </a:cubicBezTo>
                  <a:cubicBezTo>
                    <a:pt x="117846" y="349090"/>
                    <a:pt x="146751" y="351313"/>
                    <a:pt x="175657" y="351313"/>
                  </a:cubicBezTo>
                  <a:cubicBezTo>
                    <a:pt x="204562" y="351313"/>
                    <a:pt x="233468" y="349090"/>
                    <a:pt x="257927" y="344643"/>
                  </a:cubicBezTo>
                  <a:cubicBezTo>
                    <a:pt x="264597" y="342419"/>
                    <a:pt x="271268" y="342419"/>
                    <a:pt x="277938" y="340195"/>
                  </a:cubicBezTo>
                  <a:cubicBezTo>
                    <a:pt x="284609" y="337972"/>
                    <a:pt x="289056" y="335748"/>
                    <a:pt x="295726" y="335748"/>
                  </a:cubicBezTo>
                  <a:cubicBezTo>
                    <a:pt x="306844" y="331301"/>
                    <a:pt x="315738" y="326855"/>
                    <a:pt x="324632" y="322408"/>
                  </a:cubicBezTo>
                  <a:cubicBezTo>
                    <a:pt x="342420" y="311290"/>
                    <a:pt x="351314" y="297949"/>
                    <a:pt x="351314" y="282385"/>
                  </a:cubicBezTo>
                  <a:lnTo>
                    <a:pt x="351314" y="68928"/>
                  </a:lnTo>
                  <a:close/>
                  <a:moveTo>
                    <a:pt x="37800" y="68928"/>
                  </a:moveTo>
                  <a:cubicBezTo>
                    <a:pt x="37800" y="66705"/>
                    <a:pt x="42247" y="62258"/>
                    <a:pt x="48917" y="60034"/>
                  </a:cubicBezTo>
                  <a:cubicBezTo>
                    <a:pt x="55588" y="55588"/>
                    <a:pt x="64482" y="51140"/>
                    <a:pt x="75599" y="48917"/>
                  </a:cubicBezTo>
                  <a:cubicBezTo>
                    <a:pt x="88940" y="44470"/>
                    <a:pt x="104505" y="42246"/>
                    <a:pt x="120069" y="40023"/>
                  </a:cubicBezTo>
                  <a:cubicBezTo>
                    <a:pt x="135634" y="35576"/>
                    <a:pt x="155645" y="35576"/>
                    <a:pt x="177880" y="35576"/>
                  </a:cubicBezTo>
                  <a:cubicBezTo>
                    <a:pt x="200115" y="35576"/>
                    <a:pt x="220127" y="37799"/>
                    <a:pt x="237915" y="40023"/>
                  </a:cubicBezTo>
                  <a:cubicBezTo>
                    <a:pt x="253480" y="42246"/>
                    <a:pt x="269044" y="44470"/>
                    <a:pt x="282385" y="48917"/>
                  </a:cubicBezTo>
                  <a:cubicBezTo>
                    <a:pt x="293503" y="53364"/>
                    <a:pt x="302397" y="55588"/>
                    <a:pt x="309067" y="60034"/>
                  </a:cubicBezTo>
                  <a:cubicBezTo>
                    <a:pt x="315738" y="64481"/>
                    <a:pt x="317961" y="66705"/>
                    <a:pt x="317961" y="68928"/>
                  </a:cubicBezTo>
                  <a:cubicBezTo>
                    <a:pt x="317961" y="71152"/>
                    <a:pt x="315738" y="75599"/>
                    <a:pt x="309067" y="77823"/>
                  </a:cubicBezTo>
                  <a:cubicBezTo>
                    <a:pt x="302397" y="82269"/>
                    <a:pt x="293503" y="86716"/>
                    <a:pt x="282385" y="88940"/>
                  </a:cubicBezTo>
                  <a:cubicBezTo>
                    <a:pt x="269044" y="93387"/>
                    <a:pt x="253480" y="95610"/>
                    <a:pt x="237915" y="97834"/>
                  </a:cubicBezTo>
                  <a:cubicBezTo>
                    <a:pt x="220127" y="100058"/>
                    <a:pt x="197892" y="102281"/>
                    <a:pt x="177880" y="102281"/>
                  </a:cubicBezTo>
                  <a:cubicBezTo>
                    <a:pt x="155645" y="102281"/>
                    <a:pt x="135634" y="100058"/>
                    <a:pt x="117846" y="97834"/>
                  </a:cubicBezTo>
                  <a:cubicBezTo>
                    <a:pt x="102281" y="95610"/>
                    <a:pt x="86717" y="93387"/>
                    <a:pt x="73376" y="88940"/>
                  </a:cubicBezTo>
                  <a:cubicBezTo>
                    <a:pt x="62258" y="84493"/>
                    <a:pt x="53364" y="82269"/>
                    <a:pt x="46694" y="77823"/>
                  </a:cubicBezTo>
                  <a:cubicBezTo>
                    <a:pt x="40023" y="75599"/>
                    <a:pt x="37800" y="73375"/>
                    <a:pt x="37800" y="68928"/>
                  </a:cubicBezTo>
                  <a:lnTo>
                    <a:pt x="37800" y="68928"/>
                  </a:lnTo>
                  <a:close/>
                  <a:moveTo>
                    <a:pt x="33353" y="113398"/>
                  </a:moveTo>
                  <a:cubicBezTo>
                    <a:pt x="48917" y="122293"/>
                    <a:pt x="71152" y="128963"/>
                    <a:pt x="97834" y="133410"/>
                  </a:cubicBezTo>
                  <a:cubicBezTo>
                    <a:pt x="122293" y="137857"/>
                    <a:pt x="146751" y="140080"/>
                    <a:pt x="175657" y="140080"/>
                  </a:cubicBezTo>
                  <a:lnTo>
                    <a:pt x="191221" y="140080"/>
                  </a:lnTo>
                  <a:lnTo>
                    <a:pt x="204562" y="140080"/>
                  </a:lnTo>
                  <a:lnTo>
                    <a:pt x="226797" y="137857"/>
                  </a:lnTo>
                  <a:cubicBezTo>
                    <a:pt x="233468" y="137857"/>
                    <a:pt x="240139" y="135633"/>
                    <a:pt x="246809" y="135633"/>
                  </a:cubicBezTo>
                  <a:lnTo>
                    <a:pt x="269044" y="131186"/>
                  </a:lnTo>
                  <a:lnTo>
                    <a:pt x="275715" y="128963"/>
                  </a:lnTo>
                  <a:cubicBezTo>
                    <a:pt x="280162" y="128963"/>
                    <a:pt x="282385" y="126739"/>
                    <a:pt x="286832" y="126739"/>
                  </a:cubicBezTo>
                  <a:lnTo>
                    <a:pt x="297950" y="122293"/>
                  </a:lnTo>
                  <a:lnTo>
                    <a:pt x="309067" y="117845"/>
                  </a:lnTo>
                  <a:lnTo>
                    <a:pt x="311291" y="117845"/>
                  </a:lnTo>
                  <a:lnTo>
                    <a:pt x="315738" y="115622"/>
                  </a:lnTo>
                  <a:lnTo>
                    <a:pt x="315738" y="177880"/>
                  </a:lnTo>
                  <a:cubicBezTo>
                    <a:pt x="315738" y="180103"/>
                    <a:pt x="313514" y="184550"/>
                    <a:pt x="306844" y="186774"/>
                  </a:cubicBezTo>
                  <a:cubicBezTo>
                    <a:pt x="300173" y="191221"/>
                    <a:pt x="291279" y="195668"/>
                    <a:pt x="280162" y="197891"/>
                  </a:cubicBezTo>
                  <a:cubicBezTo>
                    <a:pt x="266821" y="202338"/>
                    <a:pt x="251256" y="204562"/>
                    <a:pt x="235691" y="206785"/>
                  </a:cubicBezTo>
                  <a:cubicBezTo>
                    <a:pt x="215680" y="209009"/>
                    <a:pt x="195668" y="211233"/>
                    <a:pt x="175657" y="211233"/>
                  </a:cubicBezTo>
                  <a:cubicBezTo>
                    <a:pt x="153422" y="211233"/>
                    <a:pt x="133410" y="209009"/>
                    <a:pt x="115622" y="206785"/>
                  </a:cubicBezTo>
                  <a:cubicBezTo>
                    <a:pt x="100058" y="204562"/>
                    <a:pt x="84493" y="202338"/>
                    <a:pt x="71152" y="197891"/>
                  </a:cubicBezTo>
                  <a:cubicBezTo>
                    <a:pt x="60035" y="193445"/>
                    <a:pt x="51141" y="191221"/>
                    <a:pt x="44470" y="186774"/>
                  </a:cubicBezTo>
                  <a:cubicBezTo>
                    <a:pt x="37800" y="182327"/>
                    <a:pt x="35576" y="180103"/>
                    <a:pt x="35576" y="177880"/>
                  </a:cubicBezTo>
                  <a:lnTo>
                    <a:pt x="35576" y="113398"/>
                  </a:lnTo>
                  <a:close/>
                  <a:moveTo>
                    <a:pt x="280162" y="300173"/>
                  </a:moveTo>
                  <a:cubicBezTo>
                    <a:pt x="266821" y="304620"/>
                    <a:pt x="251256" y="306843"/>
                    <a:pt x="235691" y="309066"/>
                  </a:cubicBezTo>
                  <a:cubicBezTo>
                    <a:pt x="215680" y="311290"/>
                    <a:pt x="195668" y="313513"/>
                    <a:pt x="175657" y="313513"/>
                  </a:cubicBezTo>
                  <a:cubicBezTo>
                    <a:pt x="153422" y="313513"/>
                    <a:pt x="133410" y="311290"/>
                    <a:pt x="115622" y="309066"/>
                  </a:cubicBezTo>
                  <a:cubicBezTo>
                    <a:pt x="100058" y="306843"/>
                    <a:pt x="84493" y="304620"/>
                    <a:pt x="71152" y="300173"/>
                  </a:cubicBezTo>
                  <a:cubicBezTo>
                    <a:pt x="60035" y="295725"/>
                    <a:pt x="51141" y="293502"/>
                    <a:pt x="44470" y="289055"/>
                  </a:cubicBezTo>
                  <a:cubicBezTo>
                    <a:pt x="37800" y="284608"/>
                    <a:pt x="35576" y="282385"/>
                    <a:pt x="35576" y="280161"/>
                  </a:cubicBezTo>
                  <a:lnTo>
                    <a:pt x="35576" y="217903"/>
                  </a:lnTo>
                  <a:cubicBezTo>
                    <a:pt x="51141" y="226797"/>
                    <a:pt x="73376" y="233468"/>
                    <a:pt x="100058" y="237915"/>
                  </a:cubicBezTo>
                  <a:cubicBezTo>
                    <a:pt x="124516" y="242361"/>
                    <a:pt x="148975" y="244585"/>
                    <a:pt x="177880" y="244585"/>
                  </a:cubicBezTo>
                  <a:lnTo>
                    <a:pt x="195668" y="244585"/>
                  </a:lnTo>
                  <a:cubicBezTo>
                    <a:pt x="220127" y="244585"/>
                    <a:pt x="244586" y="242361"/>
                    <a:pt x="264597" y="240138"/>
                  </a:cubicBezTo>
                  <a:cubicBezTo>
                    <a:pt x="286832" y="235691"/>
                    <a:pt x="304620" y="231244"/>
                    <a:pt x="317961" y="222350"/>
                  </a:cubicBezTo>
                  <a:lnTo>
                    <a:pt x="317961" y="280161"/>
                  </a:lnTo>
                  <a:cubicBezTo>
                    <a:pt x="317961" y="282385"/>
                    <a:pt x="315738" y="286831"/>
                    <a:pt x="309067" y="289055"/>
                  </a:cubicBezTo>
                  <a:cubicBezTo>
                    <a:pt x="300173" y="293502"/>
                    <a:pt x="291279" y="295725"/>
                    <a:pt x="280162" y="300173"/>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sp>
        <p:nvSpPr>
          <p:cNvPr id="2" name="제목 1"/>
          <p:cNvSpPr>
            <a:spLocks noGrp="1"/>
          </p:cNvSpPr>
          <p:nvPr>
            <p:ph type="title"/>
          </p:nvPr>
        </p:nvSpPr>
        <p:spPr/>
        <p:txBody>
          <a:bodyPr/>
          <a:lstStyle/>
          <a:p>
            <a:pPr>
              <a:lnSpc>
                <a:spcPct val="110000"/>
              </a:lnSpc>
              <a:spcAft>
                <a:spcPts val="300"/>
              </a:spcAft>
              <a:defRPr/>
            </a:pPr>
            <a:r>
              <a:rPr lang="en-US" altLang="ko-KR" dirty="0"/>
              <a:t>2. </a:t>
            </a:r>
            <a:r>
              <a:rPr lang="ko-KR" altLang="en-US" dirty="0" err="1"/>
              <a:t>머신러닝</a:t>
            </a:r>
            <a:r>
              <a:rPr lang="ko-KR" altLang="en-US" dirty="0"/>
              <a:t> </a:t>
            </a:r>
            <a:r>
              <a:rPr lang="en-US" altLang="ko-KR" dirty="0"/>
              <a:t>: The Oracle Lakehouse</a:t>
            </a:r>
            <a:endParaRPr lang="en-US" altLang="ko-KR" dirty="0">
              <a:solidFill>
                <a:srgbClr val="312D2A"/>
              </a:solidFill>
              <a:latin typeface="Oracle Sans Semi Bold" panose="020B0503020204020204" pitchFamily="34" charset="0"/>
              <a:cs typeface="Oracle Sans Semi Bold" panose="020B0503020204020204" pitchFamily="34" charset="0"/>
            </a:endParaRPr>
          </a:p>
        </p:txBody>
      </p:sp>
      <p:sp>
        <p:nvSpPr>
          <p:cNvPr id="3" name="Footer Placeholder 2">
            <a:extLst>
              <a:ext uri="{FF2B5EF4-FFF2-40B4-BE49-F238E27FC236}">
                <a16:creationId xmlns:a16="http://schemas.microsoft.com/office/drawing/2014/main" id="{EB1976B8-D11B-48F8-9669-5E07937C716E}"/>
              </a:ext>
            </a:extLst>
          </p:cNvPr>
          <p:cNvSpPr>
            <a:spLocks noGrp="1"/>
          </p:cNvSpPr>
          <p:nvPr>
            <p:ph type="ftr" sz="quarter" idx="11"/>
            <p:custDataLst>
              <p:tags r:id="rId51"/>
            </p:custDataLst>
          </p:nvPr>
        </p:nvSpPr>
        <p:spPr/>
        <p:txBody>
          <a:bodyPr/>
          <a:lstStyle/>
          <a:p>
            <a:r>
              <a:rPr lang="en-US"/>
              <a:t>Copyright © 2021, Oracle and/or its affiliates</a:t>
            </a:r>
          </a:p>
        </p:txBody>
      </p:sp>
      <p:sp>
        <p:nvSpPr>
          <p:cNvPr id="4" name="Slide Number Placeholder 3">
            <a:extLst>
              <a:ext uri="{FF2B5EF4-FFF2-40B4-BE49-F238E27FC236}">
                <a16:creationId xmlns:a16="http://schemas.microsoft.com/office/drawing/2014/main" id="{8AFD9332-B3D6-4889-AA70-EE9E418B4363}"/>
              </a:ext>
            </a:extLst>
          </p:cNvPr>
          <p:cNvSpPr>
            <a:spLocks noGrp="1"/>
          </p:cNvSpPr>
          <p:nvPr>
            <p:ph type="sldNum" sz="quarter" idx="12"/>
            <p:custDataLst>
              <p:tags r:id="rId52"/>
            </p:custDataLst>
          </p:nvPr>
        </p:nvSpPr>
        <p:spPr/>
        <p:txBody>
          <a:bodyPr/>
          <a:lstStyle/>
          <a:p>
            <a:fld id="{345D60D9-5372-5F40-9443-0F9AE5BDC3C8}" type="slidenum">
              <a:rPr lang="en-US" smtClean="0"/>
              <a:t>34</a:t>
            </a:fld>
            <a:endParaRPr lang="en-US"/>
          </a:p>
        </p:txBody>
      </p:sp>
      <p:pic>
        <p:nvPicPr>
          <p:cNvPr id="106" name="OTag">
            <a:extLst>
              <a:ext uri="{FF2B5EF4-FFF2-40B4-BE49-F238E27FC236}">
                <a16:creationId xmlns:a16="http://schemas.microsoft.com/office/drawing/2014/main" id="{56FA2ECD-96E3-2944-851B-D5CC2AE5448D}"/>
              </a:ext>
              <a:ext uri="{C183D7F6-B498-43B3-948B-1728B52AA6E4}">
                <adec:decorative xmlns:adec="http://schemas.microsoft.com/office/drawing/2017/decorative" val="1"/>
              </a:ext>
            </a:extLst>
          </p:cNvPr>
          <p:cNvPicPr>
            <a:picLocks noChangeAspect="1"/>
          </p:cNvPicPr>
          <p:nvPr>
            <p:custDataLst>
              <p:tags r:id="rId53"/>
            </p:custDataLst>
          </p:nvPr>
        </p:nvPicPr>
        <p:blipFill>
          <a:blip r:embed="rId11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5968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2207351-7625-8C4A-9AAC-07F6AD731685}"/>
              </a:ext>
            </a:extLst>
          </p:cNvPr>
          <p:cNvSpPr>
            <a:spLocks noGrp="1"/>
          </p:cNvSpPr>
          <p:nvPr>
            <p:ph type="title"/>
            <p:custDataLst>
              <p:tags r:id="rId1"/>
            </p:custDataLst>
          </p:nvPr>
        </p:nvSpPr>
        <p:spPr/>
        <p:txBody>
          <a:bodyPr/>
          <a:lstStyle/>
          <a:p>
            <a:r>
              <a:rPr lang="en-US" altLang="ko-KR" dirty="0"/>
              <a:t>2. </a:t>
            </a:r>
            <a:r>
              <a:rPr lang="ko-KR" altLang="en-US" dirty="0" err="1"/>
              <a:t>머신러닝</a:t>
            </a:r>
            <a:r>
              <a:rPr lang="ko-KR" altLang="en-US" dirty="0"/>
              <a:t> </a:t>
            </a:r>
            <a:r>
              <a:rPr lang="en-US" altLang="ko-KR" dirty="0"/>
              <a:t>: </a:t>
            </a:r>
            <a:r>
              <a:rPr lang="en-US" dirty="0" err="1"/>
              <a:t>ProsperDTX</a:t>
            </a:r>
            <a:r>
              <a:rPr lang="ko-KR" altLang="en-US" dirty="0"/>
              <a:t>는 맞춤형 의료 계획 수립에 활용</a:t>
            </a:r>
            <a:endParaRPr lang="en-US" dirty="0"/>
          </a:p>
        </p:txBody>
      </p:sp>
      <p:sp>
        <p:nvSpPr>
          <p:cNvPr id="6" name="Footer Placeholder 5">
            <a:extLst>
              <a:ext uri="{FF2B5EF4-FFF2-40B4-BE49-F238E27FC236}">
                <a16:creationId xmlns:a16="http://schemas.microsoft.com/office/drawing/2014/main" id="{37CB61DF-087E-4808-AAFA-0BB7A4F1E133}"/>
              </a:ext>
            </a:extLst>
          </p:cNvPr>
          <p:cNvSpPr>
            <a:spLocks noGrp="1"/>
          </p:cNvSpPr>
          <p:nvPr>
            <p:ph type="ftr" sz="quarter" idx="4294967295"/>
            <p:custDataLst>
              <p:tags r:id="rId2"/>
            </p:custDataLst>
          </p:nvPr>
        </p:nvSpPr>
        <p:spPr>
          <a:xfrm>
            <a:off x="0" y="6424613"/>
            <a:ext cx="5746750" cy="365125"/>
          </a:xfrm>
        </p:spPr>
        <p:txBody>
          <a:bodyPr/>
          <a:lstStyle/>
          <a:p>
            <a:r>
              <a:rPr lang="en-US"/>
              <a:t>Copyright © 2021, Oracle and/or its affiliates</a:t>
            </a:r>
          </a:p>
        </p:txBody>
      </p:sp>
      <p:sp>
        <p:nvSpPr>
          <p:cNvPr id="7" name="Slide Number Placeholder 6">
            <a:extLst>
              <a:ext uri="{FF2B5EF4-FFF2-40B4-BE49-F238E27FC236}">
                <a16:creationId xmlns:a16="http://schemas.microsoft.com/office/drawing/2014/main" id="{6077B5A4-8756-4B01-92AB-133A1556AF47}"/>
              </a:ext>
            </a:extLst>
          </p:cNvPr>
          <p:cNvSpPr>
            <a:spLocks noGrp="1"/>
          </p:cNvSpPr>
          <p:nvPr>
            <p:ph type="sldNum" sz="quarter" idx="4294967295"/>
            <p:custDataLst>
              <p:tags r:id="rId3"/>
            </p:custDataLst>
          </p:nvPr>
        </p:nvSpPr>
        <p:spPr>
          <a:xfrm>
            <a:off x="0" y="6423025"/>
            <a:ext cx="365125" cy="366713"/>
          </a:xfrm>
        </p:spPr>
        <p:txBody>
          <a:bodyPr/>
          <a:lstStyle/>
          <a:p>
            <a:fld id="{345D60D9-5372-5F40-9443-0F9AE5BDC3C8}" type="slidenum">
              <a:rPr lang="en-US" smtClean="0"/>
              <a:t>35</a:t>
            </a:fld>
            <a:endParaRPr lang="en-US"/>
          </a:p>
        </p:txBody>
      </p:sp>
      <p:cxnSp>
        <p:nvCxnSpPr>
          <p:cNvPr id="68" name="Straight Connector 67">
            <a:extLst>
              <a:ext uri="{FF2B5EF4-FFF2-40B4-BE49-F238E27FC236}">
                <a16:creationId xmlns:a16="http://schemas.microsoft.com/office/drawing/2014/main" id="{82651168-299A-D842-B950-C909BE5EE9DB}"/>
              </a:ext>
            </a:extLst>
          </p:cNvPr>
          <p:cNvCxnSpPr/>
          <p:nvPr>
            <p:custDataLst>
              <p:tags r:id="rId4"/>
            </p:custDataLst>
          </p:nvPr>
        </p:nvCxnSpPr>
        <p:spPr>
          <a:xfrm flipH="1">
            <a:off x="6605509" y="1828801"/>
            <a:ext cx="0" cy="4392733"/>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6AF1D7E2-484B-E245-8731-9676D1FE2C30}"/>
              </a:ext>
            </a:extLst>
          </p:cNvPr>
          <p:cNvSpPr/>
          <p:nvPr>
            <p:custDataLst>
              <p:tags r:id="rId5"/>
            </p:custDataLst>
          </p:nvPr>
        </p:nvSpPr>
        <p:spPr>
          <a:xfrm>
            <a:off x="9943563" y="1001770"/>
            <a:ext cx="1515292" cy="653143"/>
          </a:xfrm>
          <a:prstGeom prst="roundRect">
            <a:avLst>
              <a:gd name="adj" fmla="val 7794"/>
            </a:avLst>
          </a:prstGeom>
          <a:solidFill>
            <a:schemeClr val="bg1"/>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900" b="1" i="0" u="none" strike="noStrike" kern="1200" cap="none" spc="0" normalizeH="0" baseline="0" noProof="0">
              <a:ln>
                <a:noFill/>
              </a:ln>
              <a:solidFill>
                <a:srgbClr val="312D2A">
                  <a:lumMod val="50000"/>
                </a:srgbClr>
              </a:solidFill>
              <a:effectLst/>
              <a:uLnTx/>
              <a:uFillTx/>
              <a:latin typeface="Oracle Sans" panose="020B0503020204020204" pitchFamily="34" charset="0"/>
              <a:ea typeface="+mn-ea"/>
              <a:cs typeface="Oracle Sans" panose="020B0503020204020204" pitchFamily="34" charset="0"/>
            </a:endParaRPr>
          </a:p>
        </p:txBody>
      </p:sp>
      <p:pic>
        <p:nvPicPr>
          <p:cNvPr id="66" name="Picture 4">
            <a:extLst>
              <a:ext uri="{FF2B5EF4-FFF2-40B4-BE49-F238E27FC236}">
                <a16:creationId xmlns:a16="http://schemas.microsoft.com/office/drawing/2014/main" id="{0264BB74-EFBB-3A4D-BB1D-56AE3842BAF2}"/>
              </a:ext>
            </a:extLst>
          </p:cNvPr>
          <p:cNvPicPr>
            <a:picLocks noChangeAspect="1" noChangeArrowheads="1"/>
          </p:cNvPicPr>
          <p:nvPr>
            <p:custDataLst>
              <p:tags r:id="rId6"/>
            </p:custDataLst>
          </p:nvPr>
        </p:nvPicPr>
        <p:blipFill>
          <a:blip r:embed="rId63">
            <a:extLst>
              <a:ext uri="{28A0092B-C50C-407E-A947-70E740481C1C}">
                <a14:useLocalDpi xmlns:a14="http://schemas.microsoft.com/office/drawing/2010/main" val="0"/>
              </a:ext>
            </a:extLst>
          </a:blip>
          <a:srcRect t="-14666" b="-14666"/>
          <a:stretch>
            <a:fillRect/>
          </a:stretch>
        </p:blipFill>
        <p:spPr bwMode="auto">
          <a:xfrm>
            <a:off x="10045372" y="1204213"/>
            <a:ext cx="1311674" cy="24825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p:cNvGrpSpPr/>
          <p:nvPr/>
        </p:nvGrpSpPr>
        <p:grpSpPr>
          <a:xfrm>
            <a:off x="6873875" y="3132944"/>
            <a:ext cx="4528413" cy="3088590"/>
            <a:chOff x="6873875" y="2695627"/>
            <a:chExt cx="4528413" cy="3525907"/>
          </a:xfrm>
        </p:grpSpPr>
        <p:sp>
          <p:nvSpPr>
            <p:cNvPr id="108" name="Rounded Rectangle 107">
              <a:extLst>
                <a:ext uri="{FF2B5EF4-FFF2-40B4-BE49-F238E27FC236}">
                  <a16:creationId xmlns:a16="http://schemas.microsoft.com/office/drawing/2014/main" id="{C95A3278-DE34-3F43-B509-ABA245781B1B}"/>
                </a:ext>
              </a:extLst>
            </p:cNvPr>
            <p:cNvSpPr/>
            <p:nvPr>
              <p:custDataLst>
                <p:tags r:id="rId11"/>
              </p:custDataLst>
            </p:nvPr>
          </p:nvSpPr>
          <p:spPr>
            <a:xfrm>
              <a:off x="6873875" y="2695627"/>
              <a:ext cx="4528413" cy="3525907"/>
            </a:xfrm>
            <a:prstGeom prst="roundRect">
              <a:avLst>
                <a:gd name="adj" fmla="val 2233"/>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900" b="1" i="0" u="none" strike="noStrike" kern="1200" cap="none" spc="0" normalizeH="0" baseline="0" noProof="0">
                <a:ln>
                  <a:noFill/>
                </a:ln>
                <a:solidFill>
                  <a:srgbClr val="312D2A">
                    <a:lumMod val="50000"/>
                  </a:srgbClr>
                </a:solidFill>
                <a:effectLst/>
                <a:uLnTx/>
                <a:uFillTx/>
                <a:latin typeface="Oracle Sans" panose="020B0503020204020204" pitchFamily="34" charset="0"/>
                <a:ea typeface="Calibri"/>
                <a:cs typeface="Oracle Sans" panose="020B0503020204020204" pitchFamily="34" charset="0"/>
              </a:endParaRPr>
            </a:p>
          </p:txBody>
        </p:sp>
        <p:sp>
          <p:nvSpPr>
            <p:cNvPr id="45" name="Rectangle 44">
              <a:extLst>
                <a:ext uri="{FF2B5EF4-FFF2-40B4-BE49-F238E27FC236}">
                  <a16:creationId xmlns:a16="http://schemas.microsoft.com/office/drawing/2014/main" id="{F54CFADE-9381-E949-8363-E99BEF319766}"/>
                </a:ext>
              </a:extLst>
            </p:cNvPr>
            <p:cNvSpPr/>
            <p:nvPr>
              <p:custDataLst>
                <p:tags r:id="rId12"/>
              </p:custDataLst>
            </p:nvPr>
          </p:nvSpPr>
          <p:spPr>
            <a:xfrm>
              <a:off x="8682392" y="5558672"/>
              <a:ext cx="994406" cy="430887"/>
            </a:xfrm>
            <a:prstGeom prst="rect">
              <a:avLst/>
            </a:prstGeom>
          </p:spPr>
          <p:txBody>
            <a:bodyPr wrap="square" lIns="0" rIns="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Object Storage  </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Data Lake</a:t>
              </a:r>
            </a:p>
          </p:txBody>
        </p:sp>
        <p:cxnSp>
          <p:nvCxnSpPr>
            <p:cNvPr id="49" name="Straight Arrow Connector 48">
              <a:extLst>
                <a:ext uri="{FF2B5EF4-FFF2-40B4-BE49-F238E27FC236}">
                  <a16:creationId xmlns:a16="http://schemas.microsoft.com/office/drawing/2014/main" id="{1BFBCA8C-C63A-4B4C-AE8D-DD338204CEC6}"/>
                </a:ext>
              </a:extLst>
            </p:cNvPr>
            <p:cNvCxnSpPr>
              <a:endCxn id="42" idx="1"/>
            </p:cNvCxnSpPr>
            <p:nvPr>
              <p:custDataLst>
                <p:tags r:id="rId13"/>
              </p:custDataLst>
            </p:nvPr>
          </p:nvCxnSpPr>
          <p:spPr>
            <a:xfrm>
              <a:off x="7843184" y="5171511"/>
              <a:ext cx="954808" cy="1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4827729-B70F-4143-9913-201F63BE9E59}"/>
                </a:ext>
              </a:extLst>
            </p:cNvPr>
            <p:cNvCxnSpPr>
              <a:stCxn id="42" idx="0"/>
              <a:endCxn id="54" idx="2"/>
            </p:cNvCxnSpPr>
            <p:nvPr>
              <p:custDataLst>
                <p:tags r:id="rId14"/>
              </p:custDataLst>
            </p:nvPr>
          </p:nvCxnSpPr>
          <p:spPr>
            <a:xfrm flipH="1" flipV="1">
              <a:off x="9174046" y="4117041"/>
              <a:ext cx="5549" cy="67467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645F969-6106-6D45-A3FB-08B6CCF84F8A}"/>
                </a:ext>
              </a:extLst>
            </p:cNvPr>
            <p:cNvSpPr/>
            <p:nvPr>
              <p:custDataLst>
                <p:tags r:id="rId15"/>
              </p:custDataLst>
            </p:nvPr>
          </p:nvSpPr>
          <p:spPr>
            <a:xfrm>
              <a:off x="8451388" y="2925821"/>
              <a:ext cx="1445317"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 </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ADW</a:t>
              </a:r>
            </a:p>
          </p:txBody>
        </p:sp>
        <p:sp>
          <p:nvSpPr>
            <p:cNvPr id="57" name="Rounded Rectangle 56">
              <a:extLst>
                <a:ext uri="{FF2B5EF4-FFF2-40B4-BE49-F238E27FC236}">
                  <a16:creationId xmlns:a16="http://schemas.microsoft.com/office/drawing/2014/main" id="{736F73E9-8DBB-3C43-A29C-B02889630E20}"/>
                </a:ext>
              </a:extLst>
            </p:cNvPr>
            <p:cNvSpPr/>
            <p:nvPr>
              <p:custDataLst>
                <p:tags r:id="rId16"/>
              </p:custDataLst>
            </p:nvPr>
          </p:nvSpPr>
          <p:spPr>
            <a:xfrm>
              <a:off x="10073272" y="3353835"/>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58" name="Rectangle 57">
              <a:extLst>
                <a:ext uri="{FF2B5EF4-FFF2-40B4-BE49-F238E27FC236}">
                  <a16:creationId xmlns:a16="http://schemas.microsoft.com/office/drawing/2014/main" id="{A1E10A0E-96AF-774C-BFF3-7945C9CF1D7D}"/>
                </a:ext>
              </a:extLst>
            </p:cNvPr>
            <p:cNvSpPr/>
            <p:nvPr>
              <p:custDataLst>
                <p:tags r:id="rId17"/>
              </p:custDataLst>
            </p:nvPr>
          </p:nvSpPr>
          <p:spPr>
            <a:xfrm>
              <a:off x="9732217" y="2925821"/>
              <a:ext cx="1445317" cy="430887"/>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Oracle</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Application Express</a:t>
              </a:r>
            </a:p>
          </p:txBody>
        </p:sp>
        <p:cxnSp>
          <p:nvCxnSpPr>
            <p:cNvPr id="59" name="Straight Arrow Connector 58">
              <a:extLst>
                <a:ext uri="{FF2B5EF4-FFF2-40B4-BE49-F238E27FC236}">
                  <a16:creationId xmlns:a16="http://schemas.microsoft.com/office/drawing/2014/main" id="{85E02332-AD4C-424E-B01D-296F6EF89681}"/>
                </a:ext>
              </a:extLst>
            </p:cNvPr>
            <p:cNvCxnSpPr>
              <a:stCxn id="54" idx="3"/>
              <a:endCxn id="57" idx="1"/>
            </p:cNvCxnSpPr>
            <p:nvPr>
              <p:custDataLst>
                <p:tags r:id="rId18"/>
              </p:custDataLst>
            </p:nvPr>
          </p:nvCxnSpPr>
          <p:spPr>
            <a:xfrm>
              <a:off x="9555649" y="3735438"/>
              <a:ext cx="5176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6BB9E1E6-B83D-BA40-B0C1-59793E3EA94D}"/>
                </a:ext>
              </a:extLst>
            </p:cNvPr>
            <p:cNvSpPr/>
            <p:nvPr>
              <p:custDataLst>
                <p:tags r:id="rId19"/>
              </p:custDataLst>
            </p:nvPr>
          </p:nvSpPr>
          <p:spPr>
            <a:xfrm>
              <a:off x="7003940" y="2812109"/>
              <a:ext cx="1043430" cy="3288637"/>
            </a:xfrm>
            <a:prstGeom prst="roundRect">
              <a:avLst>
                <a:gd name="adj" fmla="val 7832"/>
              </a:avLst>
            </a:prstGeom>
            <a:solidFill>
              <a:schemeClr val="bg1"/>
            </a:solidFill>
            <a:ln w="12700">
              <a:solidFill>
                <a:srgbClr val="AEA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73" name="Rectangle 72">
              <a:extLst>
                <a:ext uri="{FF2B5EF4-FFF2-40B4-BE49-F238E27FC236}">
                  <a16:creationId xmlns:a16="http://schemas.microsoft.com/office/drawing/2014/main" id="{DD94B1D3-B72F-3247-B797-239E35934BFD}"/>
                </a:ext>
              </a:extLst>
            </p:cNvPr>
            <p:cNvSpPr/>
            <p:nvPr>
              <p:custDataLst>
                <p:tags r:id="rId20"/>
              </p:custDataLst>
            </p:nvPr>
          </p:nvSpPr>
          <p:spPr>
            <a:xfrm>
              <a:off x="7083157" y="3209595"/>
              <a:ext cx="884996" cy="400110"/>
            </a:xfrm>
            <a:prstGeom prst="rect">
              <a:avLst/>
            </a:prstGeom>
          </p:spPr>
          <p:txBody>
            <a:bodyPr wrap="square" lIns="0" r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Operational Databases</a:t>
              </a:r>
            </a:p>
          </p:txBody>
        </p:sp>
        <p:sp>
          <p:nvSpPr>
            <p:cNvPr id="74" name="Rectangle 73">
              <a:extLst>
                <a:ext uri="{FF2B5EF4-FFF2-40B4-BE49-F238E27FC236}">
                  <a16:creationId xmlns:a16="http://schemas.microsoft.com/office/drawing/2014/main" id="{5ED8711A-6A47-9D4A-981F-E8B8110C4DFF}"/>
                </a:ext>
              </a:extLst>
            </p:cNvPr>
            <p:cNvSpPr/>
            <p:nvPr>
              <p:custDataLst>
                <p:tags r:id="rId21"/>
              </p:custDataLst>
            </p:nvPr>
          </p:nvSpPr>
          <p:spPr>
            <a:xfrm>
              <a:off x="7083157" y="4038190"/>
              <a:ext cx="884996" cy="400110"/>
            </a:xfrm>
            <a:prstGeom prst="rect">
              <a:avLst/>
            </a:prstGeom>
          </p:spPr>
          <p:txBody>
            <a:bodyPr wrap="square" lIns="0" r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 Enterprise</a:t>
              </a:r>
              <a:b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b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Applications</a:t>
              </a:r>
            </a:p>
          </p:txBody>
        </p:sp>
        <p:sp>
          <p:nvSpPr>
            <p:cNvPr id="75" name="Rectangle 74">
              <a:extLst>
                <a:ext uri="{FF2B5EF4-FFF2-40B4-BE49-F238E27FC236}">
                  <a16:creationId xmlns:a16="http://schemas.microsoft.com/office/drawing/2014/main" id="{8395600B-1394-6A46-9E35-1A5FFDB2A12B}"/>
                </a:ext>
              </a:extLst>
            </p:cNvPr>
            <p:cNvSpPr/>
            <p:nvPr>
              <p:custDataLst>
                <p:tags r:id="rId22"/>
              </p:custDataLst>
            </p:nvPr>
          </p:nvSpPr>
          <p:spPr>
            <a:xfrm>
              <a:off x="7083157" y="4909817"/>
              <a:ext cx="884996" cy="400110"/>
            </a:xfrm>
            <a:prstGeom prst="rect">
              <a:avLst/>
            </a:prstGeom>
          </p:spPr>
          <p:txBody>
            <a:bodyPr wrap="square" lIns="0" r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 SaaS</a:t>
              </a:r>
              <a:b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b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Applications</a:t>
              </a:r>
            </a:p>
          </p:txBody>
        </p:sp>
        <p:sp>
          <p:nvSpPr>
            <p:cNvPr id="76" name="Rectangle 75">
              <a:extLst>
                <a:ext uri="{FF2B5EF4-FFF2-40B4-BE49-F238E27FC236}">
                  <a16:creationId xmlns:a16="http://schemas.microsoft.com/office/drawing/2014/main" id="{7D128B37-1223-7E4E-8DBC-CE89ABE57AC7}"/>
                </a:ext>
              </a:extLst>
            </p:cNvPr>
            <p:cNvSpPr/>
            <p:nvPr>
              <p:custDataLst>
                <p:tags r:id="rId23"/>
              </p:custDataLst>
            </p:nvPr>
          </p:nvSpPr>
          <p:spPr>
            <a:xfrm>
              <a:off x="7083157" y="5695379"/>
              <a:ext cx="884996" cy="400110"/>
            </a:xfrm>
            <a:prstGeom prst="rect">
              <a:avLst/>
            </a:prstGeom>
          </p:spPr>
          <p:txBody>
            <a:bodyPr wrap="square" lIns="0" rIns="0">
              <a:spAutoFit/>
            </a:bodyPr>
            <a:lstStyle/>
            <a:p>
              <a:pPr marL="0" marR="0" lvl="0" indent="0" algn="ctr" defTabSz="6858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Events/</a:t>
              </a:r>
              <a:b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br>
              <a:r>
                <a:rPr kumimoji="0" lang="en-US" sz="1000" b="0" i="0" u="none" strike="noStrike" kern="1200" cap="none" spc="0" normalizeH="0" baseline="0" noProof="0">
                  <a:ln>
                    <a:noFill/>
                  </a:ln>
                  <a:solidFill>
                    <a:prstClr val="black"/>
                  </a:solidFill>
                  <a:effectLst/>
                  <a:uLnTx/>
                  <a:uFillTx/>
                  <a:latin typeface="Oracle Sans" panose="020B0503020204020204" pitchFamily="34" charset="0"/>
                  <a:ea typeface="+mn-ea"/>
                  <a:cs typeface="Oracle Sans" panose="020B0503020204020204" pitchFamily="34" charset="0"/>
                </a:rPr>
                <a:t>Sensors</a:t>
              </a:r>
            </a:p>
          </p:txBody>
        </p:sp>
        <p:sp>
          <p:nvSpPr>
            <p:cNvPr id="77" name="Rounded Rectangle 76">
              <a:extLst>
                <a:ext uri="{FF2B5EF4-FFF2-40B4-BE49-F238E27FC236}">
                  <a16:creationId xmlns:a16="http://schemas.microsoft.com/office/drawing/2014/main" id="{B8A417E6-3778-234E-8570-5C4DA4AABC71}"/>
                </a:ext>
              </a:extLst>
            </p:cNvPr>
            <p:cNvSpPr/>
            <p:nvPr>
              <p:custDataLst>
                <p:tags r:id="rId24"/>
              </p:custDataLst>
            </p:nvPr>
          </p:nvSpPr>
          <p:spPr>
            <a:xfrm>
              <a:off x="10073272" y="4791720"/>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78" name="Rectangle 77">
              <a:extLst>
                <a:ext uri="{FF2B5EF4-FFF2-40B4-BE49-F238E27FC236}">
                  <a16:creationId xmlns:a16="http://schemas.microsoft.com/office/drawing/2014/main" id="{2189279F-4C57-A94C-8F1F-56156E9786A9}"/>
                </a:ext>
              </a:extLst>
            </p:cNvPr>
            <p:cNvSpPr/>
            <p:nvPr>
              <p:custDataLst>
                <p:tags r:id="rId25"/>
              </p:custDataLst>
            </p:nvPr>
          </p:nvSpPr>
          <p:spPr>
            <a:xfrm>
              <a:off x="9957672" y="5558672"/>
              <a:ext cx="994406" cy="430887"/>
            </a:xfrm>
            <a:prstGeom prst="rect">
              <a:avLst/>
            </a:prstGeom>
          </p:spPr>
          <p:txBody>
            <a:bodyPr wrap="square" lIns="0" rIns="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OCI</a:t>
              </a:r>
              <a:b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100" b="0" i="0" u="none" strike="noStrike" kern="1200" cap="none" spc="0" normalizeH="0" baseline="0" noProof="0">
                  <a:ln>
                    <a:noFill/>
                  </a:ln>
                  <a:solidFill>
                    <a:srgbClr val="312D2A"/>
                  </a:solidFill>
                  <a:effectLst/>
                  <a:uLnTx/>
                  <a:uFillTx/>
                  <a:latin typeface="Oracle Sans Light" panose="020B0403020204020204" pitchFamily="34" charset="0"/>
                  <a:ea typeface="+mn-ea"/>
                  <a:cs typeface="Oracle Sans Light" panose="020B0403020204020204" pitchFamily="34" charset="0"/>
                </a:rPr>
                <a:t>Data Science</a:t>
              </a:r>
            </a:p>
          </p:txBody>
        </p:sp>
        <p:cxnSp>
          <p:nvCxnSpPr>
            <p:cNvPr id="79" name="Straight Arrow Connector 78">
              <a:extLst>
                <a:ext uri="{FF2B5EF4-FFF2-40B4-BE49-F238E27FC236}">
                  <a16:creationId xmlns:a16="http://schemas.microsoft.com/office/drawing/2014/main" id="{1A90F405-1FBF-E745-880E-67DBAABD4E3B}"/>
                </a:ext>
              </a:extLst>
            </p:cNvPr>
            <p:cNvCxnSpPr>
              <a:stCxn id="42" idx="3"/>
              <a:endCxn id="77" idx="1"/>
            </p:cNvCxnSpPr>
            <p:nvPr>
              <p:custDataLst>
                <p:tags r:id="rId26"/>
              </p:custDataLst>
            </p:nvPr>
          </p:nvCxnSpPr>
          <p:spPr>
            <a:xfrm>
              <a:off x="9561198" y="5173323"/>
              <a:ext cx="5120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36EDAD2B-C94E-964A-872D-A6BA2974506D}"/>
                </a:ext>
              </a:extLst>
            </p:cNvPr>
            <p:cNvCxnSpPr>
              <a:stCxn id="82" idx="3"/>
              <a:endCxn id="81" idx="1"/>
            </p:cNvCxnSpPr>
            <p:nvPr>
              <p:custDataLst>
                <p:tags r:id="rId27"/>
              </p:custDataLst>
            </p:nvPr>
          </p:nvCxnSpPr>
          <p:spPr>
            <a:xfrm>
              <a:off x="9555649" y="3791848"/>
              <a:ext cx="526566" cy="11646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C1C821B-CDE3-EF48-86EE-4762A1D10BD6}"/>
                </a:ext>
              </a:extLst>
            </p:cNvPr>
            <p:cNvSpPr/>
            <p:nvPr>
              <p:custDataLst>
                <p:tags r:id="rId28"/>
              </p:custDataLst>
            </p:nvPr>
          </p:nvSpPr>
          <p:spPr>
            <a:xfrm flipH="1">
              <a:off x="10082215" y="4956514"/>
              <a:ext cx="0" cy="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85" name="Picture Placeholder 45">
              <a:extLst>
                <a:ext uri="{FF2B5EF4-FFF2-40B4-BE49-F238E27FC236}">
                  <a16:creationId xmlns:a16="http://schemas.microsoft.com/office/drawing/2014/main" id="{83F8C248-B3C5-5E4D-A78A-7DE5262EBA6A}"/>
                </a:ext>
              </a:extLst>
            </p:cNvPr>
            <p:cNvPicPr>
              <a:picLocks noChangeAspect="1"/>
            </p:cNvPicPr>
            <p:nvPr>
              <p:custDataLst>
                <p:tags r:id="rId29"/>
              </p:custDataLst>
            </p:nvPr>
          </p:nvPicPr>
          <p:blipFill>
            <a:blip r:embed="rId64" cstate="hqprint">
              <a:extLst>
                <a:ext uri="{28A0092B-C50C-407E-A947-70E740481C1C}">
                  <a14:useLocalDpi xmlns:a14="http://schemas.microsoft.com/office/drawing/2010/main" val="0"/>
                </a:ext>
                <a:ext uri="{96DAC541-7B7A-43D3-8B79-37D633B846F1}">
                  <asvg:svgBlip xmlns:asvg="http://schemas.microsoft.com/office/drawing/2016/SVG/main" r:embed="rId65"/>
                </a:ext>
              </a:extLst>
            </a:blip>
            <a:srcRect l="85" r="85"/>
            <a:stretch>
              <a:fillRect/>
            </a:stretch>
          </p:blipFill>
          <p:spPr>
            <a:xfrm>
              <a:off x="7192424" y="4384588"/>
              <a:ext cx="666462" cy="666461"/>
            </a:xfrm>
            <a:prstGeom prst="rect">
              <a:avLst/>
            </a:prstGeom>
          </p:spPr>
        </p:pic>
        <p:grpSp>
          <p:nvGrpSpPr>
            <p:cNvPr id="4" name="Group 3">
              <a:extLst>
                <a:ext uri="{FF2B5EF4-FFF2-40B4-BE49-F238E27FC236}">
                  <a16:creationId xmlns:a16="http://schemas.microsoft.com/office/drawing/2014/main" id="{D338E95F-3D24-4A49-A815-155FF2FA946A}"/>
                </a:ext>
              </a:extLst>
            </p:cNvPr>
            <p:cNvGrpSpPr/>
            <p:nvPr>
              <p:custDataLst>
                <p:tags r:id="rId30"/>
              </p:custDataLst>
            </p:nvPr>
          </p:nvGrpSpPr>
          <p:grpSpPr>
            <a:xfrm>
              <a:off x="8792443" y="3353835"/>
              <a:ext cx="763206" cy="763206"/>
              <a:chOff x="8792443" y="3353835"/>
              <a:chExt cx="763206" cy="763206"/>
            </a:xfrm>
          </p:grpSpPr>
          <p:sp>
            <p:nvSpPr>
              <p:cNvPr id="54" name="Rounded Rectangle 53">
                <a:extLst>
                  <a:ext uri="{FF2B5EF4-FFF2-40B4-BE49-F238E27FC236}">
                    <a16:creationId xmlns:a16="http://schemas.microsoft.com/office/drawing/2014/main" id="{19D5BA4D-EC7A-3F44-9FFC-5CFD3F0D7C1F}"/>
                  </a:ext>
                </a:extLst>
              </p:cNvPr>
              <p:cNvSpPr/>
              <p:nvPr>
                <p:custDataLst>
                  <p:tags r:id="rId50"/>
                </p:custDataLst>
              </p:nvPr>
            </p:nvSpPr>
            <p:spPr>
              <a:xfrm>
                <a:off x="8792443" y="3353835"/>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82" name="Rectangle 81">
                <a:extLst>
                  <a:ext uri="{FF2B5EF4-FFF2-40B4-BE49-F238E27FC236}">
                    <a16:creationId xmlns:a16="http://schemas.microsoft.com/office/drawing/2014/main" id="{4EF4B00D-C747-E242-804F-FB79AA89BBF7}"/>
                  </a:ext>
                </a:extLst>
              </p:cNvPr>
              <p:cNvSpPr>
                <a:spLocks noChangeAspect="1"/>
              </p:cNvSpPr>
              <p:nvPr>
                <p:custDataLst>
                  <p:tags r:id="rId51"/>
                </p:custDataLst>
              </p:nvPr>
            </p:nvSpPr>
            <p:spPr>
              <a:xfrm>
                <a:off x="9483649" y="3755848"/>
                <a:ext cx="72000" cy="7200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nvGrpSpPr>
              <p:cNvPr id="87" name="Graphic 64">
                <a:extLst>
                  <a:ext uri="{FF2B5EF4-FFF2-40B4-BE49-F238E27FC236}">
                    <a16:creationId xmlns:a16="http://schemas.microsoft.com/office/drawing/2014/main" id="{8D3AAB64-872B-D647-9562-66087367AAE1}"/>
                  </a:ext>
                </a:extLst>
              </p:cNvPr>
              <p:cNvGrpSpPr>
                <a:grpSpLocks noChangeAspect="1"/>
              </p:cNvGrpSpPr>
              <p:nvPr>
                <p:custDataLst>
                  <p:tags r:id="rId52"/>
                </p:custDataLst>
              </p:nvPr>
            </p:nvGrpSpPr>
            <p:grpSpPr>
              <a:xfrm>
                <a:off x="8884116" y="3458871"/>
                <a:ext cx="579861" cy="553135"/>
                <a:chOff x="4607502" y="1613420"/>
                <a:chExt cx="933871" cy="890828"/>
              </a:xfrm>
              <a:solidFill>
                <a:schemeClr val="bg2"/>
              </a:solidFill>
            </p:grpSpPr>
            <p:sp>
              <p:nvSpPr>
                <p:cNvPr id="88" name="Graphic 64">
                  <a:extLst>
                    <a:ext uri="{FF2B5EF4-FFF2-40B4-BE49-F238E27FC236}">
                      <a16:creationId xmlns:a16="http://schemas.microsoft.com/office/drawing/2014/main" id="{61288E45-66CC-5A4D-82A2-3B4F887DC9B1}"/>
                    </a:ext>
                  </a:extLst>
                </p:cNvPr>
                <p:cNvSpPr/>
                <p:nvPr>
                  <p:custDataLst>
                    <p:tags r:id="rId53"/>
                  </p:custDataLst>
                </p:nvPr>
              </p:nvSpPr>
              <p:spPr>
                <a:xfrm>
                  <a:off x="4709783" y="1745559"/>
                  <a:ext cx="357984" cy="380694"/>
                </a:xfrm>
                <a:custGeom>
                  <a:avLst/>
                  <a:gdLst>
                    <a:gd name="connsiteX0" fmla="*/ 75599 w 357984"/>
                    <a:gd name="connsiteY0" fmla="*/ 378471 h 380694"/>
                    <a:gd name="connsiteX1" fmla="*/ 75599 w 357984"/>
                    <a:gd name="connsiteY1" fmla="*/ 100533 h 380694"/>
                    <a:gd name="connsiteX2" fmla="*/ 75599 w 357984"/>
                    <a:gd name="connsiteY2" fmla="*/ 100533 h 380694"/>
                    <a:gd name="connsiteX3" fmla="*/ 322408 w 357984"/>
                    <a:gd name="connsiteY3" fmla="*/ 36052 h 380694"/>
                    <a:gd name="connsiteX4" fmla="*/ 342420 w 357984"/>
                    <a:gd name="connsiteY4" fmla="*/ 16040 h 380694"/>
                    <a:gd name="connsiteX5" fmla="*/ 357984 w 357984"/>
                    <a:gd name="connsiteY5" fmla="*/ 476 h 380694"/>
                    <a:gd name="connsiteX6" fmla="*/ 31129 w 357984"/>
                    <a:gd name="connsiteY6" fmla="*/ 82745 h 380694"/>
                    <a:gd name="connsiteX7" fmla="*/ 31129 w 357984"/>
                    <a:gd name="connsiteY7" fmla="*/ 82745 h 380694"/>
                    <a:gd name="connsiteX8" fmla="*/ 31129 w 357984"/>
                    <a:gd name="connsiteY8" fmla="*/ 82745 h 380694"/>
                    <a:gd name="connsiteX9" fmla="*/ 0 w 357984"/>
                    <a:gd name="connsiteY9" fmla="*/ 100533 h 380694"/>
                    <a:gd name="connsiteX10" fmla="*/ 8894 w 357984"/>
                    <a:gd name="connsiteY10" fmla="*/ 116098 h 380694"/>
                    <a:gd name="connsiteX11" fmla="*/ 37800 w 357984"/>
                    <a:gd name="connsiteY11" fmla="*/ 113874 h 380694"/>
                    <a:gd name="connsiteX12" fmla="*/ 37800 w 357984"/>
                    <a:gd name="connsiteY12" fmla="*/ 380694 h 380694"/>
                    <a:gd name="connsiteX13" fmla="*/ 75599 w 357984"/>
                    <a:gd name="connsiteY13" fmla="*/ 378471 h 380694"/>
                    <a:gd name="connsiteX14" fmla="*/ 75599 w 357984"/>
                    <a:gd name="connsiteY14" fmla="*/ 378471 h 380694"/>
                    <a:gd name="connsiteX15" fmla="*/ 42247 w 357984"/>
                    <a:gd name="connsiteY15" fmla="*/ 100533 h 380694"/>
                    <a:gd name="connsiteX16" fmla="*/ 42247 w 357984"/>
                    <a:gd name="connsiteY16" fmla="*/ 100533 h 380694"/>
                    <a:gd name="connsiteX17" fmla="*/ 35576 w 357984"/>
                    <a:gd name="connsiteY17" fmla="*/ 87192 h 380694"/>
                    <a:gd name="connsiteX18" fmla="*/ 42247 w 357984"/>
                    <a:gd name="connsiteY18" fmla="*/ 100533 h 38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7984" h="380694">
                      <a:moveTo>
                        <a:pt x="75599" y="378471"/>
                      </a:moveTo>
                      <a:lnTo>
                        <a:pt x="75599" y="100533"/>
                      </a:lnTo>
                      <a:lnTo>
                        <a:pt x="75599" y="100533"/>
                      </a:lnTo>
                      <a:cubicBezTo>
                        <a:pt x="155645" y="58287"/>
                        <a:pt x="237915" y="38275"/>
                        <a:pt x="322408" y="36052"/>
                      </a:cubicBezTo>
                      <a:lnTo>
                        <a:pt x="342420" y="16040"/>
                      </a:lnTo>
                      <a:lnTo>
                        <a:pt x="357984" y="476"/>
                      </a:lnTo>
                      <a:cubicBezTo>
                        <a:pt x="246809" y="-3971"/>
                        <a:pt x="135634" y="22711"/>
                        <a:pt x="31129" y="82745"/>
                      </a:cubicBezTo>
                      <a:lnTo>
                        <a:pt x="31129" y="82745"/>
                      </a:lnTo>
                      <a:lnTo>
                        <a:pt x="31129" y="82745"/>
                      </a:lnTo>
                      <a:lnTo>
                        <a:pt x="0" y="100533"/>
                      </a:lnTo>
                      <a:lnTo>
                        <a:pt x="8894" y="116098"/>
                      </a:lnTo>
                      <a:lnTo>
                        <a:pt x="37800" y="113874"/>
                      </a:lnTo>
                      <a:lnTo>
                        <a:pt x="37800" y="380694"/>
                      </a:lnTo>
                      <a:cubicBezTo>
                        <a:pt x="48917" y="378471"/>
                        <a:pt x="62258" y="378471"/>
                        <a:pt x="75599" y="378471"/>
                      </a:cubicBezTo>
                      <a:cubicBezTo>
                        <a:pt x="73376" y="378471"/>
                        <a:pt x="73376" y="378471"/>
                        <a:pt x="75599" y="378471"/>
                      </a:cubicBezTo>
                      <a:close/>
                      <a:moveTo>
                        <a:pt x="42247" y="100533"/>
                      </a:moveTo>
                      <a:lnTo>
                        <a:pt x="42247" y="100533"/>
                      </a:lnTo>
                      <a:lnTo>
                        <a:pt x="35576" y="87192"/>
                      </a:lnTo>
                      <a:lnTo>
                        <a:pt x="42247" y="100533"/>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89" name="Graphic 64">
                  <a:extLst>
                    <a:ext uri="{FF2B5EF4-FFF2-40B4-BE49-F238E27FC236}">
                      <a16:creationId xmlns:a16="http://schemas.microsoft.com/office/drawing/2014/main" id="{A3EC9A7D-EE04-3D4A-A5AC-7B5067A57064}"/>
                    </a:ext>
                  </a:extLst>
                </p:cNvPr>
                <p:cNvSpPr/>
                <p:nvPr>
                  <p:custDataLst>
                    <p:tags r:id="rId54"/>
                  </p:custDataLst>
                </p:nvPr>
              </p:nvSpPr>
              <p:spPr>
                <a:xfrm>
                  <a:off x="4820958" y="1988396"/>
                  <a:ext cx="589228" cy="377995"/>
                </a:xfrm>
                <a:custGeom>
                  <a:avLst/>
                  <a:gdLst>
                    <a:gd name="connsiteX0" fmla="*/ 518077 w 589228"/>
                    <a:gd name="connsiteY0" fmla="*/ 0 h 377995"/>
                    <a:gd name="connsiteX1" fmla="*/ 518077 w 589228"/>
                    <a:gd name="connsiteY1" fmla="*/ 0 h 377995"/>
                    <a:gd name="connsiteX2" fmla="*/ 509183 w 589228"/>
                    <a:gd name="connsiteY2" fmla="*/ 0 h 377995"/>
                    <a:gd name="connsiteX3" fmla="*/ 506959 w 589228"/>
                    <a:gd name="connsiteY3" fmla="*/ 0 h 377995"/>
                    <a:gd name="connsiteX4" fmla="*/ 506959 w 589228"/>
                    <a:gd name="connsiteY4" fmla="*/ 0 h 377995"/>
                    <a:gd name="connsiteX5" fmla="*/ 506959 w 589228"/>
                    <a:gd name="connsiteY5" fmla="*/ 0 h 377995"/>
                    <a:gd name="connsiteX6" fmla="*/ 502512 w 589228"/>
                    <a:gd name="connsiteY6" fmla="*/ 0 h 377995"/>
                    <a:gd name="connsiteX7" fmla="*/ 493618 w 589228"/>
                    <a:gd name="connsiteY7" fmla="*/ 0 h 377995"/>
                    <a:gd name="connsiteX8" fmla="*/ 491395 w 589228"/>
                    <a:gd name="connsiteY8" fmla="*/ 0 h 377995"/>
                    <a:gd name="connsiteX9" fmla="*/ 491395 w 589228"/>
                    <a:gd name="connsiteY9" fmla="*/ 0 h 377995"/>
                    <a:gd name="connsiteX10" fmla="*/ 491395 w 589228"/>
                    <a:gd name="connsiteY10" fmla="*/ 0 h 377995"/>
                    <a:gd name="connsiteX11" fmla="*/ 484724 w 589228"/>
                    <a:gd name="connsiteY11" fmla="*/ 0 h 377995"/>
                    <a:gd name="connsiteX12" fmla="*/ 484724 w 589228"/>
                    <a:gd name="connsiteY12" fmla="*/ 342419 h 377995"/>
                    <a:gd name="connsiteX13" fmla="*/ 446924 w 589228"/>
                    <a:gd name="connsiteY13" fmla="*/ 342419 h 377995"/>
                    <a:gd name="connsiteX14" fmla="*/ 446924 w 589228"/>
                    <a:gd name="connsiteY14" fmla="*/ 46694 h 377995"/>
                    <a:gd name="connsiteX15" fmla="*/ 242362 w 589228"/>
                    <a:gd name="connsiteY15" fmla="*/ 46694 h 377995"/>
                    <a:gd name="connsiteX16" fmla="*/ 242362 w 589228"/>
                    <a:gd name="connsiteY16" fmla="*/ 342419 h 377995"/>
                    <a:gd name="connsiteX17" fmla="*/ 204562 w 589228"/>
                    <a:gd name="connsiteY17" fmla="*/ 342419 h 377995"/>
                    <a:gd name="connsiteX18" fmla="*/ 204562 w 589228"/>
                    <a:gd name="connsiteY18" fmla="*/ 46694 h 377995"/>
                    <a:gd name="connsiteX19" fmla="*/ 0 w 589228"/>
                    <a:gd name="connsiteY19" fmla="*/ 46694 h 377995"/>
                    <a:gd name="connsiteX20" fmla="*/ 0 w 589228"/>
                    <a:gd name="connsiteY20" fmla="*/ 135634 h 377995"/>
                    <a:gd name="connsiteX21" fmla="*/ 37800 w 589228"/>
                    <a:gd name="connsiteY21" fmla="*/ 140081 h 377995"/>
                    <a:gd name="connsiteX22" fmla="*/ 37800 w 589228"/>
                    <a:gd name="connsiteY22" fmla="*/ 82270 h 377995"/>
                    <a:gd name="connsiteX23" fmla="*/ 166763 w 589228"/>
                    <a:gd name="connsiteY23" fmla="*/ 82270 h 377995"/>
                    <a:gd name="connsiteX24" fmla="*/ 166763 w 589228"/>
                    <a:gd name="connsiteY24" fmla="*/ 151198 h 377995"/>
                    <a:gd name="connsiteX25" fmla="*/ 88940 w 589228"/>
                    <a:gd name="connsiteY25" fmla="*/ 151198 h 377995"/>
                    <a:gd name="connsiteX26" fmla="*/ 124516 w 589228"/>
                    <a:gd name="connsiteY26" fmla="*/ 166763 h 377995"/>
                    <a:gd name="connsiteX27" fmla="*/ 151198 w 589228"/>
                    <a:gd name="connsiteY27" fmla="*/ 188998 h 377995"/>
                    <a:gd name="connsiteX28" fmla="*/ 166763 w 589228"/>
                    <a:gd name="connsiteY28" fmla="*/ 188998 h 377995"/>
                    <a:gd name="connsiteX29" fmla="*/ 166763 w 589228"/>
                    <a:gd name="connsiteY29" fmla="*/ 377995 h 377995"/>
                    <a:gd name="connsiteX30" fmla="*/ 551429 w 589228"/>
                    <a:gd name="connsiteY30" fmla="*/ 377995 h 377995"/>
                    <a:gd name="connsiteX31" fmla="*/ 551429 w 589228"/>
                    <a:gd name="connsiteY31" fmla="*/ 377995 h 377995"/>
                    <a:gd name="connsiteX32" fmla="*/ 589229 w 589228"/>
                    <a:gd name="connsiteY32" fmla="*/ 377995 h 377995"/>
                    <a:gd name="connsiteX33" fmla="*/ 589229 w 589228"/>
                    <a:gd name="connsiteY33" fmla="*/ 360207 h 377995"/>
                    <a:gd name="connsiteX34" fmla="*/ 551429 w 589228"/>
                    <a:gd name="connsiteY34" fmla="*/ 342419 h 377995"/>
                    <a:gd name="connsiteX35" fmla="*/ 551429 w 589228"/>
                    <a:gd name="connsiteY35" fmla="*/ 342419 h 377995"/>
                    <a:gd name="connsiteX36" fmla="*/ 520300 w 589228"/>
                    <a:gd name="connsiteY36" fmla="*/ 342419 h 377995"/>
                    <a:gd name="connsiteX37" fmla="*/ 520300 w 589228"/>
                    <a:gd name="connsiteY37" fmla="*/ 0 h 377995"/>
                    <a:gd name="connsiteX38" fmla="*/ 518077 w 589228"/>
                    <a:gd name="connsiteY38" fmla="*/ 0 h 377995"/>
                    <a:gd name="connsiteX39" fmla="*/ 518077 w 589228"/>
                    <a:gd name="connsiteY39" fmla="*/ 0 h 377995"/>
                    <a:gd name="connsiteX40" fmla="*/ 409125 w 589228"/>
                    <a:gd name="connsiteY40" fmla="*/ 251256 h 377995"/>
                    <a:gd name="connsiteX41" fmla="*/ 280162 w 589228"/>
                    <a:gd name="connsiteY41" fmla="*/ 251256 h 377995"/>
                    <a:gd name="connsiteX42" fmla="*/ 280162 w 589228"/>
                    <a:gd name="connsiteY42" fmla="*/ 191221 h 377995"/>
                    <a:gd name="connsiteX43" fmla="*/ 409125 w 589228"/>
                    <a:gd name="connsiteY43" fmla="*/ 191221 h 377995"/>
                    <a:gd name="connsiteX44" fmla="*/ 409125 w 589228"/>
                    <a:gd name="connsiteY44" fmla="*/ 251256 h 377995"/>
                    <a:gd name="connsiteX45" fmla="*/ 409125 w 589228"/>
                    <a:gd name="connsiteY45" fmla="*/ 84493 h 377995"/>
                    <a:gd name="connsiteX46" fmla="*/ 409125 w 589228"/>
                    <a:gd name="connsiteY46" fmla="*/ 153422 h 377995"/>
                    <a:gd name="connsiteX47" fmla="*/ 280162 w 589228"/>
                    <a:gd name="connsiteY47" fmla="*/ 153422 h 377995"/>
                    <a:gd name="connsiteX48" fmla="*/ 280162 w 589228"/>
                    <a:gd name="connsiteY48" fmla="*/ 84493 h 377995"/>
                    <a:gd name="connsiteX49" fmla="*/ 409125 w 589228"/>
                    <a:gd name="connsiteY49" fmla="*/ 84493 h 377995"/>
                    <a:gd name="connsiteX50" fmla="*/ 277938 w 589228"/>
                    <a:gd name="connsiteY50" fmla="*/ 289055 h 377995"/>
                    <a:gd name="connsiteX51" fmla="*/ 409125 w 589228"/>
                    <a:gd name="connsiteY51" fmla="*/ 289055 h 377995"/>
                    <a:gd name="connsiteX52" fmla="*/ 409125 w 589228"/>
                    <a:gd name="connsiteY52" fmla="*/ 344643 h 377995"/>
                    <a:gd name="connsiteX53" fmla="*/ 280162 w 589228"/>
                    <a:gd name="connsiteY53" fmla="*/ 344643 h 377995"/>
                    <a:gd name="connsiteX54" fmla="*/ 280162 w 589228"/>
                    <a:gd name="connsiteY54" fmla="*/ 289055 h 37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9228" h="377995">
                      <a:moveTo>
                        <a:pt x="518077" y="0"/>
                      </a:moveTo>
                      <a:lnTo>
                        <a:pt x="518077" y="0"/>
                      </a:lnTo>
                      <a:cubicBezTo>
                        <a:pt x="515853" y="0"/>
                        <a:pt x="513630" y="0"/>
                        <a:pt x="509183" y="0"/>
                      </a:cubicBezTo>
                      <a:cubicBezTo>
                        <a:pt x="509183" y="0"/>
                        <a:pt x="506959" y="0"/>
                        <a:pt x="506959" y="0"/>
                      </a:cubicBezTo>
                      <a:lnTo>
                        <a:pt x="506959" y="0"/>
                      </a:lnTo>
                      <a:lnTo>
                        <a:pt x="506959" y="0"/>
                      </a:lnTo>
                      <a:cubicBezTo>
                        <a:pt x="504736" y="0"/>
                        <a:pt x="504736" y="0"/>
                        <a:pt x="502512" y="0"/>
                      </a:cubicBezTo>
                      <a:cubicBezTo>
                        <a:pt x="500288" y="0"/>
                        <a:pt x="495842" y="0"/>
                        <a:pt x="493618" y="0"/>
                      </a:cubicBezTo>
                      <a:cubicBezTo>
                        <a:pt x="493618" y="0"/>
                        <a:pt x="491395" y="0"/>
                        <a:pt x="491395" y="0"/>
                      </a:cubicBezTo>
                      <a:lnTo>
                        <a:pt x="491395" y="0"/>
                      </a:lnTo>
                      <a:lnTo>
                        <a:pt x="491395" y="0"/>
                      </a:lnTo>
                      <a:cubicBezTo>
                        <a:pt x="489171" y="0"/>
                        <a:pt x="486948" y="0"/>
                        <a:pt x="484724" y="0"/>
                      </a:cubicBezTo>
                      <a:lnTo>
                        <a:pt x="484724" y="342419"/>
                      </a:lnTo>
                      <a:lnTo>
                        <a:pt x="446924" y="342419"/>
                      </a:lnTo>
                      <a:lnTo>
                        <a:pt x="446924" y="46694"/>
                      </a:lnTo>
                      <a:lnTo>
                        <a:pt x="242362" y="46694"/>
                      </a:lnTo>
                      <a:lnTo>
                        <a:pt x="242362" y="342419"/>
                      </a:lnTo>
                      <a:lnTo>
                        <a:pt x="204562" y="342419"/>
                      </a:lnTo>
                      <a:lnTo>
                        <a:pt x="204562" y="46694"/>
                      </a:lnTo>
                      <a:lnTo>
                        <a:pt x="0" y="46694"/>
                      </a:lnTo>
                      <a:lnTo>
                        <a:pt x="0" y="135634"/>
                      </a:lnTo>
                      <a:cubicBezTo>
                        <a:pt x="13341" y="135634"/>
                        <a:pt x="24459" y="137857"/>
                        <a:pt x="37800" y="140081"/>
                      </a:cubicBezTo>
                      <a:lnTo>
                        <a:pt x="37800" y="82270"/>
                      </a:lnTo>
                      <a:lnTo>
                        <a:pt x="166763" y="82270"/>
                      </a:lnTo>
                      <a:lnTo>
                        <a:pt x="166763" y="151198"/>
                      </a:lnTo>
                      <a:lnTo>
                        <a:pt x="88940" y="151198"/>
                      </a:lnTo>
                      <a:cubicBezTo>
                        <a:pt x="102281" y="155645"/>
                        <a:pt x="113399" y="160092"/>
                        <a:pt x="124516" y="166763"/>
                      </a:cubicBezTo>
                      <a:cubicBezTo>
                        <a:pt x="135634" y="173433"/>
                        <a:pt x="144528" y="180104"/>
                        <a:pt x="151198" y="188998"/>
                      </a:cubicBezTo>
                      <a:lnTo>
                        <a:pt x="166763" y="188998"/>
                      </a:lnTo>
                      <a:lnTo>
                        <a:pt x="166763" y="377995"/>
                      </a:lnTo>
                      <a:lnTo>
                        <a:pt x="551429" y="377995"/>
                      </a:lnTo>
                      <a:lnTo>
                        <a:pt x="551429" y="377995"/>
                      </a:lnTo>
                      <a:lnTo>
                        <a:pt x="589229" y="377995"/>
                      </a:lnTo>
                      <a:lnTo>
                        <a:pt x="589229" y="360207"/>
                      </a:lnTo>
                      <a:lnTo>
                        <a:pt x="551429" y="342419"/>
                      </a:lnTo>
                      <a:lnTo>
                        <a:pt x="551429" y="342419"/>
                      </a:lnTo>
                      <a:lnTo>
                        <a:pt x="520300" y="342419"/>
                      </a:lnTo>
                      <a:lnTo>
                        <a:pt x="520300" y="0"/>
                      </a:lnTo>
                      <a:cubicBezTo>
                        <a:pt x="518077" y="0"/>
                        <a:pt x="518077" y="0"/>
                        <a:pt x="518077" y="0"/>
                      </a:cubicBezTo>
                      <a:cubicBezTo>
                        <a:pt x="518077" y="0"/>
                        <a:pt x="518077" y="0"/>
                        <a:pt x="518077" y="0"/>
                      </a:cubicBezTo>
                      <a:close/>
                      <a:moveTo>
                        <a:pt x="409125" y="251256"/>
                      </a:moveTo>
                      <a:lnTo>
                        <a:pt x="280162" y="251256"/>
                      </a:lnTo>
                      <a:lnTo>
                        <a:pt x="280162" y="191221"/>
                      </a:lnTo>
                      <a:lnTo>
                        <a:pt x="409125" y="191221"/>
                      </a:lnTo>
                      <a:lnTo>
                        <a:pt x="409125" y="251256"/>
                      </a:lnTo>
                      <a:close/>
                      <a:moveTo>
                        <a:pt x="409125" y="84493"/>
                      </a:moveTo>
                      <a:lnTo>
                        <a:pt x="409125" y="153422"/>
                      </a:lnTo>
                      <a:lnTo>
                        <a:pt x="280162" y="153422"/>
                      </a:lnTo>
                      <a:lnTo>
                        <a:pt x="280162" y="84493"/>
                      </a:lnTo>
                      <a:lnTo>
                        <a:pt x="409125" y="84493"/>
                      </a:lnTo>
                      <a:close/>
                      <a:moveTo>
                        <a:pt x="277938" y="289055"/>
                      </a:moveTo>
                      <a:lnTo>
                        <a:pt x="409125" y="289055"/>
                      </a:lnTo>
                      <a:lnTo>
                        <a:pt x="409125" y="344643"/>
                      </a:lnTo>
                      <a:lnTo>
                        <a:pt x="280162" y="344643"/>
                      </a:lnTo>
                      <a:lnTo>
                        <a:pt x="280162" y="289055"/>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90" name="Graphic 64">
                  <a:extLst>
                    <a:ext uri="{FF2B5EF4-FFF2-40B4-BE49-F238E27FC236}">
                      <a16:creationId xmlns:a16="http://schemas.microsoft.com/office/drawing/2014/main" id="{6DC51D9C-E305-574E-BA67-F6505EB302A3}"/>
                    </a:ext>
                  </a:extLst>
                </p:cNvPr>
                <p:cNvSpPr/>
                <p:nvPr>
                  <p:custDataLst>
                    <p:tags r:id="rId55"/>
                  </p:custDataLst>
                </p:nvPr>
              </p:nvSpPr>
              <p:spPr>
                <a:xfrm>
                  <a:off x="4820958" y="1863880"/>
                  <a:ext cx="204562" cy="140080"/>
                </a:xfrm>
                <a:custGeom>
                  <a:avLst/>
                  <a:gdLst>
                    <a:gd name="connsiteX0" fmla="*/ 204562 w 204562"/>
                    <a:gd name="connsiteY0" fmla="*/ 0 h 140080"/>
                    <a:gd name="connsiteX1" fmla="*/ 0 w 204562"/>
                    <a:gd name="connsiteY1" fmla="*/ 0 h 140080"/>
                    <a:gd name="connsiteX2" fmla="*/ 0 w 204562"/>
                    <a:gd name="connsiteY2" fmla="*/ 140081 h 140080"/>
                    <a:gd name="connsiteX3" fmla="*/ 204562 w 204562"/>
                    <a:gd name="connsiteY3" fmla="*/ 140081 h 140080"/>
                    <a:gd name="connsiteX4" fmla="*/ 204562 w 204562"/>
                    <a:gd name="connsiteY4" fmla="*/ 0 h 140080"/>
                    <a:gd name="connsiteX5" fmla="*/ 166763 w 204562"/>
                    <a:gd name="connsiteY5" fmla="*/ 102281 h 140080"/>
                    <a:gd name="connsiteX6" fmla="*/ 37800 w 204562"/>
                    <a:gd name="connsiteY6" fmla="*/ 102281 h 140080"/>
                    <a:gd name="connsiteX7" fmla="*/ 37800 w 204562"/>
                    <a:gd name="connsiteY7" fmla="*/ 37799 h 140080"/>
                    <a:gd name="connsiteX8" fmla="*/ 166763 w 204562"/>
                    <a:gd name="connsiteY8" fmla="*/ 37799 h 140080"/>
                    <a:gd name="connsiteX9" fmla="*/ 166763 w 204562"/>
                    <a:gd name="connsiteY9" fmla="*/ 1022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561" h="140080">
                      <a:moveTo>
                        <a:pt x="204562" y="0"/>
                      </a:moveTo>
                      <a:lnTo>
                        <a:pt x="0" y="0"/>
                      </a:lnTo>
                      <a:lnTo>
                        <a:pt x="0" y="140081"/>
                      </a:lnTo>
                      <a:lnTo>
                        <a:pt x="204562" y="140081"/>
                      </a:lnTo>
                      <a:lnTo>
                        <a:pt x="204562" y="0"/>
                      </a:lnTo>
                      <a:close/>
                      <a:moveTo>
                        <a:pt x="166763" y="102281"/>
                      </a:moveTo>
                      <a:lnTo>
                        <a:pt x="37800" y="102281"/>
                      </a:lnTo>
                      <a:lnTo>
                        <a:pt x="37800" y="37799"/>
                      </a:lnTo>
                      <a:lnTo>
                        <a:pt x="166763" y="37799"/>
                      </a:lnTo>
                      <a:lnTo>
                        <a:pt x="166763" y="1022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91" name="Graphic 64">
                  <a:extLst>
                    <a:ext uri="{FF2B5EF4-FFF2-40B4-BE49-F238E27FC236}">
                      <a16:creationId xmlns:a16="http://schemas.microsoft.com/office/drawing/2014/main" id="{AD22C73B-894E-8E45-A8FF-B29BCAB6D242}"/>
                    </a:ext>
                  </a:extLst>
                </p:cNvPr>
                <p:cNvSpPr/>
                <p:nvPr>
                  <p:custDataLst>
                    <p:tags r:id="rId56"/>
                  </p:custDataLst>
                </p:nvPr>
              </p:nvSpPr>
              <p:spPr>
                <a:xfrm>
                  <a:off x="5063320" y="1863880"/>
                  <a:ext cx="204562" cy="140080"/>
                </a:xfrm>
                <a:custGeom>
                  <a:avLst/>
                  <a:gdLst>
                    <a:gd name="connsiteX0" fmla="*/ 0 w 204562"/>
                    <a:gd name="connsiteY0" fmla="*/ 140081 h 140080"/>
                    <a:gd name="connsiteX1" fmla="*/ 204562 w 204562"/>
                    <a:gd name="connsiteY1" fmla="*/ 140081 h 140080"/>
                    <a:gd name="connsiteX2" fmla="*/ 204562 w 204562"/>
                    <a:gd name="connsiteY2" fmla="*/ 120069 h 140080"/>
                    <a:gd name="connsiteX3" fmla="*/ 155645 w 204562"/>
                    <a:gd name="connsiteY3" fmla="*/ 102281 h 140080"/>
                    <a:gd name="connsiteX4" fmla="*/ 37800 w 204562"/>
                    <a:gd name="connsiteY4" fmla="*/ 102281 h 140080"/>
                    <a:gd name="connsiteX5" fmla="*/ 37800 w 204562"/>
                    <a:gd name="connsiteY5" fmla="*/ 37799 h 140080"/>
                    <a:gd name="connsiteX6" fmla="*/ 84493 w 204562"/>
                    <a:gd name="connsiteY6" fmla="*/ 37799 h 140080"/>
                    <a:gd name="connsiteX7" fmla="*/ 82270 w 204562"/>
                    <a:gd name="connsiteY7" fmla="*/ 33353 h 140080"/>
                    <a:gd name="connsiteX8" fmla="*/ 82270 w 204562"/>
                    <a:gd name="connsiteY8" fmla="*/ 33353 h 140080"/>
                    <a:gd name="connsiteX9" fmla="*/ 80046 w 204562"/>
                    <a:gd name="connsiteY9" fmla="*/ 31129 h 140080"/>
                    <a:gd name="connsiteX10" fmla="*/ 68929 w 204562"/>
                    <a:gd name="connsiteY10" fmla="*/ 11118 h 140080"/>
                    <a:gd name="connsiteX11" fmla="*/ 68929 w 204562"/>
                    <a:gd name="connsiteY11" fmla="*/ 11118 h 140080"/>
                    <a:gd name="connsiteX12" fmla="*/ 64482 w 204562"/>
                    <a:gd name="connsiteY12" fmla="*/ 0 h 140080"/>
                    <a:gd name="connsiteX13" fmla="*/ 0 w 204562"/>
                    <a:gd name="connsiteY13" fmla="*/ 0 h 140080"/>
                    <a:gd name="connsiteX14" fmla="*/ 0 w 204562"/>
                    <a:gd name="connsiteY14" fmla="*/ 140081 h 1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561" h="140080">
                      <a:moveTo>
                        <a:pt x="0" y="140081"/>
                      </a:moveTo>
                      <a:lnTo>
                        <a:pt x="204562" y="140081"/>
                      </a:lnTo>
                      <a:lnTo>
                        <a:pt x="204562" y="120069"/>
                      </a:lnTo>
                      <a:cubicBezTo>
                        <a:pt x="186774" y="115622"/>
                        <a:pt x="171210" y="111175"/>
                        <a:pt x="155645" y="102281"/>
                      </a:cubicBezTo>
                      <a:lnTo>
                        <a:pt x="37800" y="102281"/>
                      </a:lnTo>
                      <a:lnTo>
                        <a:pt x="37800" y="37799"/>
                      </a:lnTo>
                      <a:lnTo>
                        <a:pt x="84493" y="37799"/>
                      </a:lnTo>
                      <a:cubicBezTo>
                        <a:pt x="84493" y="35576"/>
                        <a:pt x="82270" y="35576"/>
                        <a:pt x="82270" y="33353"/>
                      </a:cubicBezTo>
                      <a:lnTo>
                        <a:pt x="82270" y="33353"/>
                      </a:lnTo>
                      <a:cubicBezTo>
                        <a:pt x="82270" y="33353"/>
                        <a:pt x="82270" y="31129"/>
                        <a:pt x="80046" y="31129"/>
                      </a:cubicBezTo>
                      <a:lnTo>
                        <a:pt x="68929" y="11118"/>
                      </a:lnTo>
                      <a:lnTo>
                        <a:pt x="68929" y="11118"/>
                      </a:lnTo>
                      <a:cubicBezTo>
                        <a:pt x="66705" y="6671"/>
                        <a:pt x="64482" y="4447"/>
                        <a:pt x="64482" y="0"/>
                      </a:cubicBezTo>
                      <a:lnTo>
                        <a:pt x="0" y="0"/>
                      </a:lnTo>
                      <a:lnTo>
                        <a:pt x="0" y="140081"/>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92" name="Graphic 64">
                  <a:extLst>
                    <a:ext uri="{FF2B5EF4-FFF2-40B4-BE49-F238E27FC236}">
                      <a16:creationId xmlns:a16="http://schemas.microsoft.com/office/drawing/2014/main" id="{AB744442-C991-AA43-B04B-99E8767FB625}"/>
                    </a:ext>
                  </a:extLst>
                </p:cNvPr>
                <p:cNvSpPr/>
                <p:nvPr>
                  <p:custDataLst>
                    <p:tags r:id="rId57"/>
                  </p:custDataLst>
                </p:nvPr>
              </p:nvSpPr>
              <p:spPr>
                <a:xfrm>
                  <a:off x="5241200" y="1688224"/>
                  <a:ext cx="140080" cy="180103"/>
                </a:xfrm>
                <a:custGeom>
                  <a:avLst/>
                  <a:gdLst>
                    <a:gd name="connsiteX0" fmla="*/ 140081 w 140080"/>
                    <a:gd name="connsiteY0" fmla="*/ 180103 h 180103"/>
                    <a:gd name="connsiteX1" fmla="*/ 88940 w 140080"/>
                    <a:gd name="connsiteY1" fmla="*/ 0 h 180103"/>
                    <a:gd name="connsiteX2" fmla="*/ 51141 w 140080"/>
                    <a:gd name="connsiteY2" fmla="*/ 0 h 180103"/>
                    <a:gd name="connsiteX3" fmla="*/ 0 w 140080"/>
                    <a:gd name="connsiteY3" fmla="*/ 180103 h 180103"/>
                    <a:gd name="connsiteX4" fmla="*/ 40023 w 140080"/>
                    <a:gd name="connsiteY4" fmla="*/ 180103 h 180103"/>
                    <a:gd name="connsiteX5" fmla="*/ 48917 w 140080"/>
                    <a:gd name="connsiteY5" fmla="*/ 142304 h 180103"/>
                    <a:gd name="connsiteX6" fmla="*/ 93387 w 140080"/>
                    <a:gd name="connsiteY6" fmla="*/ 142304 h 180103"/>
                    <a:gd name="connsiteX7" fmla="*/ 102281 w 140080"/>
                    <a:gd name="connsiteY7" fmla="*/ 180103 h 180103"/>
                    <a:gd name="connsiteX8" fmla="*/ 140081 w 140080"/>
                    <a:gd name="connsiteY8" fmla="*/ 180103 h 180103"/>
                    <a:gd name="connsiteX9" fmla="*/ 68929 w 140080"/>
                    <a:gd name="connsiteY9" fmla="*/ 44470 h 180103"/>
                    <a:gd name="connsiteX10" fmla="*/ 84493 w 140080"/>
                    <a:gd name="connsiteY10" fmla="*/ 111175 h 180103"/>
                    <a:gd name="connsiteX11" fmla="*/ 53364 w 140080"/>
                    <a:gd name="connsiteY11" fmla="*/ 111175 h 180103"/>
                    <a:gd name="connsiteX12" fmla="*/ 68929 w 140080"/>
                    <a:gd name="connsiteY12" fmla="*/ 44470 h 18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080" h="180103">
                      <a:moveTo>
                        <a:pt x="140081" y="180103"/>
                      </a:moveTo>
                      <a:lnTo>
                        <a:pt x="88940" y="0"/>
                      </a:lnTo>
                      <a:lnTo>
                        <a:pt x="51141" y="0"/>
                      </a:lnTo>
                      <a:lnTo>
                        <a:pt x="0" y="180103"/>
                      </a:lnTo>
                      <a:lnTo>
                        <a:pt x="40023" y="180103"/>
                      </a:lnTo>
                      <a:lnTo>
                        <a:pt x="48917" y="142304"/>
                      </a:lnTo>
                      <a:lnTo>
                        <a:pt x="93387" y="142304"/>
                      </a:lnTo>
                      <a:lnTo>
                        <a:pt x="102281" y="180103"/>
                      </a:lnTo>
                      <a:lnTo>
                        <a:pt x="140081" y="180103"/>
                      </a:lnTo>
                      <a:close/>
                      <a:moveTo>
                        <a:pt x="68929" y="44470"/>
                      </a:moveTo>
                      <a:lnTo>
                        <a:pt x="84493" y="111175"/>
                      </a:lnTo>
                      <a:lnTo>
                        <a:pt x="53364" y="111175"/>
                      </a:lnTo>
                      <a:lnTo>
                        <a:pt x="68929" y="4447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93" name="Graphic 64">
                  <a:extLst>
                    <a:ext uri="{FF2B5EF4-FFF2-40B4-BE49-F238E27FC236}">
                      <a16:creationId xmlns:a16="http://schemas.microsoft.com/office/drawing/2014/main" id="{7CBD0F24-EF3D-2942-B160-1ACF5C2D845E}"/>
                    </a:ext>
                  </a:extLst>
                </p:cNvPr>
                <p:cNvSpPr/>
                <p:nvPr>
                  <p:custDataLst>
                    <p:tags r:id="rId58"/>
                  </p:custDataLst>
                </p:nvPr>
              </p:nvSpPr>
              <p:spPr>
                <a:xfrm>
                  <a:off x="5165601" y="1730470"/>
                  <a:ext cx="375772" cy="232672"/>
                </a:xfrm>
                <a:custGeom>
                  <a:avLst/>
                  <a:gdLst>
                    <a:gd name="connsiteX0" fmla="*/ 317961 w 375772"/>
                    <a:gd name="connsiteY0" fmla="*/ 71152 h 232672"/>
                    <a:gd name="connsiteX1" fmla="*/ 349090 w 375772"/>
                    <a:gd name="connsiteY1" fmla="*/ 102281 h 232672"/>
                    <a:gd name="connsiteX2" fmla="*/ 375772 w 375772"/>
                    <a:gd name="connsiteY2" fmla="*/ 77823 h 232672"/>
                    <a:gd name="connsiteX3" fmla="*/ 297950 w 375772"/>
                    <a:gd name="connsiteY3" fmla="*/ 0 h 232672"/>
                    <a:gd name="connsiteX4" fmla="*/ 220127 w 375772"/>
                    <a:gd name="connsiteY4" fmla="*/ 77823 h 232672"/>
                    <a:gd name="connsiteX5" fmla="*/ 246809 w 375772"/>
                    <a:gd name="connsiteY5" fmla="*/ 104504 h 232672"/>
                    <a:gd name="connsiteX6" fmla="*/ 280162 w 375772"/>
                    <a:gd name="connsiteY6" fmla="*/ 71152 h 232672"/>
                    <a:gd name="connsiteX7" fmla="*/ 166763 w 375772"/>
                    <a:gd name="connsiteY7" fmla="*/ 193445 h 232672"/>
                    <a:gd name="connsiteX8" fmla="*/ 26682 w 375772"/>
                    <a:gd name="connsiteY8" fmla="*/ 124516 h 232672"/>
                    <a:gd name="connsiteX9" fmla="*/ 0 w 375772"/>
                    <a:gd name="connsiteY9" fmla="*/ 151198 h 232672"/>
                    <a:gd name="connsiteX10" fmla="*/ 168986 w 375772"/>
                    <a:gd name="connsiteY10" fmla="*/ 231244 h 232672"/>
                    <a:gd name="connsiteX11" fmla="*/ 317961 w 375772"/>
                    <a:gd name="connsiteY11" fmla="*/ 71152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772" h="232672">
                      <a:moveTo>
                        <a:pt x="317961" y="71152"/>
                      </a:moveTo>
                      <a:lnTo>
                        <a:pt x="349090" y="102281"/>
                      </a:lnTo>
                      <a:lnTo>
                        <a:pt x="375772" y="77823"/>
                      </a:lnTo>
                      <a:lnTo>
                        <a:pt x="297950" y="0"/>
                      </a:lnTo>
                      <a:lnTo>
                        <a:pt x="220127" y="77823"/>
                      </a:lnTo>
                      <a:lnTo>
                        <a:pt x="246809" y="104504"/>
                      </a:lnTo>
                      <a:lnTo>
                        <a:pt x="280162" y="71152"/>
                      </a:lnTo>
                      <a:cubicBezTo>
                        <a:pt x="273491" y="131187"/>
                        <a:pt x="229021" y="182327"/>
                        <a:pt x="166763" y="193445"/>
                      </a:cubicBezTo>
                      <a:cubicBezTo>
                        <a:pt x="108952" y="202339"/>
                        <a:pt x="53364" y="173433"/>
                        <a:pt x="26682" y="124516"/>
                      </a:cubicBezTo>
                      <a:lnTo>
                        <a:pt x="0" y="151198"/>
                      </a:lnTo>
                      <a:cubicBezTo>
                        <a:pt x="35576" y="206786"/>
                        <a:pt x="100058" y="240138"/>
                        <a:pt x="168986" y="231244"/>
                      </a:cubicBezTo>
                      <a:cubicBezTo>
                        <a:pt x="251256" y="215680"/>
                        <a:pt x="309067" y="148975"/>
                        <a:pt x="317961" y="71152"/>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94" name="Graphic 64">
                  <a:extLst>
                    <a:ext uri="{FF2B5EF4-FFF2-40B4-BE49-F238E27FC236}">
                      <a16:creationId xmlns:a16="http://schemas.microsoft.com/office/drawing/2014/main" id="{C558BD4C-FAF9-294F-988D-B41254BF07C1}"/>
                    </a:ext>
                  </a:extLst>
                </p:cNvPr>
                <p:cNvSpPr/>
                <p:nvPr>
                  <p:custDataLst>
                    <p:tags r:id="rId59"/>
                  </p:custDataLst>
                </p:nvPr>
              </p:nvSpPr>
              <p:spPr>
                <a:xfrm>
                  <a:off x="5078885" y="1613420"/>
                  <a:ext cx="380219" cy="232672"/>
                </a:xfrm>
                <a:custGeom>
                  <a:avLst/>
                  <a:gdLst>
                    <a:gd name="connsiteX0" fmla="*/ 0 w 380219"/>
                    <a:gd name="connsiteY0" fmla="*/ 154850 h 232672"/>
                    <a:gd name="connsiteX1" fmla="*/ 77823 w 380219"/>
                    <a:gd name="connsiteY1" fmla="*/ 232673 h 232672"/>
                    <a:gd name="connsiteX2" fmla="*/ 155645 w 380219"/>
                    <a:gd name="connsiteY2" fmla="*/ 154850 h 232672"/>
                    <a:gd name="connsiteX3" fmla="*/ 128963 w 380219"/>
                    <a:gd name="connsiteY3" fmla="*/ 128168 h 232672"/>
                    <a:gd name="connsiteX4" fmla="*/ 97834 w 380219"/>
                    <a:gd name="connsiteY4" fmla="*/ 159297 h 232672"/>
                    <a:gd name="connsiteX5" fmla="*/ 213456 w 380219"/>
                    <a:gd name="connsiteY5" fmla="*/ 39228 h 232672"/>
                    <a:gd name="connsiteX6" fmla="*/ 353537 w 380219"/>
                    <a:gd name="connsiteY6" fmla="*/ 108157 h 232672"/>
                    <a:gd name="connsiteX7" fmla="*/ 380219 w 380219"/>
                    <a:gd name="connsiteY7" fmla="*/ 81475 h 232672"/>
                    <a:gd name="connsiteX8" fmla="*/ 211233 w 380219"/>
                    <a:gd name="connsiteY8" fmla="*/ 1429 h 232672"/>
                    <a:gd name="connsiteX9" fmla="*/ 62258 w 380219"/>
                    <a:gd name="connsiteY9" fmla="*/ 163744 h 232672"/>
                    <a:gd name="connsiteX10" fmla="*/ 26682 w 380219"/>
                    <a:gd name="connsiteY10" fmla="*/ 128168 h 232672"/>
                    <a:gd name="connsiteX11" fmla="*/ 0 w 380219"/>
                    <a:gd name="connsiteY11" fmla="*/ 154850 h 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219" h="232672">
                      <a:moveTo>
                        <a:pt x="0" y="154850"/>
                      </a:moveTo>
                      <a:lnTo>
                        <a:pt x="77823" y="232673"/>
                      </a:lnTo>
                      <a:lnTo>
                        <a:pt x="155645" y="154850"/>
                      </a:lnTo>
                      <a:lnTo>
                        <a:pt x="128963" y="128168"/>
                      </a:lnTo>
                      <a:lnTo>
                        <a:pt x="97834" y="159297"/>
                      </a:lnTo>
                      <a:cubicBezTo>
                        <a:pt x="106728" y="99263"/>
                        <a:pt x="151198" y="50346"/>
                        <a:pt x="213456" y="39228"/>
                      </a:cubicBezTo>
                      <a:cubicBezTo>
                        <a:pt x="271268" y="30334"/>
                        <a:pt x="326855" y="59240"/>
                        <a:pt x="353537" y="108157"/>
                      </a:cubicBezTo>
                      <a:lnTo>
                        <a:pt x="380219" y="81475"/>
                      </a:lnTo>
                      <a:cubicBezTo>
                        <a:pt x="344643" y="25887"/>
                        <a:pt x="280162" y="-7465"/>
                        <a:pt x="211233" y="1429"/>
                      </a:cubicBezTo>
                      <a:cubicBezTo>
                        <a:pt x="128963" y="14770"/>
                        <a:pt x="66705" y="83698"/>
                        <a:pt x="62258" y="163744"/>
                      </a:cubicBezTo>
                      <a:lnTo>
                        <a:pt x="26682" y="128168"/>
                      </a:lnTo>
                      <a:lnTo>
                        <a:pt x="0" y="154850"/>
                      </a:ln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95" name="Graphic 64">
                  <a:extLst>
                    <a:ext uri="{FF2B5EF4-FFF2-40B4-BE49-F238E27FC236}">
                      <a16:creationId xmlns:a16="http://schemas.microsoft.com/office/drawing/2014/main" id="{C207925D-D060-D943-81AD-803538151F3E}"/>
                    </a:ext>
                  </a:extLst>
                </p:cNvPr>
                <p:cNvSpPr/>
                <p:nvPr>
                  <p:custDataLst>
                    <p:tags r:id="rId60"/>
                  </p:custDataLst>
                </p:nvPr>
              </p:nvSpPr>
              <p:spPr>
                <a:xfrm>
                  <a:off x="4607502" y="2152936"/>
                  <a:ext cx="351313" cy="351312"/>
                </a:xfrm>
                <a:custGeom>
                  <a:avLst/>
                  <a:gdLst>
                    <a:gd name="connsiteX0" fmla="*/ 351314 w 351313"/>
                    <a:gd name="connsiteY0" fmla="*/ 68928 h 351312"/>
                    <a:gd name="connsiteX1" fmla="*/ 351314 w 351313"/>
                    <a:gd name="connsiteY1" fmla="*/ 66705 h 351312"/>
                    <a:gd name="connsiteX2" fmla="*/ 335749 w 351313"/>
                    <a:gd name="connsiteY2" fmla="*/ 37799 h 351312"/>
                    <a:gd name="connsiteX3" fmla="*/ 324632 w 351313"/>
                    <a:gd name="connsiteY3" fmla="*/ 28905 h 351312"/>
                    <a:gd name="connsiteX4" fmla="*/ 311291 w 351313"/>
                    <a:gd name="connsiteY4" fmla="*/ 22235 h 351312"/>
                    <a:gd name="connsiteX5" fmla="*/ 304620 w 351313"/>
                    <a:gd name="connsiteY5" fmla="*/ 20011 h 351312"/>
                    <a:gd name="connsiteX6" fmla="*/ 269044 w 351313"/>
                    <a:gd name="connsiteY6" fmla="*/ 8894 h 351312"/>
                    <a:gd name="connsiteX7" fmla="*/ 260150 w 351313"/>
                    <a:gd name="connsiteY7" fmla="*/ 6670 h 351312"/>
                    <a:gd name="connsiteX8" fmla="*/ 177880 w 351313"/>
                    <a:gd name="connsiteY8" fmla="*/ 0 h 351312"/>
                    <a:gd name="connsiteX9" fmla="*/ 95611 w 351313"/>
                    <a:gd name="connsiteY9" fmla="*/ 6670 h 351312"/>
                    <a:gd name="connsiteX10" fmla="*/ 57811 w 351313"/>
                    <a:gd name="connsiteY10" fmla="*/ 15564 h 351312"/>
                    <a:gd name="connsiteX11" fmla="*/ 40023 w 351313"/>
                    <a:gd name="connsiteY11" fmla="*/ 22235 h 351312"/>
                    <a:gd name="connsiteX12" fmla="*/ 26682 w 351313"/>
                    <a:gd name="connsiteY12" fmla="*/ 28905 h 351312"/>
                    <a:gd name="connsiteX13" fmla="*/ 0 w 351313"/>
                    <a:gd name="connsiteY13" fmla="*/ 68928 h 351312"/>
                    <a:gd name="connsiteX14" fmla="*/ 0 w 351313"/>
                    <a:gd name="connsiteY14" fmla="*/ 280161 h 351312"/>
                    <a:gd name="connsiteX15" fmla="*/ 26682 w 351313"/>
                    <a:gd name="connsiteY15" fmla="*/ 320184 h 351312"/>
                    <a:gd name="connsiteX16" fmla="*/ 55588 w 351313"/>
                    <a:gd name="connsiteY16" fmla="*/ 333525 h 351312"/>
                    <a:gd name="connsiteX17" fmla="*/ 73376 w 351313"/>
                    <a:gd name="connsiteY17" fmla="*/ 337972 h 351312"/>
                    <a:gd name="connsiteX18" fmla="*/ 93387 w 351313"/>
                    <a:gd name="connsiteY18" fmla="*/ 342419 h 351312"/>
                    <a:gd name="connsiteX19" fmla="*/ 175657 w 351313"/>
                    <a:gd name="connsiteY19" fmla="*/ 351313 h 351312"/>
                    <a:gd name="connsiteX20" fmla="*/ 257927 w 351313"/>
                    <a:gd name="connsiteY20" fmla="*/ 344643 h 351312"/>
                    <a:gd name="connsiteX21" fmla="*/ 277938 w 351313"/>
                    <a:gd name="connsiteY21" fmla="*/ 340195 h 351312"/>
                    <a:gd name="connsiteX22" fmla="*/ 295726 w 351313"/>
                    <a:gd name="connsiteY22" fmla="*/ 335748 h 351312"/>
                    <a:gd name="connsiteX23" fmla="*/ 324632 w 351313"/>
                    <a:gd name="connsiteY23" fmla="*/ 322408 h 351312"/>
                    <a:gd name="connsiteX24" fmla="*/ 351314 w 351313"/>
                    <a:gd name="connsiteY24" fmla="*/ 282385 h 351312"/>
                    <a:gd name="connsiteX25" fmla="*/ 351314 w 351313"/>
                    <a:gd name="connsiteY25" fmla="*/ 68928 h 351312"/>
                    <a:gd name="connsiteX26" fmla="*/ 37800 w 351313"/>
                    <a:gd name="connsiteY26" fmla="*/ 68928 h 351312"/>
                    <a:gd name="connsiteX27" fmla="*/ 48917 w 351313"/>
                    <a:gd name="connsiteY27" fmla="*/ 60034 h 351312"/>
                    <a:gd name="connsiteX28" fmla="*/ 75599 w 351313"/>
                    <a:gd name="connsiteY28" fmla="*/ 48917 h 351312"/>
                    <a:gd name="connsiteX29" fmla="*/ 120069 w 351313"/>
                    <a:gd name="connsiteY29" fmla="*/ 40023 h 351312"/>
                    <a:gd name="connsiteX30" fmla="*/ 177880 w 351313"/>
                    <a:gd name="connsiteY30" fmla="*/ 35576 h 351312"/>
                    <a:gd name="connsiteX31" fmla="*/ 237915 w 351313"/>
                    <a:gd name="connsiteY31" fmla="*/ 40023 h 351312"/>
                    <a:gd name="connsiteX32" fmla="*/ 282385 w 351313"/>
                    <a:gd name="connsiteY32" fmla="*/ 48917 h 351312"/>
                    <a:gd name="connsiteX33" fmla="*/ 309067 w 351313"/>
                    <a:gd name="connsiteY33" fmla="*/ 60034 h 351312"/>
                    <a:gd name="connsiteX34" fmla="*/ 317961 w 351313"/>
                    <a:gd name="connsiteY34" fmla="*/ 68928 h 351312"/>
                    <a:gd name="connsiteX35" fmla="*/ 309067 w 351313"/>
                    <a:gd name="connsiteY35" fmla="*/ 77823 h 351312"/>
                    <a:gd name="connsiteX36" fmla="*/ 282385 w 351313"/>
                    <a:gd name="connsiteY36" fmla="*/ 88940 h 351312"/>
                    <a:gd name="connsiteX37" fmla="*/ 237915 w 351313"/>
                    <a:gd name="connsiteY37" fmla="*/ 97834 h 351312"/>
                    <a:gd name="connsiteX38" fmla="*/ 177880 w 351313"/>
                    <a:gd name="connsiteY38" fmla="*/ 102281 h 351312"/>
                    <a:gd name="connsiteX39" fmla="*/ 117846 w 351313"/>
                    <a:gd name="connsiteY39" fmla="*/ 97834 h 351312"/>
                    <a:gd name="connsiteX40" fmla="*/ 73376 w 351313"/>
                    <a:gd name="connsiteY40" fmla="*/ 88940 h 351312"/>
                    <a:gd name="connsiteX41" fmla="*/ 46694 w 351313"/>
                    <a:gd name="connsiteY41" fmla="*/ 77823 h 351312"/>
                    <a:gd name="connsiteX42" fmla="*/ 37800 w 351313"/>
                    <a:gd name="connsiteY42" fmla="*/ 68928 h 351312"/>
                    <a:gd name="connsiteX43" fmla="*/ 37800 w 351313"/>
                    <a:gd name="connsiteY43" fmla="*/ 68928 h 351312"/>
                    <a:gd name="connsiteX44" fmla="*/ 33353 w 351313"/>
                    <a:gd name="connsiteY44" fmla="*/ 113398 h 351312"/>
                    <a:gd name="connsiteX45" fmla="*/ 97834 w 351313"/>
                    <a:gd name="connsiteY45" fmla="*/ 133410 h 351312"/>
                    <a:gd name="connsiteX46" fmla="*/ 175657 w 351313"/>
                    <a:gd name="connsiteY46" fmla="*/ 140080 h 351312"/>
                    <a:gd name="connsiteX47" fmla="*/ 191221 w 351313"/>
                    <a:gd name="connsiteY47" fmla="*/ 140080 h 351312"/>
                    <a:gd name="connsiteX48" fmla="*/ 204562 w 351313"/>
                    <a:gd name="connsiteY48" fmla="*/ 140080 h 351312"/>
                    <a:gd name="connsiteX49" fmla="*/ 226797 w 351313"/>
                    <a:gd name="connsiteY49" fmla="*/ 137857 h 351312"/>
                    <a:gd name="connsiteX50" fmla="*/ 246809 w 351313"/>
                    <a:gd name="connsiteY50" fmla="*/ 135633 h 351312"/>
                    <a:gd name="connsiteX51" fmla="*/ 269044 w 351313"/>
                    <a:gd name="connsiteY51" fmla="*/ 131186 h 351312"/>
                    <a:gd name="connsiteX52" fmla="*/ 275715 w 351313"/>
                    <a:gd name="connsiteY52" fmla="*/ 128963 h 351312"/>
                    <a:gd name="connsiteX53" fmla="*/ 286832 w 351313"/>
                    <a:gd name="connsiteY53" fmla="*/ 126739 h 351312"/>
                    <a:gd name="connsiteX54" fmla="*/ 297950 w 351313"/>
                    <a:gd name="connsiteY54" fmla="*/ 122293 h 351312"/>
                    <a:gd name="connsiteX55" fmla="*/ 309067 w 351313"/>
                    <a:gd name="connsiteY55" fmla="*/ 117845 h 351312"/>
                    <a:gd name="connsiteX56" fmla="*/ 311291 w 351313"/>
                    <a:gd name="connsiteY56" fmla="*/ 117845 h 351312"/>
                    <a:gd name="connsiteX57" fmla="*/ 315738 w 351313"/>
                    <a:gd name="connsiteY57" fmla="*/ 115622 h 351312"/>
                    <a:gd name="connsiteX58" fmla="*/ 315738 w 351313"/>
                    <a:gd name="connsiteY58" fmla="*/ 177880 h 351312"/>
                    <a:gd name="connsiteX59" fmla="*/ 306844 w 351313"/>
                    <a:gd name="connsiteY59" fmla="*/ 186774 h 351312"/>
                    <a:gd name="connsiteX60" fmla="*/ 280162 w 351313"/>
                    <a:gd name="connsiteY60" fmla="*/ 197891 h 351312"/>
                    <a:gd name="connsiteX61" fmla="*/ 235691 w 351313"/>
                    <a:gd name="connsiteY61" fmla="*/ 206785 h 351312"/>
                    <a:gd name="connsiteX62" fmla="*/ 175657 w 351313"/>
                    <a:gd name="connsiteY62" fmla="*/ 211233 h 351312"/>
                    <a:gd name="connsiteX63" fmla="*/ 115622 w 351313"/>
                    <a:gd name="connsiteY63" fmla="*/ 206785 h 351312"/>
                    <a:gd name="connsiteX64" fmla="*/ 71152 w 351313"/>
                    <a:gd name="connsiteY64" fmla="*/ 197891 h 351312"/>
                    <a:gd name="connsiteX65" fmla="*/ 44470 w 351313"/>
                    <a:gd name="connsiteY65" fmla="*/ 186774 h 351312"/>
                    <a:gd name="connsiteX66" fmla="*/ 35576 w 351313"/>
                    <a:gd name="connsiteY66" fmla="*/ 177880 h 351312"/>
                    <a:gd name="connsiteX67" fmla="*/ 35576 w 351313"/>
                    <a:gd name="connsiteY67" fmla="*/ 113398 h 351312"/>
                    <a:gd name="connsiteX68" fmla="*/ 280162 w 351313"/>
                    <a:gd name="connsiteY68" fmla="*/ 300173 h 351312"/>
                    <a:gd name="connsiteX69" fmla="*/ 235691 w 351313"/>
                    <a:gd name="connsiteY69" fmla="*/ 309066 h 351312"/>
                    <a:gd name="connsiteX70" fmla="*/ 175657 w 351313"/>
                    <a:gd name="connsiteY70" fmla="*/ 313513 h 351312"/>
                    <a:gd name="connsiteX71" fmla="*/ 115622 w 351313"/>
                    <a:gd name="connsiteY71" fmla="*/ 309066 h 351312"/>
                    <a:gd name="connsiteX72" fmla="*/ 71152 w 351313"/>
                    <a:gd name="connsiteY72" fmla="*/ 300173 h 351312"/>
                    <a:gd name="connsiteX73" fmla="*/ 44470 w 351313"/>
                    <a:gd name="connsiteY73" fmla="*/ 289055 h 351312"/>
                    <a:gd name="connsiteX74" fmla="*/ 35576 w 351313"/>
                    <a:gd name="connsiteY74" fmla="*/ 280161 h 351312"/>
                    <a:gd name="connsiteX75" fmla="*/ 35576 w 351313"/>
                    <a:gd name="connsiteY75" fmla="*/ 217903 h 351312"/>
                    <a:gd name="connsiteX76" fmla="*/ 100058 w 351313"/>
                    <a:gd name="connsiteY76" fmla="*/ 237915 h 351312"/>
                    <a:gd name="connsiteX77" fmla="*/ 177880 w 351313"/>
                    <a:gd name="connsiteY77" fmla="*/ 244585 h 351312"/>
                    <a:gd name="connsiteX78" fmla="*/ 195668 w 351313"/>
                    <a:gd name="connsiteY78" fmla="*/ 244585 h 351312"/>
                    <a:gd name="connsiteX79" fmla="*/ 264597 w 351313"/>
                    <a:gd name="connsiteY79" fmla="*/ 240138 h 351312"/>
                    <a:gd name="connsiteX80" fmla="*/ 317961 w 351313"/>
                    <a:gd name="connsiteY80" fmla="*/ 222350 h 351312"/>
                    <a:gd name="connsiteX81" fmla="*/ 317961 w 351313"/>
                    <a:gd name="connsiteY81" fmla="*/ 280161 h 351312"/>
                    <a:gd name="connsiteX82" fmla="*/ 309067 w 351313"/>
                    <a:gd name="connsiteY82" fmla="*/ 289055 h 351312"/>
                    <a:gd name="connsiteX83" fmla="*/ 280162 w 351313"/>
                    <a:gd name="connsiteY83" fmla="*/ 300173 h 35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51313" h="351312">
                      <a:moveTo>
                        <a:pt x="351314" y="68928"/>
                      </a:moveTo>
                      <a:lnTo>
                        <a:pt x="351314" y="66705"/>
                      </a:lnTo>
                      <a:cubicBezTo>
                        <a:pt x="351314" y="55588"/>
                        <a:pt x="344643" y="46693"/>
                        <a:pt x="335749" y="37799"/>
                      </a:cubicBezTo>
                      <a:cubicBezTo>
                        <a:pt x="331302" y="35576"/>
                        <a:pt x="329079" y="31129"/>
                        <a:pt x="324632" y="28905"/>
                      </a:cubicBezTo>
                      <a:cubicBezTo>
                        <a:pt x="320185" y="26682"/>
                        <a:pt x="315738" y="24458"/>
                        <a:pt x="311291" y="22235"/>
                      </a:cubicBezTo>
                      <a:cubicBezTo>
                        <a:pt x="309067" y="22235"/>
                        <a:pt x="306844" y="20011"/>
                        <a:pt x="304620" y="20011"/>
                      </a:cubicBezTo>
                      <a:cubicBezTo>
                        <a:pt x="293503" y="15564"/>
                        <a:pt x="282385" y="13341"/>
                        <a:pt x="269044" y="8894"/>
                      </a:cubicBezTo>
                      <a:cubicBezTo>
                        <a:pt x="266821" y="8894"/>
                        <a:pt x="262374" y="6670"/>
                        <a:pt x="260150" y="6670"/>
                      </a:cubicBezTo>
                      <a:cubicBezTo>
                        <a:pt x="233468" y="2223"/>
                        <a:pt x="206786" y="0"/>
                        <a:pt x="177880" y="0"/>
                      </a:cubicBezTo>
                      <a:cubicBezTo>
                        <a:pt x="148975" y="0"/>
                        <a:pt x="120069" y="2223"/>
                        <a:pt x="95611" y="6670"/>
                      </a:cubicBezTo>
                      <a:cubicBezTo>
                        <a:pt x="82270" y="8894"/>
                        <a:pt x="68929" y="13341"/>
                        <a:pt x="57811" y="15564"/>
                      </a:cubicBezTo>
                      <a:cubicBezTo>
                        <a:pt x="48917" y="17788"/>
                        <a:pt x="44470" y="20011"/>
                        <a:pt x="40023" y="22235"/>
                      </a:cubicBezTo>
                      <a:cubicBezTo>
                        <a:pt x="35576" y="24458"/>
                        <a:pt x="31129" y="26682"/>
                        <a:pt x="26682" y="28905"/>
                      </a:cubicBezTo>
                      <a:cubicBezTo>
                        <a:pt x="8894" y="42246"/>
                        <a:pt x="0" y="55588"/>
                        <a:pt x="0" y="68928"/>
                      </a:cubicBezTo>
                      <a:lnTo>
                        <a:pt x="0" y="280161"/>
                      </a:lnTo>
                      <a:cubicBezTo>
                        <a:pt x="0" y="295725"/>
                        <a:pt x="8894" y="309066"/>
                        <a:pt x="26682" y="320184"/>
                      </a:cubicBezTo>
                      <a:cubicBezTo>
                        <a:pt x="35576" y="324631"/>
                        <a:pt x="44470" y="329078"/>
                        <a:pt x="55588" y="333525"/>
                      </a:cubicBezTo>
                      <a:cubicBezTo>
                        <a:pt x="60035" y="335748"/>
                        <a:pt x="66705" y="337972"/>
                        <a:pt x="73376" y="337972"/>
                      </a:cubicBezTo>
                      <a:cubicBezTo>
                        <a:pt x="80046" y="340195"/>
                        <a:pt x="86717" y="340195"/>
                        <a:pt x="93387" y="342419"/>
                      </a:cubicBezTo>
                      <a:cubicBezTo>
                        <a:pt x="117846" y="349090"/>
                        <a:pt x="146751" y="351313"/>
                        <a:pt x="175657" y="351313"/>
                      </a:cubicBezTo>
                      <a:cubicBezTo>
                        <a:pt x="204562" y="351313"/>
                        <a:pt x="233468" y="349090"/>
                        <a:pt x="257927" y="344643"/>
                      </a:cubicBezTo>
                      <a:cubicBezTo>
                        <a:pt x="264597" y="342419"/>
                        <a:pt x="271268" y="342419"/>
                        <a:pt x="277938" y="340195"/>
                      </a:cubicBezTo>
                      <a:cubicBezTo>
                        <a:pt x="284609" y="337972"/>
                        <a:pt x="289056" y="335748"/>
                        <a:pt x="295726" y="335748"/>
                      </a:cubicBezTo>
                      <a:cubicBezTo>
                        <a:pt x="306844" y="331301"/>
                        <a:pt x="315738" y="326855"/>
                        <a:pt x="324632" y="322408"/>
                      </a:cubicBezTo>
                      <a:cubicBezTo>
                        <a:pt x="342420" y="311290"/>
                        <a:pt x="351314" y="297949"/>
                        <a:pt x="351314" y="282385"/>
                      </a:cubicBezTo>
                      <a:lnTo>
                        <a:pt x="351314" y="68928"/>
                      </a:lnTo>
                      <a:close/>
                      <a:moveTo>
                        <a:pt x="37800" y="68928"/>
                      </a:moveTo>
                      <a:cubicBezTo>
                        <a:pt x="37800" y="66705"/>
                        <a:pt x="42247" y="62258"/>
                        <a:pt x="48917" y="60034"/>
                      </a:cubicBezTo>
                      <a:cubicBezTo>
                        <a:pt x="55588" y="55588"/>
                        <a:pt x="64482" y="51140"/>
                        <a:pt x="75599" y="48917"/>
                      </a:cubicBezTo>
                      <a:cubicBezTo>
                        <a:pt x="88940" y="44470"/>
                        <a:pt x="104505" y="42246"/>
                        <a:pt x="120069" y="40023"/>
                      </a:cubicBezTo>
                      <a:cubicBezTo>
                        <a:pt x="135634" y="35576"/>
                        <a:pt x="155645" y="35576"/>
                        <a:pt x="177880" y="35576"/>
                      </a:cubicBezTo>
                      <a:cubicBezTo>
                        <a:pt x="200115" y="35576"/>
                        <a:pt x="220127" y="37799"/>
                        <a:pt x="237915" y="40023"/>
                      </a:cubicBezTo>
                      <a:cubicBezTo>
                        <a:pt x="253480" y="42246"/>
                        <a:pt x="269044" y="44470"/>
                        <a:pt x="282385" y="48917"/>
                      </a:cubicBezTo>
                      <a:cubicBezTo>
                        <a:pt x="293503" y="53364"/>
                        <a:pt x="302397" y="55588"/>
                        <a:pt x="309067" y="60034"/>
                      </a:cubicBezTo>
                      <a:cubicBezTo>
                        <a:pt x="315738" y="64481"/>
                        <a:pt x="317961" y="66705"/>
                        <a:pt x="317961" y="68928"/>
                      </a:cubicBezTo>
                      <a:cubicBezTo>
                        <a:pt x="317961" y="71152"/>
                        <a:pt x="315738" y="75599"/>
                        <a:pt x="309067" y="77823"/>
                      </a:cubicBezTo>
                      <a:cubicBezTo>
                        <a:pt x="302397" y="82269"/>
                        <a:pt x="293503" y="86716"/>
                        <a:pt x="282385" y="88940"/>
                      </a:cubicBezTo>
                      <a:cubicBezTo>
                        <a:pt x="269044" y="93387"/>
                        <a:pt x="253480" y="95610"/>
                        <a:pt x="237915" y="97834"/>
                      </a:cubicBezTo>
                      <a:cubicBezTo>
                        <a:pt x="220127" y="100058"/>
                        <a:pt x="197892" y="102281"/>
                        <a:pt x="177880" y="102281"/>
                      </a:cubicBezTo>
                      <a:cubicBezTo>
                        <a:pt x="155645" y="102281"/>
                        <a:pt x="135634" y="100058"/>
                        <a:pt x="117846" y="97834"/>
                      </a:cubicBezTo>
                      <a:cubicBezTo>
                        <a:pt x="102281" y="95610"/>
                        <a:pt x="86717" y="93387"/>
                        <a:pt x="73376" y="88940"/>
                      </a:cubicBezTo>
                      <a:cubicBezTo>
                        <a:pt x="62258" y="84493"/>
                        <a:pt x="53364" y="82269"/>
                        <a:pt x="46694" y="77823"/>
                      </a:cubicBezTo>
                      <a:cubicBezTo>
                        <a:pt x="40023" y="75599"/>
                        <a:pt x="37800" y="73375"/>
                        <a:pt x="37800" y="68928"/>
                      </a:cubicBezTo>
                      <a:lnTo>
                        <a:pt x="37800" y="68928"/>
                      </a:lnTo>
                      <a:close/>
                      <a:moveTo>
                        <a:pt x="33353" y="113398"/>
                      </a:moveTo>
                      <a:cubicBezTo>
                        <a:pt x="48917" y="122293"/>
                        <a:pt x="71152" y="128963"/>
                        <a:pt x="97834" y="133410"/>
                      </a:cubicBezTo>
                      <a:cubicBezTo>
                        <a:pt x="122293" y="137857"/>
                        <a:pt x="146751" y="140080"/>
                        <a:pt x="175657" y="140080"/>
                      </a:cubicBezTo>
                      <a:lnTo>
                        <a:pt x="191221" y="140080"/>
                      </a:lnTo>
                      <a:lnTo>
                        <a:pt x="204562" y="140080"/>
                      </a:lnTo>
                      <a:lnTo>
                        <a:pt x="226797" y="137857"/>
                      </a:lnTo>
                      <a:cubicBezTo>
                        <a:pt x="233468" y="137857"/>
                        <a:pt x="240139" y="135633"/>
                        <a:pt x="246809" y="135633"/>
                      </a:cubicBezTo>
                      <a:lnTo>
                        <a:pt x="269044" y="131186"/>
                      </a:lnTo>
                      <a:lnTo>
                        <a:pt x="275715" y="128963"/>
                      </a:lnTo>
                      <a:cubicBezTo>
                        <a:pt x="280162" y="128963"/>
                        <a:pt x="282385" y="126739"/>
                        <a:pt x="286832" y="126739"/>
                      </a:cubicBezTo>
                      <a:lnTo>
                        <a:pt x="297950" y="122293"/>
                      </a:lnTo>
                      <a:lnTo>
                        <a:pt x="309067" y="117845"/>
                      </a:lnTo>
                      <a:lnTo>
                        <a:pt x="311291" y="117845"/>
                      </a:lnTo>
                      <a:lnTo>
                        <a:pt x="315738" y="115622"/>
                      </a:lnTo>
                      <a:lnTo>
                        <a:pt x="315738" y="177880"/>
                      </a:lnTo>
                      <a:cubicBezTo>
                        <a:pt x="315738" y="180103"/>
                        <a:pt x="313514" y="184550"/>
                        <a:pt x="306844" y="186774"/>
                      </a:cubicBezTo>
                      <a:cubicBezTo>
                        <a:pt x="300173" y="191221"/>
                        <a:pt x="291279" y="195668"/>
                        <a:pt x="280162" y="197891"/>
                      </a:cubicBezTo>
                      <a:cubicBezTo>
                        <a:pt x="266821" y="202338"/>
                        <a:pt x="251256" y="204562"/>
                        <a:pt x="235691" y="206785"/>
                      </a:cubicBezTo>
                      <a:cubicBezTo>
                        <a:pt x="215680" y="209009"/>
                        <a:pt x="195668" y="211233"/>
                        <a:pt x="175657" y="211233"/>
                      </a:cubicBezTo>
                      <a:cubicBezTo>
                        <a:pt x="153422" y="211233"/>
                        <a:pt x="133410" y="209009"/>
                        <a:pt x="115622" y="206785"/>
                      </a:cubicBezTo>
                      <a:cubicBezTo>
                        <a:pt x="100058" y="204562"/>
                        <a:pt x="84493" y="202338"/>
                        <a:pt x="71152" y="197891"/>
                      </a:cubicBezTo>
                      <a:cubicBezTo>
                        <a:pt x="60035" y="193445"/>
                        <a:pt x="51141" y="191221"/>
                        <a:pt x="44470" y="186774"/>
                      </a:cubicBezTo>
                      <a:cubicBezTo>
                        <a:pt x="37800" y="182327"/>
                        <a:pt x="35576" y="180103"/>
                        <a:pt x="35576" y="177880"/>
                      </a:cubicBezTo>
                      <a:lnTo>
                        <a:pt x="35576" y="113398"/>
                      </a:lnTo>
                      <a:close/>
                      <a:moveTo>
                        <a:pt x="280162" y="300173"/>
                      </a:moveTo>
                      <a:cubicBezTo>
                        <a:pt x="266821" y="304620"/>
                        <a:pt x="251256" y="306843"/>
                        <a:pt x="235691" y="309066"/>
                      </a:cubicBezTo>
                      <a:cubicBezTo>
                        <a:pt x="215680" y="311290"/>
                        <a:pt x="195668" y="313513"/>
                        <a:pt x="175657" y="313513"/>
                      </a:cubicBezTo>
                      <a:cubicBezTo>
                        <a:pt x="153422" y="313513"/>
                        <a:pt x="133410" y="311290"/>
                        <a:pt x="115622" y="309066"/>
                      </a:cubicBezTo>
                      <a:cubicBezTo>
                        <a:pt x="100058" y="306843"/>
                        <a:pt x="84493" y="304620"/>
                        <a:pt x="71152" y="300173"/>
                      </a:cubicBezTo>
                      <a:cubicBezTo>
                        <a:pt x="60035" y="295725"/>
                        <a:pt x="51141" y="293502"/>
                        <a:pt x="44470" y="289055"/>
                      </a:cubicBezTo>
                      <a:cubicBezTo>
                        <a:pt x="37800" y="284608"/>
                        <a:pt x="35576" y="282385"/>
                        <a:pt x="35576" y="280161"/>
                      </a:cubicBezTo>
                      <a:lnTo>
                        <a:pt x="35576" y="217903"/>
                      </a:lnTo>
                      <a:cubicBezTo>
                        <a:pt x="51141" y="226797"/>
                        <a:pt x="73376" y="233468"/>
                        <a:pt x="100058" y="237915"/>
                      </a:cubicBezTo>
                      <a:cubicBezTo>
                        <a:pt x="124516" y="242361"/>
                        <a:pt x="148975" y="244585"/>
                        <a:pt x="177880" y="244585"/>
                      </a:cubicBezTo>
                      <a:lnTo>
                        <a:pt x="195668" y="244585"/>
                      </a:lnTo>
                      <a:cubicBezTo>
                        <a:pt x="220127" y="244585"/>
                        <a:pt x="244586" y="242361"/>
                        <a:pt x="264597" y="240138"/>
                      </a:cubicBezTo>
                      <a:cubicBezTo>
                        <a:pt x="286832" y="235691"/>
                        <a:pt x="304620" y="231244"/>
                        <a:pt x="317961" y="222350"/>
                      </a:cubicBezTo>
                      <a:lnTo>
                        <a:pt x="317961" y="280161"/>
                      </a:lnTo>
                      <a:cubicBezTo>
                        <a:pt x="317961" y="282385"/>
                        <a:pt x="315738" y="286831"/>
                        <a:pt x="309067" y="289055"/>
                      </a:cubicBezTo>
                      <a:cubicBezTo>
                        <a:pt x="300173" y="293502"/>
                        <a:pt x="291279" y="295725"/>
                        <a:pt x="280162" y="300173"/>
                      </a:cubicBezTo>
                      <a:close/>
                    </a:path>
                  </a:pathLst>
                </a:custGeom>
                <a:grpFill/>
                <a:ln w="22081"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grpSp>
          <p:nvGrpSpPr>
            <p:cNvPr id="97" name="Graphic 76">
              <a:extLst>
                <a:ext uri="{FF2B5EF4-FFF2-40B4-BE49-F238E27FC236}">
                  <a16:creationId xmlns:a16="http://schemas.microsoft.com/office/drawing/2014/main" id="{7BF90A6E-4C54-F945-9C0C-43F46BD4E831}"/>
                </a:ext>
              </a:extLst>
            </p:cNvPr>
            <p:cNvGrpSpPr/>
            <p:nvPr>
              <p:custDataLst>
                <p:tags r:id="rId31"/>
              </p:custDataLst>
            </p:nvPr>
          </p:nvGrpSpPr>
          <p:grpSpPr>
            <a:xfrm>
              <a:off x="10282803" y="4944384"/>
              <a:ext cx="390252" cy="435537"/>
              <a:chOff x="10595166" y="4849122"/>
              <a:chExt cx="390252" cy="435537"/>
            </a:xfrm>
            <a:solidFill>
              <a:schemeClr val="bg1"/>
            </a:solidFill>
          </p:grpSpPr>
          <p:sp>
            <p:nvSpPr>
              <p:cNvPr id="98" name="Graphic 76">
                <a:extLst>
                  <a:ext uri="{FF2B5EF4-FFF2-40B4-BE49-F238E27FC236}">
                    <a16:creationId xmlns:a16="http://schemas.microsoft.com/office/drawing/2014/main" id="{FF2C7BE9-8EB7-C14C-9A5E-C92DA4B14572}"/>
                  </a:ext>
                </a:extLst>
              </p:cNvPr>
              <p:cNvSpPr/>
              <p:nvPr>
                <p:custDataLst>
                  <p:tags r:id="rId45"/>
                </p:custDataLst>
              </p:nvPr>
            </p:nvSpPr>
            <p:spPr>
              <a:xfrm>
                <a:off x="10595166" y="4849122"/>
                <a:ext cx="148154" cy="199426"/>
              </a:xfrm>
              <a:custGeom>
                <a:avLst/>
                <a:gdLst>
                  <a:gd name="connsiteX0" fmla="*/ 56497 w 148154"/>
                  <a:gd name="connsiteY0" fmla="*/ 162524 h 199426"/>
                  <a:gd name="connsiteX1" fmla="*/ 49965 w 148154"/>
                  <a:gd name="connsiteY1" fmla="*/ 150985 h 199426"/>
                  <a:gd name="connsiteX2" fmla="*/ 103850 w 148154"/>
                  <a:gd name="connsiteY2" fmla="*/ 57041 h 199426"/>
                  <a:gd name="connsiteX3" fmla="*/ 110055 w 148154"/>
                  <a:gd name="connsiteY3" fmla="*/ 57694 h 199426"/>
                  <a:gd name="connsiteX4" fmla="*/ 117783 w 148154"/>
                  <a:gd name="connsiteY4" fmla="*/ 56606 h 199426"/>
                  <a:gd name="connsiteX5" fmla="*/ 135854 w 148154"/>
                  <a:gd name="connsiteY5" fmla="*/ 87739 h 199426"/>
                  <a:gd name="connsiteX6" fmla="*/ 148155 w 148154"/>
                  <a:gd name="connsiteY6" fmla="*/ 76744 h 199426"/>
                  <a:gd name="connsiteX7" fmla="*/ 131499 w 148154"/>
                  <a:gd name="connsiteY7" fmla="*/ 48115 h 199426"/>
                  <a:gd name="connsiteX8" fmla="*/ 138902 w 148154"/>
                  <a:gd name="connsiteY8" fmla="*/ 28847 h 199426"/>
                  <a:gd name="connsiteX9" fmla="*/ 110055 w 148154"/>
                  <a:gd name="connsiteY9" fmla="*/ 0 h 199426"/>
                  <a:gd name="connsiteX10" fmla="*/ 81207 w 148154"/>
                  <a:gd name="connsiteY10" fmla="*/ 28956 h 199426"/>
                  <a:gd name="connsiteX11" fmla="*/ 89698 w 148154"/>
                  <a:gd name="connsiteY11" fmla="*/ 49312 h 199426"/>
                  <a:gd name="connsiteX12" fmla="*/ 36141 w 148154"/>
                  <a:gd name="connsiteY12" fmla="*/ 142712 h 199426"/>
                  <a:gd name="connsiteX13" fmla="*/ 28847 w 148154"/>
                  <a:gd name="connsiteY13" fmla="*/ 141732 h 199426"/>
                  <a:gd name="connsiteX14" fmla="*/ 0 w 148154"/>
                  <a:gd name="connsiteY14" fmla="*/ 170579 h 199426"/>
                  <a:gd name="connsiteX15" fmla="*/ 28847 w 148154"/>
                  <a:gd name="connsiteY15" fmla="*/ 199426 h 199426"/>
                  <a:gd name="connsiteX16" fmla="*/ 56497 w 148154"/>
                  <a:gd name="connsiteY16" fmla="*/ 178635 h 199426"/>
                  <a:gd name="connsiteX17" fmla="*/ 91005 w 148154"/>
                  <a:gd name="connsiteY17" fmla="*/ 178635 h 199426"/>
                  <a:gd name="connsiteX18" fmla="*/ 93944 w 148154"/>
                  <a:gd name="connsiteY18" fmla="*/ 162524 h 199426"/>
                  <a:gd name="connsiteX19" fmla="*/ 56497 w 148154"/>
                  <a:gd name="connsiteY19" fmla="*/ 162524 h 199426"/>
                  <a:gd name="connsiteX20" fmla="*/ 97318 w 148154"/>
                  <a:gd name="connsiteY20" fmla="*/ 28956 h 199426"/>
                  <a:gd name="connsiteX21" fmla="*/ 110055 w 148154"/>
                  <a:gd name="connsiteY21" fmla="*/ 16220 h 199426"/>
                  <a:gd name="connsiteX22" fmla="*/ 122791 w 148154"/>
                  <a:gd name="connsiteY22" fmla="*/ 28956 h 199426"/>
                  <a:gd name="connsiteX23" fmla="*/ 110055 w 148154"/>
                  <a:gd name="connsiteY23" fmla="*/ 41692 h 199426"/>
                  <a:gd name="connsiteX24" fmla="*/ 97318 w 148154"/>
                  <a:gd name="connsiteY24" fmla="*/ 28956 h 199426"/>
                  <a:gd name="connsiteX25" fmla="*/ 28847 w 148154"/>
                  <a:gd name="connsiteY25" fmla="*/ 183315 h 199426"/>
                  <a:gd name="connsiteX26" fmla="*/ 16111 w 148154"/>
                  <a:gd name="connsiteY26" fmla="*/ 170579 h 199426"/>
                  <a:gd name="connsiteX27" fmla="*/ 28847 w 148154"/>
                  <a:gd name="connsiteY27" fmla="*/ 157843 h 199426"/>
                  <a:gd name="connsiteX28" fmla="*/ 41583 w 148154"/>
                  <a:gd name="connsiteY28" fmla="*/ 170579 h 199426"/>
                  <a:gd name="connsiteX29" fmla="*/ 28847 w 148154"/>
                  <a:gd name="connsiteY29" fmla="*/ 183315 h 19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8154" h="199426">
                    <a:moveTo>
                      <a:pt x="56497" y="162524"/>
                    </a:moveTo>
                    <a:cubicBezTo>
                      <a:pt x="55191" y="158169"/>
                      <a:pt x="53013" y="154251"/>
                      <a:pt x="49965" y="150985"/>
                    </a:cubicBezTo>
                    <a:lnTo>
                      <a:pt x="103850" y="57041"/>
                    </a:lnTo>
                    <a:cubicBezTo>
                      <a:pt x="105809" y="57477"/>
                      <a:pt x="107877" y="57694"/>
                      <a:pt x="110055" y="57694"/>
                    </a:cubicBezTo>
                    <a:cubicBezTo>
                      <a:pt x="112667" y="57694"/>
                      <a:pt x="115280" y="57259"/>
                      <a:pt x="117783" y="56606"/>
                    </a:cubicBezTo>
                    <a:lnTo>
                      <a:pt x="135854" y="87739"/>
                    </a:lnTo>
                    <a:cubicBezTo>
                      <a:pt x="139773" y="83820"/>
                      <a:pt x="143909" y="80228"/>
                      <a:pt x="148155" y="76744"/>
                    </a:cubicBezTo>
                    <a:lnTo>
                      <a:pt x="131499" y="48115"/>
                    </a:lnTo>
                    <a:cubicBezTo>
                      <a:pt x="136071" y="42999"/>
                      <a:pt x="138902" y="36249"/>
                      <a:pt x="138902" y="28847"/>
                    </a:cubicBezTo>
                    <a:cubicBezTo>
                      <a:pt x="138902" y="12954"/>
                      <a:pt x="125948" y="0"/>
                      <a:pt x="110055" y="0"/>
                    </a:cubicBezTo>
                    <a:cubicBezTo>
                      <a:pt x="94161" y="109"/>
                      <a:pt x="81207" y="13063"/>
                      <a:pt x="81207" y="28956"/>
                    </a:cubicBezTo>
                    <a:cubicBezTo>
                      <a:pt x="81207" y="36903"/>
                      <a:pt x="84473" y="44087"/>
                      <a:pt x="89698" y="49312"/>
                    </a:cubicBezTo>
                    <a:lnTo>
                      <a:pt x="36141" y="142712"/>
                    </a:lnTo>
                    <a:cubicBezTo>
                      <a:pt x="33855" y="142059"/>
                      <a:pt x="31351" y="141732"/>
                      <a:pt x="28847" y="141732"/>
                    </a:cubicBezTo>
                    <a:cubicBezTo>
                      <a:pt x="12954" y="141732"/>
                      <a:pt x="0" y="154686"/>
                      <a:pt x="0" y="170579"/>
                    </a:cubicBezTo>
                    <a:cubicBezTo>
                      <a:pt x="0" y="186472"/>
                      <a:pt x="12954" y="199426"/>
                      <a:pt x="28847" y="199426"/>
                    </a:cubicBezTo>
                    <a:cubicBezTo>
                      <a:pt x="41910" y="199426"/>
                      <a:pt x="53013" y="190609"/>
                      <a:pt x="56497" y="178635"/>
                    </a:cubicBezTo>
                    <a:lnTo>
                      <a:pt x="91005" y="178635"/>
                    </a:lnTo>
                    <a:cubicBezTo>
                      <a:pt x="91658" y="173192"/>
                      <a:pt x="92637" y="167858"/>
                      <a:pt x="93944" y="162524"/>
                    </a:cubicBezTo>
                    <a:lnTo>
                      <a:pt x="56497" y="162524"/>
                    </a:lnTo>
                    <a:close/>
                    <a:moveTo>
                      <a:pt x="97318" y="28956"/>
                    </a:moveTo>
                    <a:cubicBezTo>
                      <a:pt x="97318" y="21989"/>
                      <a:pt x="102979" y="16220"/>
                      <a:pt x="110055" y="16220"/>
                    </a:cubicBezTo>
                    <a:cubicBezTo>
                      <a:pt x="117021" y="16220"/>
                      <a:pt x="122791" y="21880"/>
                      <a:pt x="122791" y="28956"/>
                    </a:cubicBezTo>
                    <a:cubicBezTo>
                      <a:pt x="122791" y="36032"/>
                      <a:pt x="117130" y="41692"/>
                      <a:pt x="110055" y="41692"/>
                    </a:cubicBezTo>
                    <a:cubicBezTo>
                      <a:pt x="103088" y="41692"/>
                      <a:pt x="97318" y="35923"/>
                      <a:pt x="97318" y="28956"/>
                    </a:cubicBezTo>
                    <a:close/>
                    <a:moveTo>
                      <a:pt x="28847" y="183315"/>
                    </a:moveTo>
                    <a:cubicBezTo>
                      <a:pt x="21880" y="183315"/>
                      <a:pt x="16111" y="177655"/>
                      <a:pt x="16111" y="170579"/>
                    </a:cubicBezTo>
                    <a:cubicBezTo>
                      <a:pt x="16111" y="163612"/>
                      <a:pt x="21771" y="157843"/>
                      <a:pt x="28847" y="157843"/>
                    </a:cubicBezTo>
                    <a:cubicBezTo>
                      <a:pt x="35923" y="157843"/>
                      <a:pt x="41583" y="163503"/>
                      <a:pt x="41583" y="170579"/>
                    </a:cubicBezTo>
                    <a:cubicBezTo>
                      <a:pt x="41583" y="177655"/>
                      <a:pt x="35814" y="183315"/>
                      <a:pt x="28847" y="183315"/>
                    </a:cubicBezTo>
                    <a:close/>
                  </a:path>
                </a:pathLst>
              </a:custGeom>
              <a:grpFill/>
              <a:ln w="10778"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99" name="Graphic 76">
                <a:extLst>
                  <a:ext uri="{FF2B5EF4-FFF2-40B4-BE49-F238E27FC236}">
                    <a16:creationId xmlns:a16="http://schemas.microsoft.com/office/drawing/2014/main" id="{429ABC02-AFA4-5747-A055-F97F7A55FAE1}"/>
                  </a:ext>
                </a:extLst>
              </p:cNvPr>
              <p:cNvSpPr/>
              <p:nvPr>
                <p:custDataLst>
                  <p:tags r:id="rId46"/>
                </p:custDataLst>
              </p:nvPr>
            </p:nvSpPr>
            <p:spPr>
              <a:xfrm>
                <a:off x="10619006" y="4903442"/>
                <a:ext cx="366412" cy="366413"/>
              </a:xfrm>
              <a:custGeom>
                <a:avLst/>
                <a:gdLst>
                  <a:gd name="connsiteX0" fmla="*/ 222177 w 366412"/>
                  <a:gd name="connsiteY0" fmla="*/ 288471 h 366413"/>
                  <a:gd name="connsiteX1" fmla="*/ 324176 w 366412"/>
                  <a:gd name="connsiteY1" fmla="*/ 246235 h 366413"/>
                  <a:gd name="connsiteX2" fmla="*/ 366413 w 366412"/>
                  <a:gd name="connsiteY2" fmla="*/ 144236 h 366413"/>
                  <a:gd name="connsiteX3" fmla="*/ 324176 w 366412"/>
                  <a:gd name="connsiteY3" fmla="*/ 42237 h 366413"/>
                  <a:gd name="connsiteX4" fmla="*/ 222177 w 366412"/>
                  <a:gd name="connsiteY4" fmla="*/ 0 h 366413"/>
                  <a:gd name="connsiteX5" fmla="*/ 120178 w 366412"/>
                  <a:gd name="connsiteY5" fmla="*/ 42237 h 366413"/>
                  <a:gd name="connsiteX6" fmla="*/ 77942 w 366412"/>
                  <a:gd name="connsiteY6" fmla="*/ 144236 h 366413"/>
                  <a:gd name="connsiteX7" fmla="*/ 101999 w 366412"/>
                  <a:gd name="connsiteY7" fmla="*/ 224137 h 366413"/>
                  <a:gd name="connsiteX8" fmla="*/ 92311 w 366412"/>
                  <a:gd name="connsiteY8" fmla="*/ 231430 h 366413"/>
                  <a:gd name="connsiteX9" fmla="*/ 63681 w 366412"/>
                  <a:gd name="connsiteY9" fmla="*/ 252875 h 366413"/>
                  <a:gd name="connsiteX10" fmla="*/ 31351 w 366412"/>
                  <a:gd name="connsiteY10" fmla="*/ 280960 h 366413"/>
                  <a:gd name="connsiteX11" fmla="*/ 0 w 366412"/>
                  <a:gd name="connsiteY11" fmla="*/ 312311 h 366413"/>
                  <a:gd name="connsiteX12" fmla="*/ 54102 w 366412"/>
                  <a:gd name="connsiteY12" fmla="*/ 366413 h 366413"/>
                  <a:gd name="connsiteX13" fmla="*/ 85453 w 366412"/>
                  <a:gd name="connsiteY13" fmla="*/ 335062 h 366413"/>
                  <a:gd name="connsiteX14" fmla="*/ 113538 w 366412"/>
                  <a:gd name="connsiteY14" fmla="*/ 302623 h 366413"/>
                  <a:gd name="connsiteX15" fmla="*/ 134983 w 366412"/>
                  <a:gd name="connsiteY15" fmla="*/ 273993 h 366413"/>
                  <a:gd name="connsiteX16" fmla="*/ 142276 w 366412"/>
                  <a:gd name="connsiteY16" fmla="*/ 264305 h 366413"/>
                  <a:gd name="connsiteX17" fmla="*/ 222177 w 366412"/>
                  <a:gd name="connsiteY17" fmla="*/ 288471 h 366413"/>
                  <a:gd name="connsiteX18" fmla="*/ 131608 w 366412"/>
                  <a:gd name="connsiteY18" fmla="*/ 53775 h 366413"/>
                  <a:gd name="connsiteX19" fmla="*/ 222177 w 366412"/>
                  <a:gd name="connsiteY19" fmla="*/ 16220 h 366413"/>
                  <a:gd name="connsiteX20" fmla="*/ 312746 w 366412"/>
                  <a:gd name="connsiteY20" fmla="*/ 53775 h 366413"/>
                  <a:gd name="connsiteX21" fmla="*/ 350302 w 366412"/>
                  <a:gd name="connsiteY21" fmla="*/ 144345 h 366413"/>
                  <a:gd name="connsiteX22" fmla="*/ 312746 w 366412"/>
                  <a:gd name="connsiteY22" fmla="*/ 234914 h 366413"/>
                  <a:gd name="connsiteX23" fmla="*/ 222177 w 366412"/>
                  <a:gd name="connsiteY23" fmla="*/ 272361 h 366413"/>
                  <a:gd name="connsiteX24" fmla="*/ 131608 w 366412"/>
                  <a:gd name="connsiteY24" fmla="*/ 234805 h 366413"/>
                  <a:gd name="connsiteX25" fmla="*/ 94053 w 366412"/>
                  <a:gd name="connsiteY25" fmla="*/ 144236 h 366413"/>
                  <a:gd name="connsiteX26" fmla="*/ 131608 w 366412"/>
                  <a:gd name="connsiteY26" fmla="*/ 53775 h 366413"/>
                  <a:gd name="connsiteX27" fmla="*/ 122138 w 366412"/>
                  <a:gd name="connsiteY27" fmla="*/ 264414 h 366413"/>
                  <a:gd name="connsiteX28" fmla="*/ 100693 w 366412"/>
                  <a:gd name="connsiteY28" fmla="*/ 293043 h 366413"/>
                  <a:gd name="connsiteX29" fmla="*/ 74023 w 366412"/>
                  <a:gd name="connsiteY29" fmla="*/ 323741 h 366413"/>
                  <a:gd name="connsiteX30" fmla="*/ 53993 w 366412"/>
                  <a:gd name="connsiteY30" fmla="*/ 343771 h 366413"/>
                  <a:gd name="connsiteX31" fmla="*/ 22642 w 366412"/>
                  <a:gd name="connsiteY31" fmla="*/ 312420 h 366413"/>
                  <a:gd name="connsiteX32" fmla="*/ 42672 w 366412"/>
                  <a:gd name="connsiteY32" fmla="*/ 292390 h 366413"/>
                  <a:gd name="connsiteX33" fmla="*/ 73370 w 366412"/>
                  <a:gd name="connsiteY33" fmla="*/ 265720 h 366413"/>
                  <a:gd name="connsiteX34" fmla="*/ 101999 w 366412"/>
                  <a:gd name="connsiteY34" fmla="*/ 244275 h 366413"/>
                  <a:gd name="connsiteX35" fmla="*/ 111687 w 366412"/>
                  <a:gd name="connsiteY35" fmla="*/ 236982 h 366413"/>
                  <a:gd name="connsiteX36" fmla="*/ 120178 w 366412"/>
                  <a:gd name="connsiteY36" fmla="*/ 246235 h 366413"/>
                  <a:gd name="connsiteX37" fmla="*/ 129431 w 366412"/>
                  <a:gd name="connsiteY37" fmla="*/ 254726 h 366413"/>
                  <a:gd name="connsiteX38" fmla="*/ 122138 w 366412"/>
                  <a:gd name="connsiteY38" fmla="*/ 264414 h 36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66412" h="366413">
                    <a:moveTo>
                      <a:pt x="222177" y="288471"/>
                    </a:moveTo>
                    <a:cubicBezTo>
                      <a:pt x="260713" y="288471"/>
                      <a:pt x="296853" y="273449"/>
                      <a:pt x="324176" y="246235"/>
                    </a:cubicBezTo>
                    <a:cubicBezTo>
                      <a:pt x="351391" y="219021"/>
                      <a:pt x="366413" y="182771"/>
                      <a:pt x="366413" y="144236"/>
                    </a:cubicBezTo>
                    <a:cubicBezTo>
                      <a:pt x="366413" y="105700"/>
                      <a:pt x="351391" y="69560"/>
                      <a:pt x="324176" y="42237"/>
                    </a:cubicBezTo>
                    <a:cubicBezTo>
                      <a:pt x="296962" y="15022"/>
                      <a:pt x="260713" y="0"/>
                      <a:pt x="222177" y="0"/>
                    </a:cubicBezTo>
                    <a:cubicBezTo>
                      <a:pt x="183642" y="0"/>
                      <a:pt x="147501" y="15022"/>
                      <a:pt x="120178" y="42237"/>
                    </a:cubicBezTo>
                    <a:cubicBezTo>
                      <a:pt x="92964" y="69451"/>
                      <a:pt x="77942" y="105700"/>
                      <a:pt x="77942" y="144236"/>
                    </a:cubicBezTo>
                    <a:cubicBezTo>
                      <a:pt x="77942" y="173083"/>
                      <a:pt x="86324" y="200624"/>
                      <a:pt x="101999" y="224137"/>
                    </a:cubicBezTo>
                    <a:lnTo>
                      <a:pt x="92311" y="231430"/>
                    </a:lnTo>
                    <a:lnTo>
                      <a:pt x="63681" y="252875"/>
                    </a:lnTo>
                    <a:cubicBezTo>
                      <a:pt x="52360" y="261366"/>
                      <a:pt x="41475" y="270837"/>
                      <a:pt x="31351" y="280960"/>
                    </a:cubicBezTo>
                    <a:lnTo>
                      <a:pt x="0" y="312311"/>
                    </a:lnTo>
                    <a:lnTo>
                      <a:pt x="54102" y="366413"/>
                    </a:lnTo>
                    <a:lnTo>
                      <a:pt x="85453" y="335062"/>
                    </a:lnTo>
                    <a:cubicBezTo>
                      <a:pt x="95577" y="324939"/>
                      <a:pt x="105047" y="314053"/>
                      <a:pt x="113538" y="302623"/>
                    </a:cubicBezTo>
                    <a:lnTo>
                      <a:pt x="134983" y="273993"/>
                    </a:lnTo>
                    <a:lnTo>
                      <a:pt x="142276" y="264305"/>
                    </a:lnTo>
                    <a:cubicBezTo>
                      <a:pt x="165789" y="280089"/>
                      <a:pt x="193330" y="288471"/>
                      <a:pt x="222177" y="288471"/>
                    </a:cubicBezTo>
                    <a:close/>
                    <a:moveTo>
                      <a:pt x="131608" y="53775"/>
                    </a:moveTo>
                    <a:cubicBezTo>
                      <a:pt x="155775" y="29609"/>
                      <a:pt x="187996" y="16220"/>
                      <a:pt x="222177" y="16220"/>
                    </a:cubicBezTo>
                    <a:cubicBezTo>
                      <a:pt x="256358" y="16220"/>
                      <a:pt x="288580" y="29500"/>
                      <a:pt x="312746" y="53775"/>
                    </a:cubicBezTo>
                    <a:cubicBezTo>
                      <a:pt x="336913" y="77942"/>
                      <a:pt x="350302" y="110163"/>
                      <a:pt x="350302" y="144345"/>
                    </a:cubicBezTo>
                    <a:cubicBezTo>
                      <a:pt x="350302" y="178526"/>
                      <a:pt x="337022" y="210747"/>
                      <a:pt x="312746" y="234914"/>
                    </a:cubicBezTo>
                    <a:cubicBezTo>
                      <a:pt x="288580" y="258971"/>
                      <a:pt x="256358" y="272361"/>
                      <a:pt x="222177" y="272361"/>
                    </a:cubicBezTo>
                    <a:cubicBezTo>
                      <a:pt x="187996" y="272361"/>
                      <a:pt x="155775" y="259080"/>
                      <a:pt x="131608" y="234805"/>
                    </a:cubicBezTo>
                    <a:cubicBezTo>
                      <a:pt x="107442" y="210639"/>
                      <a:pt x="94053" y="178417"/>
                      <a:pt x="94053" y="144236"/>
                    </a:cubicBezTo>
                    <a:cubicBezTo>
                      <a:pt x="94053" y="110055"/>
                      <a:pt x="107442" y="77942"/>
                      <a:pt x="131608" y="53775"/>
                    </a:cubicBezTo>
                    <a:close/>
                    <a:moveTo>
                      <a:pt x="122138" y="264414"/>
                    </a:moveTo>
                    <a:lnTo>
                      <a:pt x="100693" y="293043"/>
                    </a:lnTo>
                    <a:cubicBezTo>
                      <a:pt x="92529" y="303820"/>
                      <a:pt x="83602" y="314162"/>
                      <a:pt x="74023" y="323741"/>
                    </a:cubicBezTo>
                    <a:lnTo>
                      <a:pt x="53993" y="343771"/>
                    </a:lnTo>
                    <a:lnTo>
                      <a:pt x="22642" y="312420"/>
                    </a:lnTo>
                    <a:lnTo>
                      <a:pt x="42672" y="292390"/>
                    </a:lnTo>
                    <a:cubicBezTo>
                      <a:pt x="52251" y="282811"/>
                      <a:pt x="62593" y="273885"/>
                      <a:pt x="73370" y="265720"/>
                    </a:cubicBezTo>
                    <a:lnTo>
                      <a:pt x="101999" y="244275"/>
                    </a:lnTo>
                    <a:lnTo>
                      <a:pt x="111687" y="236982"/>
                    </a:lnTo>
                    <a:cubicBezTo>
                      <a:pt x="114409" y="240139"/>
                      <a:pt x="117130" y="243296"/>
                      <a:pt x="120178" y="246235"/>
                    </a:cubicBezTo>
                    <a:cubicBezTo>
                      <a:pt x="123117" y="249174"/>
                      <a:pt x="126274" y="252004"/>
                      <a:pt x="129431" y="254726"/>
                    </a:cubicBezTo>
                    <a:lnTo>
                      <a:pt x="122138" y="264414"/>
                    </a:lnTo>
                    <a:close/>
                  </a:path>
                </a:pathLst>
              </a:custGeom>
              <a:grpFill/>
              <a:ln w="10778"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0" name="Graphic 76">
                <a:extLst>
                  <a:ext uri="{FF2B5EF4-FFF2-40B4-BE49-F238E27FC236}">
                    <a16:creationId xmlns:a16="http://schemas.microsoft.com/office/drawing/2014/main" id="{13B4402D-74C7-2643-8190-7A1A98192EEF}"/>
                  </a:ext>
                </a:extLst>
              </p:cNvPr>
              <p:cNvSpPr/>
              <p:nvPr>
                <p:custDataLst>
                  <p:tags r:id="rId47"/>
                </p:custDataLst>
              </p:nvPr>
            </p:nvSpPr>
            <p:spPr>
              <a:xfrm>
                <a:off x="10727319" y="4933922"/>
                <a:ext cx="227729" cy="227729"/>
              </a:xfrm>
              <a:custGeom>
                <a:avLst/>
                <a:gdLst>
                  <a:gd name="connsiteX0" fmla="*/ 113865 w 227729"/>
                  <a:gd name="connsiteY0" fmla="*/ 227729 h 227729"/>
                  <a:gd name="connsiteX1" fmla="*/ 194419 w 227729"/>
                  <a:gd name="connsiteY1" fmla="*/ 194419 h 227729"/>
                  <a:gd name="connsiteX2" fmla="*/ 194419 w 227729"/>
                  <a:gd name="connsiteY2" fmla="*/ 33310 h 227729"/>
                  <a:gd name="connsiteX3" fmla="*/ 113865 w 227729"/>
                  <a:gd name="connsiteY3" fmla="*/ 0 h 227729"/>
                  <a:gd name="connsiteX4" fmla="*/ 33310 w 227729"/>
                  <a:gd name="connsiteY4" fmla="*/ 33310 h 227729"/>
                  <a:gd name="connsiteX5" fmla="*/ 33310 w 227729"/>
                  <a:gd name="connsiteY5" fmla="*/ 194419 h 227729"/>
                  <a:gd name="connsiteX6" fmla="*/ 113865 w 227729"/>
                  <a:gd name="connsiteY6" fmla="*/ 227729 h 227729"/>
                  <a:gd name="connsiteX7" fmla="*/ 113865 w 227729"/>
                  <a:gd name="connsiteY7" fmla="*/ 16002 h 227729"/>
                  <a:gd name="connsiteX8" fmla="*/ 182989 w 227729"/>
                  <a:gd name="connsiteY8" fmla="*/ 44631 h 227729"/>
                  <a:gd name="connsiteX9" fmla="*/ 182989 w 227729"/>
                  <a:gd name="connsiteY9" fmla="*/ 182989 h 227729"/>
                  <a:gd name="connsiteX10" fmla="*/ 113865 w 227729"/>
                  <a:gd name="connsiteY10" fmla="*/ 211618 h 227729"/>
                  <a:gd name="connsiteX11" fmla="*/ 44740 w 227729"/>
                  <a:gd name="connsiteY11" fmla="*/ 182989 h 227729"/>
                  <a:gd name="connsiteX12" fmla="*/ 44740 w 227729"/>
                  <a:gd name="connsiteY12" fmla="*/ 44631 h 227729"/>
                  <a:gd name="connsiteX13" fmla="*/ 113865 w 227729"/>
                  <a:gd name="connsiteY13" fmla="*/ 16002 h 22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728" h="227728">
                    <a:moveTo>
                      <a:pt x="113865" y="227729"/>
                    </a:moveTo>
                    <a:cubicBezTo>
                      <a:pt x="144345" y="227729"/>
                      <a:pt x="172974" y="215864"/>
                      <a:pt x="194419" y="194419"/>
                    </a:cubicBezTo>
                    <a:cubicBezTo>
                      <a:pt x="238833" y="150005"/>
                      <a:pt x="238833" y="77724"/>
                      <a:pt x="194419" y="33310"/>
                    </a:cubicBezTo>
                    <a:cubicBezTo>
                      <a:pt x="172974" y="11865"/>
                      <a:pt x="144345" y="0"/>
                      <a:pt x="113865" y="0"/>
                    </a:cubicBezTo>
                    <a:cubicBezTo>
                      <a:pt x="83385" y="0"/>
                      <a:pt x="54755" y="11865"/>
                      <a:pt x="33310" y="33310"/>
                    </a:cubicBezTo>
                    <a:cubicBezTo>
                      <a:pt x="-11103" y="77724"/>
                      <a:pt x="-11103" y="150005"/>
                      <a:pt x="33310" y="194419"/>
                    </a:cubicBezTo>
                    <a:cubicBezTo>
                      <a:pt x="54755" y="215864"/>
                      <a:pt x="83385" y="227729"/>
                      <a:pt x="113865" y="227729"/>
                    </a:cubicBezTo>
                    <a:close/>
                    <a:moveTo>
                      <a:pt x="113865" y="16002"/>
                    </a:moveTo>
                    <a:cubicBezTo>
                      <a:pt x="139990" y="16002"/>
                      <a:pt x="164592" y="26126"/>
                      <a:pt x="182989" y="44631"/>
                    </a:cubicBezTo>
                    <a:cubicBezTo>
                      <a:pt x="221089" y="82731"/>
                      <a:pt x="221089" y="144780"/>
                      <a:pt x="182989" y="182989"/>
                    </a:cubicBezTo>
                    <a:cubicBezTo>
                      <a:pt x="164592" y="201386"/>
                      <a:pt x="139990" y="211618"/>
                      <a:pt x="113865" y="211618"/>
                    </a:cubicBezTo>
                    <a:cubicBezTo>
                      <a:pt x="87739" y="211618"/>
                      <a:pt x="63137" y="201495"/>
                      <a:pt x="44740" y="182989"/>
                    </a:cubicBezTo>
                    <a:cubicBezTo>
                      <a:pt x="6640" y="144889"/>
                      <a:pt x="6640" y="82840"/>
                      <a:pt x="44740" y="44631"/>
                    </a:cubicBezTo>
                    <a:cubicBezTo>
                      <a:pt x="63137" y="26235"/>
                      <a:pt x="87739" y="16002"/>
                      <a:pt x="113865" y="16002"/>
                    </a:cubicBezTo>
                    <a:close/>
                  </a:path>
                </a:pathLst>
              </a:custGeom>
              <a:grpFill/>
              <a:ln w="10778"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1" name="Graphic 76">
                <a:extLst>
                  <a:ext uri="{FF2B5EF4-FFF2-40B4-BE49-F238E27FC236}">
                    <a16:creationId xmlns:a16="http://schemas.microsoft.com/office/drawing/2014/main" id="{465BB041-C16F-214A-835B-41F148759FD7}"/>
                  </a:ext>
                </a:extLst>
              </p:cNvPr>
              <p:cNvSpPr/>
              <p:nvPr>
                <p:custDataLst>
                  <p:tags r:id="rId48"/>
                </p:custDataLst>
              </p:nvPr>
            </p:nvSpPr>
            <p:spPr>
              <a:xfrm>
                <a:off x="10604201" y="5225877"/>
                <a:ext cx="58891" cy="58782"/>
              </a:xfrm>
              <a:custGeom>
                <a:avLst/>
                <a:gdLst>
                  <a:gd name="connsiteX0" fmla="*/ 0 w 58891"/>
                  <a:gd name="connsiteY0" fmla="*/ 5334 h 58782"/>
                  <a:gd name="connsiteX1" fmla="*/ 5443 w 58891"/>
                  <a:gd name="connsiteY1" fmla="*/ 21336 h 58782"/>
                  <a:gd name="connsiteX2" fmla="*/ 5443 w 58891"/>
                  <a:gd name="connsiteY2" fmla="*/ 21336 h 58782"/>
                  <a:gd name="connsiteX3" fmla="*/ 5443 w 58891"/>
                  <a:gd name="connsiteY3" fmla="*/ 21336 h 58782"/>
                  <a:gd name="connsiteX4" fmla="*/ 37447 w 58891"/>
                  <a:gd name="connsiteY4" fmla="*/ 53449 h 58782"/>
                  <a:gd name="connsiteX5" fmla="*/ 37447 w 58891"/>
                  <a:gd name="connsiteY5" fmla="*/ 53449 h 58782"/>
                  <a:gd name="connsiteX6" fmla="*/ 53558 w 58891"/>
                  <a:gd name="connsiteY6" fmla="*/ 58783 h 58782"/>
                  <a:gd name="connsiteX7" fmla="*/ 58892 w 58891"/>
                  <a:gd name="connsiteY7" fmla="*/ 53449 h 58782"/>
                  <a:gd name="connsiteX8" fmla="*/ 5334 w 58891"/>
                  <a:gd name="connsiteY8" fmla="*/ 0 h 5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91" h="58782">
                    <a:moveTo>
                      <a:pt x="0" y="5334"/>
                    </a:moveTo>
                    <a:lnTo>
                      <a:pt x="5443" y="21336"/>
                    </a:lnTo>
                    <a:lnTo>
                      <a:pt x="5443" y="21336"/>
                    </a:lnTo>
                    <a:lnTo>
                      <a:pt x="5443" y="21336"/>
                    </a:lnTo>
                    <a:lnTo>
                      <a:pt x="37447" y="53449"/>
                    </a:lnTo>
                    <a:lnTo>
                      <a:pt x="37447" y="53449"/>
                    </a:lnTo>
                    <a:lnTo>
                      <a:pt x="53558" y="58783"/>
                    </a:lnTo>
                    <a:lnTo>
                      <a:pt x="58892" y="53449"/>
                    </a:lnTo>
                    <a:lnTo>
                      <a:pt x="5334" y="0"/>
                    </a:lnTo>
                    <a:close/>
                  </a:path>
                </a:pathLst>
              </a:custGeom>
              <a:grpFill/>
              <a:ln w="10778"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2" name="Graphic 76">
                <a:extLst>
                  <a:ext uri="{FF2B5EF4-FFF2-40B4-BE49-F238E27FC236}">
                    <a16:creationId xmlns:a16="http://schemas.microsoft.com/office/drawing/2014/main" id="{583790C2-30C9-BD42-AEFF-B1F90700CEAE}"/>
                  </a:ext>
                </a:extLst>
              </p:cNvPr>
              <p:cNvSpPr/>
              <p:nvPr>
                <p:custDataLst>
                  <p:tags r:id="rId49"/>
                </p:custDataLst>
              </p:nvPr>
            </p:nvSpPr>
            <p:spPr>
              <a:xfrm>
                <a:off x="10755513" y="4969736"/>
                <a:ext cx="149569" cy="142167"/>
              </a:xfrm>
              <a:custGeom>
                <a:avLst/>
                <a:gdLst>
                  <a:gd name="connsiteX0" fmla="*/ 22207 w 149569"/>
                  <a:gd name="connsiteY0" fmla="*/ 71955 h 142167"/>
                  <a:gd name="connsiteX1" fmla="*/ 5661 w 149569"/>
                  <a:gd name="connsiteY1" fmla="*/ 71955 h 142167"/>
                  <a:gd name="connsiteX2" fmla="*/ 218 w 149569"/>
                  <a:gd name="connsiteY2" fmla="*/ 71955 h 142167"/>
                  <a:gd name="connsiteX3" fmla="*/ 0 w 149569"/>
                  <a:gd name="connsiteY3" fmla="*/ 78051 h 142167"/>
                  <a:gd name="connsiteX4" fmla="*/ 653 w 149569"/>
                  <a:gd name="connsiteY4" fmla="*/ 88174 h 142167"/>
                  <a:gd name="connsiteX5" fmla="*/ 22751 w 149569"/>
                  <a:gd name="connsiteY5" fmla="*/ 88174 h 142167"/>
                  <a:gd name="connsiteX6" fmla="*/ 85779 w 149569"/>
                  <a:gd name="connsiteY6" fmla="*/ 142167 h 142167"/>
                  <a:gd name="connsiteX7" fmla="*/ 149570 w 149569"/>
                  <a:gd name="connsiteY7" fmla="*/ 78377 h 142167"/>
                  <a:gd name="connsiteX8" fmla="*/ 85779 w 149569"/>
                  <a:gd name="connsiteY8" fmla="*/ 14587 h 142167"/>
                  <a:gd name="connsiteX9" fmla="*/ 61722 w 149569"/>
                  <a:gd name="connsiteY9" fmla="*/ 19377 h 142167"/>
                  <a:gd name="connsiteX10" fmla="*/ 53449 w 149569"/>
                  <a:gd name="connsiteY10" fmla="*/ 5116 h 142167"/>
                  <a:gd name="connsiteX11" fmla="*/ 50510 w 149569"/>
                  <a:gd name="connsiteY11" fmla="*/ 0 h 142167"/>
                  <a:gd name="connsiteX12" fmla="*/ 36467 w 149569"/>
                  <a:gd name="connsiteY12" fmla="*/ 8055 h 142167"/>
                  <a:gd name="connsiteX13" fmla="*/ 47679 w 149569"/>
                  <a:gd name="connsiteY13" fmla="*/ 27432 h 142167"/>
                  <a:gd name="connsiteX14" fmla="*/ 22207 w 149569"/>
                  <a:gd name="connsiteY14" fmla="*/ 71955 h 142167"/>
                  <a:gd name="connsiteX15" fmla="*/ 85671 w 149569"/>
                  <a:gd name="connsiteY15" fmla="*/ 125948 h 142167"/>
                  <a:gd name="connsiteX16" fmla="*/ 37991 w 149569"/>
                  <a:gd name="connsiteY16" fmla="*/ 78268 h 142167"/>
                  <a:gd name="connsiteX17" fmla="*/ 85671 w 149569"/>
                  <a:gd name="connsiteY17" fmla="*/ 30589 h 142167"/>
                  <a:gd name="connsiteX18" fmla="*/ 133350 w 149569"/>
                  <a:gd name="connsiteY18" fmla="*/ 78268 h 142167"/>
                  <a:gd name="connsiteX19" fmla="*/ 85671 w 149569"/>
                  <a:gd name="connsiteY19" fmla="*/ 125948 h 14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569" h="142167">
                    <a:moveTo>
                      <a:pt x="22207" y="71955"/>
                    </a:moveTo>
                    <a:lnTo>
                      <a:pt x="5661" y="71955"/>
                    </a:lnTo>
                    <a:lnTo>
                      <a:pt x="218" y="71955"/>
                    </a:lnTo>
                    <a:cubicBezTo>
                      <a:pt x="109" y="73914"/>
                      <a:pt x="0" y="75982"/>
                      <a:pt x="0" y="78051"/>
                    </a:cubicBezTo>
                    <a:cubicBezTo>
                      <a:pt x="0" y="81425"/>
                      <a:pt x="218" y="84800"/>
                      <a:pt x="653" y="88174"/>
                    </a:cubicBezTo>
                    <a:lnTo>
                      <a:pt x="22751" y="88174"/>
                    </a:lnTo>
                    <a:cubicBezTo>
                      <a:pt x="27432" y="118654"/>
                      <a:pt x="53993" y="142167"/>
                      <a:pt x="85779" y="142167"/>
                    </a:cubicBezTo>
                    <a:cubicBezTo>
                      <a:pt x="120940" y="142167"/>
                      <a:pt x="149570" y="113538"/>
                      <a:pt x="149570" y="78377"/>
                    </a:cubicBezTo>
                    <a:cubicBezTo>
                      <a:pt x="149570" y="43216"/>
                      <a:pt x="120940" y="14587"/>
                      <a:pt x="85779" y="14587"/>
                    </a:cubicBezTo>
                    <a:cubicBezTo>
                      <a:pt x="77289" y="14587"/>
                      <a:pt x="69124" y="16329"/>
                      <a:pt x="61722" y="19377"/>
                    </a:cubicBezTo>
                    <a:lnTo>
                      <a:pt x="53449" y="5116"/>
                    </a:lnTo>
                    <a:lnTo>
                      <a:pt x="50510" y="0"/>
                    </a:lnTo>
                    <a:cubicBezTo>
                      <a:pt x="45611" y="2177"/>
                      <a:pt x="40930" y="4899"/>
                      <a:pt x="36467" y="8055"/>
                    </a:cubicBezTo>
                    <a:lnTo>
                      <a:pt x="47679" y="27432"/>
                    </a:lnTo>
                    <a:cubicBezTo>
                      <a:pt x="33637" y="37665"/>
                      <a:pt x="24057" y="53667"/>
                      <a:pt x="22207" y="71955"/>
                    </a:cubicBezTo>
                    <a:close/>
                    <a:moveTo>
                      <a:pt x="85671" y="125948"/>
                    </a:moveTo>
                    <a:cubicBezTo>
                      <a:pt x="59436" y="125948"/>
                      <a:pt x="37991" y="104612"/>
                      <a:pt x="37991" y="78268"/>
                    </a:cubicBezTo>
                    <a:cubicBezTo>
                      <a:pt x="37991" y="51925"/>
                      <a:pt x="59327" y="30589"/>
                      <a:pt x="85671" y="30589"/>
                    </a:cubicBezTo>
                    <a:cubicBezTo>
                      <a:pt x="112014" y="30589"/>
                      <a:pt x="133350" y="51925"/>
                      <a:pt x="133350" y="78268"/>
                    </a:cubicBezTo>
                    <a:cubicBezTo>
                      <a:pt x="133350" y="104612"/>
                      <a:pt x="112014" y="125948"/>
                      <a:pt x="85671" y="125948"/>
                    </a:cubicBezTo>
                    <a:close/>
                  </a:path>
                </a:pathLst>
              </a:custGeom>
              <a:grpFill/>
              <a:ln w="10778"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103" name="Graphic 78">
              <a:extLst>
                <a:ext uri="{FF2B5EF4-FFF2-40B4-BE49-F238E27FC236}">
                  <a16:creationId xmlns:a16="http://schemas.microsoft.com/office/drawing/2014/main" id="{92E624D3-A642-4C47-A218-8D8D1FDAA192}"/>
                </a:ext>
              </a:extLst>
            </p:cNvPr>
            <p:cNvGrpSpPr/>
            <p:nvPr>
              <p:custDataLst>
                <p:tags r:id="rId32"/>
              </p:custDataLst>
            </p:nvPr>
          </p:nvGrpSpPr>
          <p:grpSpPr>
            <a:xfrm>
              <a:off x="10193012" y="3474228"/>
              <a:ext cx="523727" cy="522421"/>
              <a:chOff x="11434929" y="3291997"/>
              <a:chExt cx="523727" cy="522421"/>
            </a:xfrm>
            <a:solidFill>
              <a:schemeClr val="bg1"/>
            </a:solidFill>
          </p:grpSpPr>
          <p:sp>
            <p:nvSpPr>
              <p:cNvPr id="104" name="Graphic 78">
                <a:extLst>
                  <a:ext uri="{FF2B5EF4-FFF2-40B4-BE49-F238E27FC236}">
                    <a16:creationId xmlns:a16="http://schemas.microsoft.com/office/drawing/2014/main" id="{6C877162-EA19-8A4D-A9F9-195F1D3AF89C}"/>
                  </a:ext>
                </a:extLst>
              </p:cNvPr>
              <p:cNvSpPr/>
              <p:nvPr>
                <p:custDataLst>
                  <p:tags r:id="rId41"/>
                </p:custDataLst>
              </p:nvPr>
            </p:nvSpPr>
            <p:spPr>
              <a:xfrm>
                <a:off x="11434929" y="3291997"/>
                <a:ext cx="523727" cy="522421"/>
              </a:xfrm>
              <a:custGeom>
                <a:avLst/>
                <a:gdLst>
                  <a:gd name="connsiteX0" fmla="*/ 500219 w 523727"/>
                  <a:gd name="connsiteY0" fmla="*/ 0 h 522421"/>
                  <a:gd name="connsiteX1" fmla="*/ 22203 w 523727"/>
                  <a:gd name="connsiteY1" fmla="*/ 0 h 522421"/>
                  <a:gd name="connsiteX2" fmla="*/ 0 w 523727"/>
                  <a:gd name="connsiteY2" fmla="*/ 22203 h 522421"/>
                  <a:gd name="connsiteX3" fmla="*/ 0 w 523727"/>
                  <a:gd name="connsiteY3" fmla="*/ 501525 h 522421"/>
                  <a:gd name="connsiteX4" fmla="*/ 22203 w 523727"/>
                  <a:gd name="connsiteY4" fmla="*/ 522422 h 522421"/>
                  <a:gd name="connsiteX5" fmla="*/ 501525 w 523727"/>
                  <a:gd name="connsiteY5" fmla="*/ 522422 h 522421"/>
                  <a:gd name="connsiteX6" fmla="*/ 523728 w 523727"/>
                  <a:gd name="connsiteY6" fmla="*/ 500219 h 522421"/>
                  <a:gd name="connsiteX7" fmla="*/ 523728 w 523727"/>
                  <a:gd name="connsiteY7" fmla="*/ 22203 h 522421"/>
                  <a:gd name="connsiteX8" fmla="*/ 500219 w 523727"/>
                  <a:gd name="connsiteY8" fmla="*/ 0 h 522421"/>
                  <a:gd name="connsiteX9" fmla="*/ 22203 w 523727"/>
                  <a:gd name="connsiteY9" fmla="*/ 22203 h 522421"/>
                  <a:gd name="connsiteX10" fmla="*/ 501525 w 523727"/>
                  <a:gd name="connsiteY10" fmla="*/ 22203 h 522421"/>
                  <a:gd name="connsiteX11" fmla="*/ 501525 w 523727"/>
                  <a:gd name="connsiteY11" fmla="*/ 501525 h 522421"/>
                  <a:gd name="connsiteX12" fmla="*/ 22203 w 523727"/>
                  <a:gd name="connsiteY12" fmla="*/ 501525 h 522421"/>
                  <a:gd name="connsiteX13" fmla="*/ 22203 w 523727"/>
                  <a:gd name="connsiteY13" fmla="*/ 22203 h 5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727" h="522420">
                    <a:moveTo>
                      <a:pt x="500219" y="0"/>
                    </a:moveTo>
                    <a:lnTo>
                      <a:pt x="22203" y="0"/>
                    </a:lnTo>
                    <a:cubicBezTo>
                      <a:pt x="9142" y="0"/>
                      <a:pt x="0" y="9142"/>
                      <a:pt x="0" y="22203"/>
                    </a:cubicBezTo>
                    <a:lnTo>
                      <a:pt x="0" y="501525"/>
                    </a:lnTo>
                    <a:cubicBezTo>
                      <a:pt x="0" y="513280"/>
                      <a:pt x="9142" y="522422"/>
                      <a:pt x="22203" y="522422"/>
                    </a:cubicBezTo>
                    <a:lnTo>
                      <a:pt x="501525" y="522422"/>
                    </a:lnTo>
                    <a:cubicBezTo>
                      <a:pt x="513280" y="522422"/>
                      <a:pt x="523728" y="513280"/>
                      <a:pt x="523728" y="500219"/>
                    </a:cubicBezTo>
                    <a:lnTo>
                      <a:pt x="523728" y="22203"/>
                    </a:lnTo>
                    <a:cubicBezTo>
                      <a:pt x="522422" y="9142"/>
                      <a:pt x="513280" y="0"/>
                      <a:pt x="500219" y="0"/>
                    </a:cubicBezTo>
                    <a:close/>
                    <a:moveTo>
                      <a:pt x="22203" y="22203"/>
                    </a:moveTo>
                    <a:lnTo>
                      <a:pt x="501525" y="22203"/>
                    </a:lnTo>
                    <a:lnTo>
                      <a:pt x="501525" y="501525"/>
                    </a:lnTo>
                    <a:lnTo>
                      <a:pt x="22203" y="501525"/>
                    </a:lnTo>
                    <a:lnTo>
                      <a:pt x="22203" y="22203"/>
                    </a:lnTo>
                    <a:close/>
                  </a:path>
                </a:pathLst>
              </a:custGeom>
              <a:grpFill/>
              <a:ln w="12927"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5" name="Graphic 78">
                <a:extLst>
                  <a:ext uri="{FF2B5EF4-FFF2-40B4-BE49-F238E27FC236}">
                    <a16:creationId xmlns:a16="http://schemas.microsoft.com/office/drawing/2014/main" id="{830DA90C-4371-EE43-9F80-A1570F2BC86E}"/>
                  </a:ext>
                </a:extLst>
              </p:cNvPr>
              <p:cNvSpPr/>
              <p:nvPr>
                <p:custDataLst>
                  <p:tags r:id="rId42"/>
                </p:custDataLst>
              </p:nvPr>
            </p:nvSpPr>
            <p:spPr>
              <a:xfrm>
                <a:off x="11706588" y="3563656"/>
                <a:ext cx="159338" cy="158032"/>
              </a:xfrm>
              <a:custGeom>
                <a:avLst/>
                <a:gdLst>
                  <a:gd name="connsiteX0" fmla="*/ 97954 w 159338"/>
                  <a:gd name="connsiteY0" fmla="*/ 126687 h 158032"/>
                  <a:gd name="connsiteX1" fmla="*/ 15673 w 159338"/>
                  <a:gd name="connsiteY1" fmla="*/ 44406 h 158032"/>
                  <a:gd name="connsiteX2" fmla="*/ 0 w 159338"/>
                  <a:gd name="connsiteY2" fmla="*/ 60079 h 158032"/>
                  <a:gd name="connsiteX3" fmla="*/ 97954 w 159338"/>
                  <a:gd name="connsiteY3" fmla="*/ 158033 h 158032"/>
                  <a:gd name="connsiteX4" fmla="*/ 159339 w 159338"/>
                  <a:gd name="connsiteY4" fmla="*/ 97954 h 158032"/>
                  <a:gd name="connsiteX5" fmla="*/ 61385 w 159338"/>
                  <a:gd name="connsiteY5" fmla="*/ 0 h 158032"/>
                  <a:gd name="connsiteX6" fmla="*/ 45712 w 159338"/>
                  <a:gd name="connsiteY6" fmla="*/ 15673 h 158032"/>
                  <a:gd name="connsiteX7" fmla="*/ 61385 w 159338"/>
                  <a:gd name="connsiteY7" fmla="*/ 31345 h 158032"/>
                  <a:gd name="connsiteX8" fmla="*/ 47018 w 159338"/>
                  <a:gd name="connsiteY8" fmla="*/ 45712 h 158032"/>
                  <a:gd name="connsiteX9" fmla="*/ 54854 w 159338"/>
                  <a:gd name="connsiteY9" fmla="*/ 53548 h 158032"/>
                  <a:gd name="connsiteX10" fmla="*/ 62691 w 159338"/>
                  <a:gd name="connsiteY10" fmla="*/ 61385 h 158032"/>
                  <a:gd name="connsiteX11" fmla="*/ 77057 w 159338"/>
                  <a:gd name="connsiteY11" fmla="*/ 47018 h 158032"/>
                  <a:gd name="connsiteX12" fmla="*/ 94036 w 159338"/>
                  <a:gd name="connsiteY12" fmla="*/ 63997 h 158032"/>
                  <a:gd name="connsiteX13" fmla="*/ 79669 w 159338"/>
                  <a:gd name="connsiteY13" fmla="*/ 78363 h 158032"/>
                  <a:gd name="connsiteX14" fmla="*/ 87506 w 159338"/>
                  <a:gd name="connsiteY14" fmla="*/ 86200 h 158032"/>
                  <a:gd name="connsiteX15" fmla="*/ 95342 w 159338"/>
                  <a:gd name="connsiteY15" fmla="*/ 94036 h 158032"/>
                  <a:gd name="connsiteX16" fmla="*/ 109709 w 159338"/>
                  <a:gd name="connsiteY16" fmla="*/ 79669 h 158032"/>
                  <a:gd name="connsiteX17" fmla="*/ 129299 w 159338"/>
                  <a:gd name="connsiteY17" fmla="*/ 99260 h 158032"/>
                  <a:gd name="connsiteX18" fmla="*/ 97954 w 159338"/>
                  <a:gd name="connsiteY18" fmla="*/ 126687 h 158032"/>
                  <a:gd name="connsiteX19" fmla="*/ 77057 w 159338"/>
                  <a:gd name="connsiteY19" fmla="*/ 30039 h 158032"/>
                  <a:gd name="connsiteX20" fmla="*/ 77057 w 159338"/>
                  <a:gd name="connsiteY20" fmla="*/ 30039 h 158032"/>
                  <a:gd name="connsiteX21" fmla="*/ 77057 w 159338"/>
                  <a:gd name="connsiteY21" fmla="*/ 30039 h 15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338" h="158032">
                    <a:moveTo>
                      <a:pt x="97954" y="126687"/>
                    </a:moveTo>
                    <a:lnTo>
                      <a:pt x="15673" y="44406"/>
                    </a:lnTo>
                    <a:lnTo>
                      <a:pt x="0" y="60079"/>
                    </a:lnTo>
                    <a:lnTo>
                      <a:pt x="97954" y="158033"/>
                    </a:lnTo>
                    <a:lnTo>
                      <a:pt x="159339" y="97954"/>
                    </a:lnTo>
                    <a:lnTo>
                      <a:pt x="61385" y="0"/>
                    </a:lnTo>
                    <a:lnTo>
                      <a:pt x="45712" y="15673"/>
                    </a:lnTo>
                    <a:lnTo>
                      <a:pt x="61385" y="31345"/>
                    </a:lnTo>
                    <a:lnTo>
                      <a:pt x="47018" y="45712"/>
                    </a:lnTo>
                    <a:lnTo>
                      <a:pt x="54854" y="53548"/>
                    </a:lnTo>
                    <a:lnTo>
                      <a:pt x="62691" y="61385"/>
                    </a:lnTo>
                    <a:lnTo>
                      <a:pt x="77057" y="47018"/>
                    </a:lnTo>
                    <a:lnTo>
                      <a:pt x="94036" y="63997"/>
                    </a:lnTo>
                    <a:lnTo>
                      <a:pt x="79669" y="78363"/>
                    </a:lnTo>
                    <a:lnTo>
                      <a:pt x="87506" y="86200"/>
                    </a:lnTo>
                    <a:lnTo>
                      <a:pt x="95342" y="94036"/>
                    </a:lnTo>
                    <a:lnTo>
                      <a:pt x="109709" y="79669"/>
                    </a:lnTo>
                    <a:lnTo>
                      <a:pt x="129299" y="99260"/>
                    </a:lnTo>
                    <a:lnTo>
                      <a:pt x="97954" y="126687"/>
                    </a:lnTo>
                    <a:close/>
                    <a:moveTo>
                      <a:pt x="77057" y="30039"/>
                    </a:moveTo>
                    <a:lnTo>
                      <a:pt x="77057" y="30039"/>
                    </a:lnTo>
                    <a:lnTo>
                      <a:pt x="77057" y="30039"/>
                    </a:lnTo>
                    <a:close/>
                  </a:path>
                </a:pathLst>
              </a:custGeom>
              <a:grpFill/>
              <a:ln w="12927"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6" name="Graphic 78">
                <a:extLst>
                  <a:ext uri="{FF2B5EF4-FFF2-40B4-BE49-F238E27FC236}">
                    <a16:creationId xmlns:a16="http://schemas.microsoft.com/office/drawing/2014/main" id="{6E5BF11E-EDF9-BE44-AB88-73C5561523E1}"/>
                  </a:ext>
                </a:extLst>
              </p:cNvPr>
              <p:cNvSpPr/>
              <p:nvPr>
                <p:custDataLst>
                  <p:tags r:id="rId43"/>
                </p:custDataLst>
              </p:nvPr>
            </p:nvSpPr>
            <p:spPr>
              <a:xfrm>
                <a:off x="11523741" y="3380809"/>
                <a:ext cx="159338" cy="158032"/>
              </a:xfrm>
              <a:custGeom>
                <a:avLst/>
                <a:gdLst>
                  <a:gd name="connsiteX0" fmla="*/ 159339 w 159338"/>
                  <a:gd name="connsiteY0" fmla="*/ 97954 h 158032"/>
                  <a:gd name="connsiteX1" fmla="*/ 61385 w 159338"/>
                  <a:gd name="connsiteY1" fmla="*/ 0 h 158032"/>
                  <a:gd name="connsiteX2" fmla="*/ 0 w 159338"/>
                  <a:gd name="connsiteY2" fmla="*/ 60079 h 158032"/>
                  <a:gd name="connsiteX3" fmla="*/ 97954 w 159338"/>
                  <a:gd name="connsiteY3" fmla="*/ 158033 h 158032"/>
                  <a:gd name="connsiteX4" fmla="*/ 113627 w 159338"/>
                  <a:gd name="connsiteY4" fmla="*/ 142360 h 158032"/>
                  <a:gd name="connsiteX5" fmla="*/ 31345 w 159338"/>
                  <a:gd name="connsiteY5" fmla="*/ 58772 h 158032"/>
                  <a:gd name="connsiteX6" fmla="*/ 61385 w 159338"/>
                  <a:gd name="connsiteY6" fmla="*/ 28733 h 158032"/>
                  <a:gd name="connsiteX7" fmla="*/ 79669 w 159338"/>
                  <a:gd name="connsiteY7" fmla="*/ 47018 h 158032"/>
                  <a:gd name="connsiteX8" fmla="*/ 65303 w 159338"/>
                  <a:gd name="connsiteY8" fmla="*/ 61385 h 158032"/>
                  <a:gd name="connsiteX9" fmla="*/ 73139 w 159338"/>
                  <a:gd name="connsiteY9" fmla="*/ 69221 h 158032"/>
                  <a:gd name="connsiteX10" fmla="*/ 80975 w 159338"/>
                  <a:gd name="connsiteY10" fmla="*/ 77057 h 158032"/>
                  <a:gd name="connsiteX11" fmla="*/ 95342 w 159338"/>
                  <a:gd name="connsiteY11" fmla="*/ 62691 h 158032"/>
                  <a:gd name="connsiteX12" fmla="*/ 114933 w 159338"/>
                  <a:gd name="connsiteY12" fmla="*/ 82281 h 158032"/>
                  <a:gd name="connsiteX13" fmla="*/ 100566 w 159338"/>
                  <a:gd name="connsiteY13" fmla="*/ 96648 h 158032"/>
                  <a:gd name="connsiteX14" fmla="*/ 108403 w 159338"/>
                  <a:gd name="connsiteY14" fmla="*/ 104484 h 158032"/>
                  <a:gd name="connsiteX15" fmla="*/ 116239 w 159338"/>
                  <a:gd name="connsiteY15" fmla="*/ 112321 h 158032"/>
                  <a:gd name="connsiteX16" fmla="*/ 130605 w 159338"/>
                  <a:gd name="connsiteY16" fmla="*/ 97954 h 158032"/>
                  <a:gd name="connsiteX17" fmla="*/ 144972 w 159338"/>
                  <a:gd name="connsiteY17" fmla="*/ 112321 h 158032"/>
                  <a:gd name="connsiteX18" fmla="*/ 159339 w 159338"/>
                  <a:gd name="connsiteY18" fmla="*/ 97954 h 158032"/>
                  <a:gd name="connsiteX19" fmla="*/ 130605 w 159338"/>
                  <a:gd name="connsiteY19" fmla="*/ 83588 h 158032"/>
                  <a:gd name="connsiteX20" fmla="*/ 130605 w 159338"/>
                  <a:gd name="connsiteY20" fmla="*/ 83588 h 158032"/>
                  <a:gd name="connsiteX21" fmla="*/ 130605 w 159338"/>
                  <a:gd name="connsiteY21" fmla="*/ 83588 h 15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338" h="158032">
                    <a:moveTo>
                      <a:pt x="159339" y="97954"/>
                    </a:moveTo>
                    <a:lnTo>
                      <a:pt x="61385" y="0"/>
                    </a:lnTo>
                    <a:lnTo>
                      <a:pt x="0" y="60079"/>
                    </a:lnTo>
                    <a:lnTo>
                      <a:pt x="97954" y="158033"/>
                    </a:lnTo>
                    <a:lnTo>
                      <a:pt x="113627" y="142360"/>
                    </a:lnTo>
                    <a:lnTo>
                      <a:pt x="31345" y="58772"/>
                    </a:lnTo>
                    <a:lnTo>
                      <a:pt x="61385" y="28733"/>
                    </a:lnTo>
                    <a:lnTo>
                      <a:pt x="79669" y="47018"/>
                    </a:lnTo>
                    <a:lnTo>
                      <a:pt x="65303" y="61385"/>
                    </a:lnTo>
                    <a:lnTo>
                      <a:pt x="73139" y="69221"/>
                    </a:lnTo>
                    <a:lnTo>
                      <a:pt x="80975" y="77057"/>
                    </a:lnTo>
                    <a:lnTo>
                      <a:pt x="95342" y="62691"/>
                    </a:lnTo>
                    <a:lnTo>
                      <a:pt x="114933" y="82281"/>
                    </a:lnTo>
                    <a:lnTo>
                      <a:pt x="100566" y="96648"/>
                    </a:lnTo>
                    <a:lnTo>
                      <a:pt x="108403" y="104484"/>
                    </a:lnTo>
                    <a:lnTo>
                      <a:pt x="116239" y="112321"/>
                    </a:lnTo>
                    <a:lnTo>
                      <a:pt x="130605" y="97954"/>
                    </a:lnTo>
                    <a:lnTo>
                      <a:pt x="144972" y="112321"/>
                    </a:lnTo>
                    <a:lnTo>
                      <a:pt x="159339" y="97954"/>
                    </a:lnTo>
                    <a:close/>
                    <a:moveTo>
                      <a:pt x="130605" y="83588"/>
                    </a:moveTo>
                    <a:lnTo>
                      <a:pt x="130605" y="83588"/>
                    </a:lnTo>
                    <a:lnTo>
                      <a:pt x="130605" y="83588"/>
                    </a:lnTo>
                    <a:close/>
                  </a:path>
                </a:pathLst>
              </a:custGeom>
              <a:grpFill/>
              <a:ln w="12927"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07" name="Graphic 78">
                <a:extLst>
                  <a:ext uri="{FF2B5EF4-FFF2-40B4-BE49-F238E27FC236}">
                    <a16:creationId xmlns:a16="http://schemas.microsoft.com/office/drawing/2014/main" id="{0C4B80B5-2EAD-8449-9AEB-AFEF89FE5EF0}"/>
                  </a:ext>
                </a:extLst>
              </p:cNvPr>
              <p:cNvSpPr/>
              <p:nvPr>
                <p:custDataLst>
                  <p:tags r:id="rId44"/>
                </p:custDataLst>
              </p:nvPr>
            </p:nvSpPr>
            <p:spPr>
              <a:xfrm>
                <a:off x="11536801" y="3380809"/>
                <a:ext cx="329125" cy="329125"/>
              </a:xfrm>
              <a:custGeom>
                <a:avLst/>
                <a:gdLst>
                  <a:gd name="connsiteX0" fmla="*/ 86200 w 329125"/>
                  <a:gd name="connsiteY0" fmla="*/ 303005 h 329125"/>
                  <a:gd name="connsiteX1" fmla="*/ 86200 w 329125"/>
                  <a:gd name="connsiteY1" fmla="*/ 303005 h 329125"/>
                  <a:gd name="connsiteX2" fmla="*/ 86200 w 329125"/>
                  <a:gd name="connsiteY2" fmla="*/ 303005 h 329125"/>
                  <a:gd name="connsiteX3" fmla="*/ 329126 w 329125"/>
                  <a:gd name="connsiteY3" fmla="*/ 60079 h 329125"/>
                  <a:gd name="connsiteX4" fmla="*/ 267741 w 329125"/>
                  <a:gd name="connsiteY4" fmla="*/ 0 h 329125"/>
                  <a:gd name="connsiteX5" fmla="*/ 26121 w 329125"/>
                  <a:gd name="connsiteY5" fmla="*/ 241620 h 329125"/>
                  <a:gd name="connsiteX6" fmla="*/ 26121 w 329125"/>
                  <a:gd name="connsiteY6" fmla="*/ 241620 h 329125"/>
                  <a:gd name="connsiteX7" fmla="*/ 26121 w 329125"/>
                  <a:gd name="connsiteY7" fmla="*/ 241620 h 329125"/>
                  <a:gd name="connsiteX8" fmla="*/ 26121 w 329125"/>
                  <a:gd name="connsiteY8" fmla="*/ 241620 h 329125"/>
                  <a:gd name="connsiteX9" fmla="*/ 26121 w 329125"/>
                  <a:gd name="connsiteY9" fmla="*/ 241620 h 329125"/>
                  <a:gd name="connsiteX10" fmla="*/ 0 w 329125"/>
                  <a:gd name="connsiteY10" fmla="*/ 329126 h 329125"/>
                  <a:gd name="connsiteX11" fmla="*/ 86200 w 329125"/>
                  <a:gd name="connsiteY11" fmla="*/ 303005 h 329125"/>
                  <a:gd name="connsiteX12" fmla="*/ 297781 w 329125"/>
                  <a:gd name="connsiteY12" fmla="*/ 60079 h 329125"/>
                  <a:gd name="connsiteX13" fmla="*/ 274272 w 329125"/>
                  <a:gd name="connsiteY13" fmla="*/ 83588 h 329125"/>
                  <a:gd name="connsiteX14" fmla="*/ 244232 w 329125"/>
                  <a:gd name="connsiteY14" fmla="*/ 53548 h 329125"/>
                  <a:gd name="connsiteX15" fmla="*/ 267741 w 329125"/>
                  <a:gd name="connsiteY15" fmla="*/ 30039 h 329125"/>
                  <a:gd name="connsiteX16" fmla="*/ 297781 w 329125"/>
                  <a:gd name="connsiteY16" fmla="*/ 60079 h 329125"/>
                  <a:gd name="connsiteX17" fmla="*/ 228560 w 329125"/>
                  <a:gd name="connsiteY17" fmla="*/ 69221 h 329125"/>
                  <a:gd name="connsiteX18" fmla="*/ 258599 w 329125"/>
                  <a:gd name="connsiteY18" fmla="*/ 99260 h 329125"/>
                  <a:gd name="connsiteX19" fmla="*/ 86200 w 329125"/>
                  <a:gd name="connsiteY19" fmla="*/ 271659 h 329125"/>
                  <a:gd name="connsiteX20" fmla="*/ 56160 w 329125"/>
                  <a:gd name="connsiteY20" fmla="*/ 241620 h 329125"/>
                  <a:gd name="connsiteX21" fmla="*/ 228560 w 329125"/>
                  <a:gd name="connsiteY21" fmla="*/ 69221 h 329125"/>
                  <a:gd name="connsiteX22" fmla="*/ 43100 w 329125"/>
                  <a:gd name="connsiteY22" fmla="*/ 259905 h 329125"/>
                  <a:gd name="connsiteX23" fmla="*/ 69221 w 329125"/>
                  <a:gd name="connsiteY23" fmla="*/ 286026 h 329125"/>
                  <a:gd name="connsiteX24" fmla="*/ 31345 w 329125"/>
                  <a:gd name="connsiteY24" fmla="*/ 297781 h 329125"/>
                  <a:gd name="connsiteX25" fmla="*/ 43100 w 329125"/>
                  <a:gd name="connsiteY25" fmla="*/ 259905 h 32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9125" h="329125">
                    <a:moveTo>
                      <a:pt x="86200" y="303005"/>
                    </a:moveTo>
                    <a:lnTo>
                      <a:pt x="86200" y="303005"/>
                    </a:lnTo>
                    <a:lnTo>
                      <a:pt x="86200" y="303005"/>
                    </a:lnTo>
                    <a:lnTo>
                      <a:pt x="329126" y="60079"/>
                    </a:lnTo>
                    <a:lnTo>
                      <a:pt x="267741" y="0"/>
                    </a:lnTo>
                    <a:lnTo>
                      <a:pt x="26121" y="241620"/>
                    </a:lnTo>
                    <a:lnTo>
                      <a:pt x="26121" y="241620"/>
                    </a:lnTo>
                    <a:lnTo>
                      <a:pt x="26121" y="241620"/>
                    </a:lnTo>
                    <a:lnTo>
                      <a:pt x="26121" y="241620"/>
                    </a:lnTo>
                    <a:lnTo>
                      <a:pt x="26121" y="241620"/>
                    </a:lnTo>
                    <a:lnTo>
                      <a:pt x="0" y="329126"/>
                    </a:lnTo>
                    <a:lnTo>
                      <a:pt x="86200" y="303005"/>
                    </a:lnTo>
                    <a:close/>
                    <a:moveTo>
                      <a:pt x="297781" y="60079"/>
                    </a:moveTo>
                    <a:lnTo>
                      <a:pt x="274272" y="83588"/>
                    </a:lnTo>
                    <a:lnTo>
                      <a:pt x="244232" y="53548"/>
                    </a:lnTo>
                    <a:lnTo>
                      <a:pt x="267741" y="30039"/>
                    </a:lnTo>
                    <a:lnTo>
                      <a:pt x="297781" y="60079"/>
                    </a:lnTo>
                    <a:close/>
                    <a:moveTo>
                      <a:pt x="228560" y="69221"/>
                    </a:moveTo>
                    <a:lnTo>
                      <a:pt x="258599" y="99260"/>
                    </a:lnTo>
                    <a:lnTo>
                      <a:pt x="86200" y="271659"/>
                    </a:lnTo>
                    <a:lnTo>
                      <a:pt x="56160" y="241620"/>
                    </a:lnTo>
                    <a:lnTo>
                      <a:pt x="228560" y="69221"/>
                    </a:lnTo>
                    <a:close/>
                    <a:moveTo>
                      <a:pt x="43100" y="259905"/>
                    </a:moveTo>
                    <a:lnTo>
                      <a:pt x="69221" y="286026"/>
                    </a:lnTo>
                    <a:lnTo>
                      <a:pt x="31345" y="297781"/>
                    </a:lnTo>
                    <a:lnTo>
                      <a:pt x="43100" y="259905"/>
                    </a:lnTo>
                    <a:close/>
                  </a:path>
                </a:pathLst>
              </a:custGeom>
              <a:grpFill/>
              <a:ln w="12927"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pic>
          <p:nvPicPr>
            <p:cNvPr id="109" name="Picture Placeholder 21">
              <a:extLst>
                <a:ext uri="{FF2B5EF4-FFF2-40B4-BE49-F238E27FC236}">
                  <a16:creationId xmlns:a16="http://schemas.microsoft.com/office/drawing/2014/main" id="{2D86783C-B1D4-264E-BC60-5C3A7F055BE2}"/>
                </a:ext>
              </a:extLst>
            </p:cNvPr>
            <p:cNvPicPr>
              <a:picLocks noChangeAspect="1"/>
            </p:cNvPicPr>
            <p:nvPr>
              <p:custDataLst>
                <p:tags r:id="rId33"/>
              </p:custDataLst>
            </p:nvPr>
          </p:nvPicPr>
          <p:blipFill>
            <a:blip r:embed="rId66" cstate="hq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7237433" y="3554156"/>
              <a:ext cx="635058" cy="635058"/>
            </a:xfrm>
            <a:prstGeom prst="rect">
              <a:avLst/>
            </a:prstGeom>
          </p:spPr>
        </p:pic>
        <p:sp>
          <p:nvSpPr>
            <p:cNvPr id="110" name="Graphic 100">
              <a:extLst>
                <a:ext uri="{FF2B5EF4-FFF2-40B4-BE49-F238E27FC236}">
                  <a16:creationId xmlns:a16="http://schemas.microsoft.com/office/drawing/2014/main" id="{FF383D09-ADED-D646-B989-09E337B5E8C8}"/>
                </a:ext>
              </a:extLst>
            </p:cNvPr>
            <p:cNvSpPr>
              <a:spLocks noChangeAspect="1"/>
            </p:cNvSpPr>
            <p:nvPr>
              <p:custDataLst>
                <p:tags r:id="rId34"/>
              </p:custDataLst>
            </p:nvPr>
          </p:nvSpPr>
          <p:spPr>
            <a:xfrm>
              <a:off x="7332286" y="5374236"/>
              <a:ext cx="352784" cy="354736"/>
            </a:xfrm>
            <a:custGeom>
              <a:avLst/>
              <a:gdLst>
                <a:gd name="connsiteX0" fmla="*/ 766118 w 1103409"/>
                <a:gd name="connsiteY0" fmla="*/ 575281 h 1109510"/>
                <a:gd name="connsiteX1" fmla="*/ 837681 w 1103409"/>
                <a:gd name="connsiteY1" fmla="*/ 575281 h 1109510"/>
                <a:gd name="connsiteX2" fmla="*/ 893157 w 1103409"/>
                <a:gd name="connsiteY2" fmla="*/ 672918 h 1109510"/>
                <a:gd name="connsiteX3" fmla="*/ 1032678 w 1103409"/>
                <a:gd name="connsiteY3" fmla="*/ 672918 h 1109510"/>
                <a:gd name="connsiteX4" fmla="*/ 1103409 w 1103409"/>
                <a:gd name="connsiteY4" fmla="*/ 552259 h 1109510"/>
                <a:gd name="connsiteX5" fmla="*/ 1034620 w 1103409"/>
                <a:gd name="connsiteY5" fmla="*/ 431322 h 1109510"/>
                <a:gd name="connsiteX6" fmla="*/ 895099 w 1103409"/>
                <a:gd name="connsiteY6" fmla="*/ 431322 h 1109510"/>
                <a:gd name="connsiteX7" fmla="*/ 834908 w 1103409"/>
                <a:gd name="connsiteY7" fmla="*/ 533952 h 1109510"/>
                <a:gd name="connsiteX8" fmla="*/ 766118 w 1103409"/>
                <a:gd name="connsiteY8" fmla="*/ 533952 h 1109510"/>
                <a:gd name="connsiteX9" fmla="*/ 569457 w 1103409"/>
                <a:gd name="connsiteY9" fmla="*/ 337291 h 1109510"/>
                <a:gd name="connsiteX10" fmla="*/ 569457 w 1103409"/>
                <a:gd name="connsiteY10" fmla="*/ 82104 h 1109510"/>
                <a:gd name="connsiteX11" fmla="*/ 343394 w 1103409"/>
                <a:gd name="connsiteY11" fmla="*/ 82104 h 1109510"/>
                <a:gd name="connsiteX12" fmla="*/ 343394 w 1103409"/>
                <a:gd name="connsiteY12" fmla="*/ 0 h 1109510"/>
                <a:gd name="connsiteX13" fmla="*/ 132864 w 1103409"/>
                <a:gd name="connsiteY13" fmla="*/ 0 h 1109510"/>
                <a:gd name="connsiteX14" fmla="*/ 132864 w 1103409"/>
                <a:gd name="connsiteY14" fmla="*/ 210530 h 1109510"/>
                <a:gd name="connsiteX15" fmla="*/ 343394 w 1103409"/>
                <a:gd name="connsiteY15" fmla="*/ 210530 h 1109510"/>
                <a:gd name="connsiteX16" fmla="*/ 343394 w 1103409"/>
                <a:gd name="connsiteY16" fmla="*/ 123156 h 1109510"/>
                <a:gd name="connsiteX17" fmla="*/ 528405 w 1103409"/>
                <a:gd name="connsiteY17" fmla="*/ 123156 h 1109510"/>
                <a:gd name="connsiteX18" fmla="*/ 528405 w 1103409"/>
                <a:gd name="connsiteY18" fmla="*/ 337291 h 1109510"/>
                <a:gd name="connsiteX19" fmla="*/ 331467 w 1103409"/>
                <a:gd name="connsiteY19" fmla="*/ 534229 h 1109510"/>
                <a:gd name="connsiteX20" fmla="*/ 214136 w 1103409"/>
                <a:gd name="connsiteY20" fmla="*/ 534229 h 1109510"/>
                <a:gd name="connsiteX21" fmla="*/ 143127 w 1103409"/>
                <a:gd name="connsiteY21" fmla="*/ 403862 h 1109510"/>
                <a:gd name="connsiteX22" fmla="*/ 0 w 1103409"/>
                <a:gd name="connsiteY22" fmla="*/ 662100 h 1109510"/>
                <a:gd name="connsiteX23" fmla="*/ 284035 w 1103409"/>
                <a:gd name="connsiteY23" fmla="*/ 662100 h 1109510"/>
                <a:gd name="connsiteX24" fmla="*/ 236603 w 1103409"/>
                <a:gd name="connsiteY24" fmla="*/ 575281 h 1109510"/>
                <a:gd name="connsiteX25" fmla="*/ 331744 w 1103409"/>
                <a:gd name="connsiteY25" fmla="*/ 575281 h 1109510"/>
                <a:gd name="connsiteX26" fmla="*/ 528405 w 1103409"/>
                <a:gd name="connsiteY26" fmla="*/ 771942 h 1109510"/>
                <a:gd name="connsiteX27" fmla="*/ 528405 w 1103409"/>
                <a:gd name="connsiteY27" fmla="*/ 1022137 h 1109510"/>
                <a:gd name="connsiteX28" fmla="*/ 764731 w 1103409"/>
                <a:gd name="connsiteY28" fmla="*/ 1022137 h 1109510"/>
                <a:gd name="connsiteX29" fmla="*/ 764731 w 1103409"/>
                <a:gd name="connsiteY29" fmla="*/ 1109511 h 1109510"/>
                <a:gd name="connsiteX30" fmla="*/ 975261 w 1103409"/>
                <a:gd name="connsiteY30" fmla="*/ 1109511 h 1109510"/>
                <a:gd name="connsiteX31" fmla="*/ 975261 w 1103409"/>
                <a:gd name="connsiteY31" fmla="*/ 898981 h 1109510"/>
                <a:gd name="connsiteX32" fmla="*/ 764731 w 1103409"/>
                <a:gd name="connsiteY32" fmla="*/ 898981 h 1109510"/>
                <a:gd name="connsiteX33" fmla="*/ 764731 w 1103409"/>
                <a:gd name="connsiteY33" fmla="*/ 981085 h 1109510"/>
                <a:gd name="connsiteX34" fmla="*/ 569457 w 1103409"/>
                <a:gd name="connsiteY34" fmla="*/ 981085 h 1109510"/>
                <a:gd name="connsiteX35" fmla="*/ 569457 w 1103409"/>
                <a:gd name="connsiteY35" fmla="*/ 771942 h 1109510"/>
                <a:gd name="connsiteX36" fmla="*/ 766118 w 1103409"/>
                <a:gd name="connsiteY36" fmla="*/ 575281 h 1109510"/>
                <a:gd name="connsiteX37" fmla="*/ 173916 w 1103409"/>
                <a:gd name="connsiteY37" fmla="*/ 169478 h 1109510"/>
                <a:gd name="connsiteX38" fmla="*/ 173916 w 1103409"/>
                <a:gd name="connsiteY38" fmla="*/ 41052 h 1109510"/>
                <a:gd name="connsiteX39" fmla="*/ 302342 w 1103409"/>
                <a:gd name="connsiteY39" fmla="*/ 41052 h 1109510"/>
                <a:gd name="connsiteX40" fmla="*/ 302342 w 1103409"/>
                <a:gd name="connsiteY40" fmla="*/ 169478 h 1109510"/>
                <a:gd name="connsiteX41" fmla="*/ 173916 w 1103409"/>
                <a:gd name="connsiteY41" fmla="*/ 169478 h 1109510"/>
                <a:gd name="connsiteX42" fmla="*/ 69622 w 1103409"/>
                <a:gd name="connsiteY42" fmla="*/ 621049 h 1109510"/>
                <a:gd name="connsiteX43" fmla="*/ 142572 w 1103409"/>
                <a:gd name="connsiteY43" fmla="*/ 489017 h 1109510"/>
                <a:gd name="connsiteX44" fmla="*/ 214413 w 1103409"/>
                <a:gd name="connsiteY44" fmla="*/ 621049 h 1109510"/>
                <a:gd name="connsiteX45" fmla="*/ 69622 w 1103409"/>
                <a:gd name="connsiteY45" fmla="*/ 621049 h 1109510"/>
                <a:gd name="connsiteX46" fmla="*/ 934209 w 1103409"/>
                <a:gd name="connsiteY46" fmla="*/ 940033 h 1109510"/>
                <a:gd name="connsiteX47" fmla="*/ 934209 w 1103409"/>
                <a:gd name="connsiteY47" fmla="*/ 1068459 h 1109510"/>
                <a:gd name="connsiteX48" fmla="*/ 805783 w 1103409"/>
                <a:gd name="connsiteY48" fmla="*/ 1068459 h 1109510"/>
                <a:gd name="connsiteX49" fmla="*/ 805783 w 1103409"/>
                <a:gd name="connsiteY49" fmla="*/ 940033 h 1109510"/>
                <a:gd name="connsiteX50" fmla="*/ 934209 w 1103409"/>
                <a:gd name="connsiteY50" fmla="*/ 940033 h 1109510"/>
                <a:gd name="connsiteX51" fmla="*/ 371686 w 1103409"/>
                <a:gd name="connsiteY51" fmla="*/ 554755 h 1109510"/>
                <a:gd name="connsiteX52" fmla="*/ 548931 w 1103409"/>
                <a:gd name="connsiteY52" fmla="*/ 377511 h 1109510"/>
                <a:gd name="connsiteX53" fmla="*/ 726175 w 1103409"/>
                <a:gd name="connsiteY53" fmla="*/ 554755 h 1109510"/>
                <a:gd name="connsiteX54" fmla="*/ 548931 w 1103409"/>
                <a:gd name="connsiteY54" fmla="*/ 732000 h 1109510"/>
                <a:gd name="connsiteX55" fmla="*/ 371686 w 1103409"/>
                <a:gd name="connsiteY55" fmla="*/ 554755 h 1109510"/>
                <a:gd name="connsiteX56" fmla="*/ 871799 w 1103409"/>
                <a:gd name="connsiteY56" fmla="*/ 552259 h 1109510"/>
                <a:gd name="connsiteX57" fmla="*/ 918676 w 1103409"/>
                <a:gd name="connsiteY57" fmla="*/ 472374 h 1109510"/>
                <a:gd name="connsiteX58" fmla="*/ 1010765 w 1103409"/>
                <a:gd name="connsiteY58" fmla="*/ 472374 h 1109510"/>
                <a:gd name="connsiteX59" fmla="*/ 1055978 w 1103409"/>
                <a:gd name="connsiteY59" fmla="*/ 551704 h 1109510"/>
                <a:gd name="connsiteX60" fmla="*/ 1009101 w 1103409"/>
                <a:gd name="connsiteY60" fmla="*/ 631589 h 1109510"/>
                <a:gd name="connsiteX61" fmla="*/ 917289 w 1103409"/>
                <a:gd name="connsiteY61" fmla="*/ 631589 h 1109510"/>
                <a:gd name="connsiteX62" fmla="*/ 871799 w 1103409"/>
                <a:gd name="connsiteY62" fmla="*/ 552259 h 11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03409" h="1109510">
                  <a:moveTo>
                    <a:pt x="766118" y="575281"/>
                  </a:moveTo>
                  <a:lnTo>
                    <a:pt x="837681" y="575281"/>
                  </a:lnTo>
                  <a:lnTo>
                    <a:pt x="893157" y="672918"/>
                  </a:lnTo>
                  <a:lnTo>
                    <a:pt x="1032678" y="672918"/>
                  </a:lnTo>
                  <a:lnTo>
                    <a:pt x="1103409" y="552259"/>
                  </a:lnTo>
                  <a:lnTo>
                    <a:pt x="1034620" y="431322"/>
                  </a:lnTo>
                  <a:lnTo>
                    <a:pt x="895099" y="431322"/>
                  </a:lnTo>
                  <a:lnTo>
                    <a:pt x="834908" y="533952"/>
                  </a:lnTo>
                  <a:lnTo>
                    <a:pt x="766118" y="533952"/>
                  </a:lnTo>
                  <a:cubicBezTo>
                    <a:pt x="756410" y="429935"/>
                    <a:pt x="673474" y="346999"/>
                    <a:pt x="569457" y="337291"/>
                  </a:cubicBezTo>
                  <a:lnTo>
                    <a:pt x="569457" y="82104"/>
                  </a:lnTo>
                  <a:lnTo>
                    <a:pt x="343394" y="82104"/>
                  </a:lnTo>
                  <a:lnTo>
                    <a:pt x="343394" y="0"/>
                  </a:lnTo>
                  <a:lnTo>
                    <a:pt x="132864" y="0"/>
                  </a:lnTo>
                  <a:lnTo>
                    <a:pt x="132864" y="210530"/>
                  </a:lnTo>
                  <a:lnTo>
                    <a:pt x="343394" y="210530"/>
                  </a:lnTo>
                  <a:lnTo>
                    <a:pt x="343394" y="123156"/>
                  </a:lnTo>
                  <a:lnTo>
                    <a:pt x="528405" y="123156"/>
                  </a:lnTo>
                  <a:lnTo>
                    <a:pt x="528405" y="337291"/>
                  </a:lnTo>
                  <a:cubicBezTo>
                    <a:pt x="424388" y="347277"/>
                    <a:pt x="341175" y="430213"/>
                    <a:pt x="331467" y="534229"/>
                  </a:cubicBezTo>
                  <a:lnTo>
                    <a:pt x="214136" y="534229"/>
                  </a:lnTo>
                  <a:lnTo>
                    <a:pt x="143127" y="403862"/>
                  </a:lnTo>
                  <a:lnTo>
                    <a:pt x="0" y="662100"/>
                  </a:lnTo>
                  <a:lnTo>
                    <a:pt x="284035" y="662100"/>
                  </a:lnTo>
                  <a:lnTo>
                    <a:pt x="236603" y="575281"/>
                  </a:lnTo>
                  <a:lnTo>
                    <a:pt x="331744" y="575281"/>
                  </a:lnTo>
                  <a:cubicBezTo>
                    <a:pt x="341452" y="679298"/>
                    <a:pt x="424388" y="762234"/>
                    <a:pt x="528405" y="771942"/>
                  </a:cubicBezTo>
                  <a:lnTo>
                    <a:pt x="528405" y="1022137"/>
                  </a:lnTo>
                  <a:lnTo>
                    <a:pt x="764731" y="1022137"/>
                  </a:lnTo>
                  <a:lnTo>
                    <a:pt x="764731" y="1109511"/>
                  </a:lnTo>
                  <a:lnTo>
                    <a:pt x="975261" y="1109511"/>
                  </a:lnTo>
                  <a:lnTo>
                    <a:pt x="975261" y="898981"/>
                  </a:lnTo>
                  <a:lnTo>
                    <a:pt x="764731" y="898981"/>
                  </a:lnTo>
                  <a:lnTo>
                    <a:pt x="764731" y="981085"/>
                  </a:lnTo>
                  <a:lnTo>
                    <a:pt x="569457" y="981085"/>
                  </a:lnTo>
                  <a:lnTo>
                    <a:pt x="569457" y="771942"/>
                  </a:lnTo>
                  <a:cubicBezTo>
                    <a:pt x="673474" y="762234"/>
                    <a:pt x="756410" y="679298"/>
                    <a:pt x="766118" y="575281"/>
                  </a:cubicBezTo>
                  <a:close/>
                  <a:moveTo>
                    <a:pt x="173916" y="169478"/>
                  </a:moveTo>
                  <a:lnTo>
                    <a:pt x="173916" y="41052"/>
                  </a:lnTo>
                  <a:lnTo>
                    <a:pt x="302342" y="41052"/>
                  </a:lnTo>
                  <a:lnTo>
                    <a:pt x="302342" y="169478"/>
                  </a:lnTo>
                  <a:lnTo>
                    <a:pt x="173916" y="169478"/>
                  </a:lnTo>
                  <a:close/>
                  <a:moveTo>
                    <a:pt x="69622" y="621049"/>
                  </a:moveTo>
                  <a:lnTo>
                    <a:pt x="142572" y="489017"/>
                  </a:lnTo>
                  <a:lnTo>
                    <a:pt x="214413" y="621049"/>
                  </a:lnTo>
                  <a:lnTo>
                    <a:pt x="69622" y="621049"/>
                  </a:lnTo>
                  <a:close/>
                  <a:moveTo>
                    <a:pt x="934209" y="940033"/>
                  </a:moveTo>
                  <a:lnTo>
                    <a:pt x="934209" y="1068459"/>
                  </a:lnTo>
                  <a:lnTo>
                    <a:pt x="805783" y="1068459"/>
                  </a:lnTo>
                  <a:lnTo>
                    <a:pt x="805783" y="940033"/>
                  </a:lnTo>
                  <a:lnTo>
                    <a:pt x="934209" y="940033"/>
                  </a:lnTo>
                  <a:close/>
                  <a:moveTo>
                    <a:pt x="371686" y="554755"/>
                  </a:moveTo>
                  <a:cubicBezTo>
                    <a:pt x="371686" y="457118"/>
                    <a:pt x="451294" y="377511"/>
                    <a:pt x="548931" y="377511"/>
                  </a:cubicBezTo>
                  <a:cubicBezTo>
                    <a:pt x="646568" y="377511"/>
                    <a:pt x="726175" y="457118"/>
                    <a:pt x="726175" y="554755"/>
                  </a:cubicBezTo>
                  <a:cubicBezTo>
                    <a:pt x="726175" y="652392"/>
                    <a:pt x="646568" y="732000"/>
                    <a:pt x="548931" y="732000"/>
                  </a:cubicBezTo>
                  <a:cubicBezTo>
                    <a:pt x="451294" y="732000"/>
                    <a:pt x="371686" y="652392"/>
                    <a:pt x="371686" y="554755"/>
                  </a:cubicBezTo>
                  <a:close/>
                  <a:moveTo>
                    <a:pt x="871799" y="552259"/>
                  </a:moveTo>
                  <a:lnTo>
                    <a:pt x="918676" y="472374"/>
                  </a:lnTo>
                  <a:lnTo>
                    <a:pt x="1010765" y="472374"/>
                  </a:lnTo>
                  <a:lnTo>
                    <a:pt x="1055978" y="551704"/>
                  </a:lnTo>
                  <a:lnTo>
                    <a:pt x="1009101" y="631589"/>
                  </a:lnTo>
                  <a:lnTo>
                    <a:pt x="917289" y="631589"/>
                  </a:lnTo>
                  <a:lnTo>
                    <a:pt x="871799" y="552259"/>
                  </a:lnTo>
                  <a:close/>
                </a:path>
              </a:pathLst>
            </a:custGeom>
            <a:solidFill>
              <a:schemeClr val="tx1"/>
            </a:solidFill>
            <a:ln w="27689"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nvGrpSpPr>
            <p:cNvPr id="3" name="Group 2">
              <a:extLst>
                <a:ext uri="{FF2B5EF4-FFF2-40B4-BE49-F238E27FC236}">
                  <a16:creationId xmlns:a16="http://schemas.microsoft.com/office/drawing/2014/main" id="{69976969-C775-B746-8286-B7BB75F012A8}"/>
                </a:ext>
              </a:extLst>
            </p:cNvPr>
            <p:cNvGrpSpPr/>
            <p:nvPr>
              <p:custDataLst>
                <p:tags r:id="rId35"/>
              </p:custDataLst>
            </p:nvPr>
          </p:nvGrpSpPr>
          <p:grpSpPr>
            <a:xfrm>
              <a:off x="8797992" y="4791720"/>
              <a:ext cx="763206" cy="763206"/>
              <a:chOff x="8797992" y="4791720"/>
              <a:chExt cx="763206" cy="763206"/>
            </a:xfrm>
          </p:grpSpPr>
          <p:sp>
            <p:nvSpPr>
              <p:cNvPr id="42" name="Rounded Rectangle 41">
                <a:extLst>
                  <a:ext uri="{FF2B5EF4-FFF2-40B4-BE49-F238E27FC236}">
                    <a16:creationId xmlns:a16="http://schemas.microsoft.com/office/drawing/2014/main" id="{CAAF04CC-C746-6946-9DFF-A82FCF8B017F}"/>
                  </a:ext>
                </a:extLst>
              </p:cNvPr>
              <p:cNvSpPr/>
              <p:nvPr>
                <p:custDataLst>
                  <p:tags r:id="rId39"/>
                </p:custDataLst>
              </p:nvPr>
            </p:nvSpPr>
            <p:spPr>
              <a:xfrm>
                <a:off x="8797992" y="4791720"/>
                <a:ext cx="763206" cy="763206"/>
              </a:xfrm>
              <a:prstGeom prst="round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111" name="Graphic 95">
                <a:extLst>
                  <a:ext uri="{FF2B5EF4-FFF2-40B4-BE49-F238E27FC236}">
                    <a16:creationId xmlns:a16="http://schemas.microsoft.com/office/drawing/2014/main" id="{5197FBCB-D2BB-434D-8D60-2A3DEB65B14F}"/>
                  </a:ext>
                </a:extLst>
              </p:cNvPr>
              <p:cNvPicPr>
                <a:picLocks noChangeAspect="1"/>
              </p:cNvPicPr>
              <p:nvPr>
                <p:custDataLst>
                  <p:tags r:id="rId40"/>
                </p:custDataLst>
              </p:nvPr>
            </p:nvPicPr>
            <p:blipFill>
              <a:blip r:embed="rId68" cstate="hq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8942883" y="4944958"/>
                <a:ext cx="473903" cy="473903"/>
              </a:xfrm>
              <a:prstGeom prst="rect">
                <a:avLst/>
              </a:prstGeom>
            </p:spPr>
          </p:pic>
        </p:grpSp>
        <p:grpSp>
          <p:nvGrpSpPr>
            <p:cNvPr id="16" name="Graphic 111">
              <a:extLst>
                <a:ext uri="{FF2B5EF4-FFF2-40B4-BE49-F238E27FC236}">
                  <a16:creationId xmlns:a16="http://schemas.microsoft.com/office/drawing/2014/main" id="{C1B3784C-7B0B-7049-B71B-8B9716FCA398}"/>
                </a:ext>
              </a:extLst>
            </p:cNvPr>
            <p:cNvGrpSpPr/>
            <p:nvPr>
              <p:custDataLst>
                <p:tags r:id="rId36"/>
              </p:custDataLst>
            </p:nvPr>
          </p:nvGrpSpPr>
          <p:grpSpPr>
            <a:xfrm>
              <a:off x="7328511" y="2874825"/>
              <a:ext cx="394289" cy="370131"/>
              <a:chOff x="6932517" y="840530"/>
              <a:chExt cx="2395489" cy="2248723"/>
            </a:xfrm>
            <a:solidFill>
              <a:schemeClr val="tx1"/>
            </a:solidFill>
          </p:grpSpPr>
          <p:sp>
            <p:nvSpPr>
              <p:cNvPr id="17" name="Graphic 111">
                <a:extLst>
                  <a:ext uri="{FF2B5EF4-FFF2-40B4-BE49-F238E27FC236}">
                    <a16:creationId xmlns:a16="http://schemas.microsoft.com/office/drawing/2014/main" id="{E7F3A5D3-8C08-FB4D-A86F-12909CEBF48F}"/>
                  </a:ext>
                </a:extLst>
              </p:cNvPr>
              <p:cNvSpPr/>
              <p:nvPr>
                <p:custDataLst>
                  <p:tags r:id="rId37"/>
                </p:custDataLst>
              </p:nvPr>
            </p:nvSpPr>
            <p:spPr>
              <a:xfrm>
                <a:off x="6932517" y="840530"/>
                <a:ext cx="2395489" cy="1192162"/>
              </a:xfrm>
              <a:custGeom>
                <a:avLst/>
                <a:gdLst>
                  <a:gd name="connsiteX0" fmla="*/ 2141372 w 2395489"/>
                  <a:gd name="connsiteY0" fmla="*/ 457655 h 1192162"/>
                  <a:gd name="connsiteX1" fmla="*/ 1971870 w 2395489"/>
                  <a:gd name="connsiteY1" fmla="*/ 389854 h 1192162"/>
                  <a:gd name="connsiteX2" fmla="*/ 1853219 w 2395489"/>
                  <a:gd name="connsiteY2" fmla="*/ 293803 h 1192162"/>
                  <a:gd name="connsiteX3" fmla="*/ 1378614 w 2395489"/>
                  <a:gd name="connsiteY3" fmla="*/ 0 h 1192162"/>
                  <a:gd name="connsiteX4" fmla="*/ 994410 w 2395489"/>
                  <a:gd name="connsiteY4" fmla="*/ 169502 h 1192162"/>
                  <a:gd name="connsiteX5" fmla="*/ 853159 w 2395489"/>
                  <a:gd name="connsiteY5" fmla="*/ 220352 h 1192162"/>
                  <a:gd name="connsiteX6" fmla="*/ 644107 w 2395489"/>
                  <a:gd name="connsiteY6" fmla="*/ 254253 h 1192162"/>
                  <a:gd name="connsiteX7" fmla="*/ 395504 w 2395489"/>
                  <a:gd name="connsiteY7" fmla="*/ 559356 h 1192162"/>
                  <a:gd name="connsiteX8" fmla="*/ 305103 w 2395489"/>
                  <a:gd name="connsiteY8" fmla="*/ 678007 h 1192162"/>
                  <a:gd name="connsiteX9" fmla="*/ 5650 w 2395489"/>
                  <a:gd name="connsiteY9" fmla="*/ 1135662 h 1192162"/>
                  <a:gd name="connsiteX10" fmla="*/ 0 w 2395489"/>
                  <a:gd name="connsiteY10" fmla="*/ 1192163 h 1192162"/>
                  <a:gd name="connsiteX11" fmla="*/ 322053 w 2395489"/>
                  <a:gd name="connsiteY11" fmla="*/ 1192163 h 1192162"/>
                  <a:gd name="connsiteX12" fmla="*/ 333353 w 2395489"/>
                  <a:gd name="connsiteY12" fmla="*/ 1192163 h 1192162"/>
                  <a:gd name="connsiteX13" fmla="*/ 446355 w 2395489"/>
                  <a:gd name="connsiteY13" fmla="*/ 1192163 h 1192162"/>
                  <a:gd name="connsiteX14" fmla="*/ 446355 w 2395489"/>
                  <a:gd name="connsiteY14" fmla="*/ 1090462 h 1192162"/>
                  <a:gd name="connsiteX15" fmla="*/ 333353 w 2395489"/>
                  <a:gd name="connsiteY15" fmla="*/ 1090462 h 1192162"/>
                  <a:gd name="connsiteX16" fmla="*/ 322053 w 2395489"/>
                  <a:gd name="connsiteY16" fmla="*/ 1090462 h 1192162"/>
                  <a:gd name="connsiteX17" fmla="*/ 113001 w 2395489"/>
                  <a:gd name="connsiteY17" fmla="*/ 1090462 h 1192162"/>
                  <a:gd name="connsiteX18" fmla="*/ 350304 w 2395489"/>
                  <a:gd name="connsiteY18" fmla="*/ 768408 h 1192162"/>
                  <a:gd name="connsiteX19" fmla="*/ 491555 w 2395489"/>
                  <a:gd name="connsiteY19" fmla="*/ 576306 h 1192162"/>
                  <a:gd name="connsiteX20" fmla="*/ 678007 w 2395489"/>
                  <a:gd name="connsiteY20" fmla="*/ 344654 h 1192162"/>
                  <a:gd name="connsiteX21" fmla="*/ 841859 w 2395489"/>
                  <a:gd name="connsiteY21" fmla="*/ 322053 h 1192162"/>
                  <a:gd name="connsiteX22" fmla="*/ 1067861 w 2395489"/>
                  <a:gd name="connsiteY22" fmla="*/ 237302 h 1192162"/>
                  <a:gd name="connsiteX23" fmla="*/ 1378614 w 2395489"/>
                  <a:gd name="connsiteY23" fmla="*/ 101701 h 1192162"/>
                  <a:gd name="connsiteX24" fmla="*/ 1757168 w 2395489"/>
                  <a:gd name="connsiteY24" fmla="*/ 339004 h 1192162"/>
                  <a:gd name="connsiteX25" fmla="*/ 1949270 w 2395489"/>
                  <a:gd name="connsiteY25" fmla="*/ 485905 h 1192162"/>
                  <a:gd name="connsiteX26" fmla="*/ 2090521 w 2395489"/>
                  <a:gd name="connsiteY26" fmla="*/ 542406 h 1192162"/>
                  <a:gd name="connsiteX27" fmla="*/ 2254373 w 2395489"/>
                  <a:gd name="connsiteY27" fmla="*/ 1090462 h 1192162"/>
                  <a:gd name="connsiteX28" fmla="*/ 1937970 w 2395489"/>
                  <a:gd name="connsiteY28" fmla="*/ 1090462 h 1192162"/>
                  <a:gd name="connsiteX29" fmla="*/ 1937970 w 2395489"/>
                  <a:gd name="connsiteY29" fmla="*/ 1192163 h 1192162"/>
                  <a:gd name="connsiteX30" fmla="*/ 2316524 w 2395489"/>
                  <a:gd name="connsiteY30" fmla="*/ 1192163 h 1192162"/>
                  <a:gd name="connsiteX31" fmla="*/ 2333474 w 2395489"/>
                  <a:gd name="connsiteY31" fmla="*/ 1163912 h 1192162"/>
                  <a:gd name="connsiteX32" fmla="*/ 2141372 w 2395489"/>
                  <a:gd name="connsiteY32" fmla="*/ 457655 h 119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95489" h="1192162">
                    <a:moveTo>
                      <a:pt x="2141372" y="457655"/>
                    </a:moveTo>
                    <a:cubicBezTo>
                      <a:pt x="2090521" y="423754"/>
                      <a:pt x="2028371" y="401154"/>
                      <a:pt x="1971870" y="389854"/>
                    </a:cubicBezTo>
                    <a:cubicBezTo>
                      <a:pt x="1921020" y="378554"/>
                      <a:pt x="1875819" y="344654"/>
                      <a:pt x="1853219" y="293803"/>
                    </a:cubicBezTo>
                    <a:cubicBezTo>
                      <a:pt x="1762818" y="113001"/>
                      <a:pt x="1582016" y="0"/>
                      <a:pt x="1378614" y="0"/>
                    </a:cubicBezTo>
                    <a:cubicBezTo>
                      <a:pt x="1231713" y="0"/>
                      <a:pt x="1090461" y="62151"/>
                      <a:pt x="994410" y="169502"/>
                    </a:cubicBezTo>
                    <a:cubicBezTo>
                      <a:pt x="960510" y="209052"/>
                      <a:pt x="909659" y="226002"/>
                      <a:pt x="853159" y="220352"/>
                    </a:cubicBezTo>
                    <a:cubicBezTo>
                      <a:pt x="779708" y="214702"/>
                      <a:pt x="706257" y="226002"/>
                      <a:pt x="644107" y="254253"/>
                    </a:cubicBezTo>
                    <a:cubicBezTo>
                      <a:pt x="514155" y="310753"/>
                      <a:pt x="423754" y="423754"/>
                      <a:pt x="395504" y="559356"/>
                    </a:cubicBezTo>
                    <a:cubicBezTo>
                      <a:pt x="384204" y="610206"/>
                      <a:pt x="350304" y="655407"/>
                      <a:pt x="305103" y="678007"/>
                    </a:cubicBezTo>
                    <a:cubicBezTo>
                      <a:pt x="129951" y="768408"/>
                      <a:pt x="16950" y="943560"/>
                      <a:pt x="5650" y="1135662"/>
                    </a:cubicBezTo>
                    <a:lnTo>
                      <a:pt x="0" y="1192163"/>
                    </a:lnTo>
                    <a:lnTo>
                      <a:pt x="322053" y="1192163"/>
                    </a:lnTo>
                    <a:lnTo>
                      <a:pt x="333353" y="1192163"/>
                    </a:lnTo>
                    <a:lnTo>
                      <a:pt x="446355" y="1192163"/>
                    </a:lnTo>
                    <a:lnTo>
                      <a:pt x="446355" y="1090462"/>
                    </a:lnTo>
                    <a:lnTo>
                      <a:pt x="333353" y="1090462"/>
                    </a:lnTo>
                    <a:lnTo>
                      <a:pt x="322053" y="1090462"/>
                    </a:lnTo>
                    <a:lnTo>
                      <a:pt x="113001" y="1090462"/>
                    </a:lnTo>
                    <a:cubicBezTo>
                      <a:pt x="141251" y="954860"/>
                      <a:pt x="226002" y="836209"/>
                      <a:pt x="350304" y="768408"/>
                    </a:cubicBezTo>
                    <a:cubicBezTo>
                      <a:pt x="423754" y="728858"/>
                      <a:pt x="480255" y="661057"/>
                      <a:pt x="491555" y="576306"/>
                    </a:cubicBezTo>
                    <a:cubicBezTo>
                      <a:pt x="514155" y="474605"/>
                      <a:pt x="581956" y="384204"/>
                      <a:pt x="678007" y="344654"/>
                    </a:cubicBezTo>
                    <a:cubicBezTo>
                      <a:pt x="734508" y="327703"/>
                      <a:pt x="785358" y="316403"/>
                      <a:pt x="841859" y="322053"/>
                    </a:cubicBezTo>
                    <a:cubicBezTo>
                      <a:pt x="926610" y="327703"/>
                      <a:pt x="1011360" y="299453"/>
                      <a:pt x="1067861" y="237302"/>
                    </a:cubicBezTo>
                    <a:cubicBezTo>
                      <a:pt x="1146962" y="152552"/>
                      <a:pt x="1259963" y="101701"/>
                      <a:pt x="1378614" y="101701"/>
                    </a:cubicBezTo>
                    <a:cubicBezTo>
                      <a:pt x="1542466" y="101701"/>
                      <a:pt x="1683717" y="192102"/>
                      <a:pt x="1757168" y="339004"/>
                    </a:cubicBezTo>
                    <a:cubicBezTo>
                      <a:pt x="1796719" y="412454"/>
                      <a:pt x="1864519" y="468955"/>
                      <a:pt x="1949270" y="485905"/>
                    </a:cubicBezTo>
                    <a:cubicBezTo>
                      <a:pt x="2000121" y="497205"/>
                      <a:pt x="2045321" y="514155"/>
                      <a:pt x="2090521" y="542406"/>
                    </a:cubicBezTo>
                    <a:cubicBezTo>
                      <a:pt x="2276973" y="661057"/>
                      <a:pt x="2344774" y="898359"/>
                      <a:pt x="2254373" y="1090462"/>
                    </a:cubicBezTo>
                    <a:lnTo>
                      <a:pt x="1937970" y="1090462"/>
                    </a:lnTo>
                    <a:lnTo>
                      <a:pt x="1937970" y="1192163"/>
                    </a:lnTo>
                    <a:lnTo>
                      <a:pt x="2316524" y="1192163"/>
                    </a:lnTo>
                    <a:lnTo>
                      <a:pt x="2333474" y="1163912"/>
                    </a:lnTo>
                    <a:cubicBezTo>
                      <a:pt x="2463425" y="920960"/>
                      <a:pt x="2384324" y="604556"/>
                      <a:pt x="2141372" y="45765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8" name="Graphic 111">
                <a:extLst>
                  <a:ext uri="{FF2B5EF4-FFF2-40B4-BE49-F238E27FC236}">
                    <a16:creationId xmlns:a16="http://schemas.microsoft.com/office/drawing/2014/main" id="{F1F132C2-A08E-0947-8857-C943686A8FC7}"/>
                  </a:ext>
                </a:extLst>
              </p:cNvPr>
              <p:cNvSpPr/>
              <p:nvPr>
                <p:custDataLst>
                  <p:tags r:id="rId38"/>
                </p:custDataLst>
              </p:nvPr>
            </p:nvSpPr>
            <p:spPr>
              <a:xfrm>
                <a:off x="7441022" y="1558088"/>
                <a:ext cx="1372964" cy="1531166"/>
              </a:xfrm>
              <a:custGeom>
                <a:avLst/>
                <a:gdLst>
                  <a:gd name="connsiteX0" fmla="*/ 1372964 w 1372964"/>
                  <a:gd name="connsiteY0" fmla="*/ 220352 h 1531166"/>
                  <a:gd name="connsiteX1" fmla="*/ 1372964 w 1372964"/>
                  <a:gd name="connsiteY1" fmla="*/ 220352 h 1531166"/>
                  <a:gd name="connsiteX2" fmla="*/ 1372964 w 1372964"/>
                  <a:gd name="connsiteY2" fmla="*/ 209052 h 1531166"/>
                  <a:gd name="connsiteX3" fmla="*/ 1333414 w 1372964"/>
                  <a:gd name="connsiteY3" fmla="*/ 129951 h 1531166"/>
                  <a:gd name="connsiteX4" fmla="*/ 1305163 w 1372964"/>
                  <a:gd name="connsiteY4" fmla="*/ 107351 h 1531166"/>
                  <a:gd name="connsiteX5" fmla="*/ 847509 w 1372964"/>
                  <a:gd name="connsiteY5" fmla="*/ 5650 h 1531166"/>
                  <a:gd name="connsiteX6" fmla="*/ 689307 w 1372964"/>
                  <a:gd name="connsiteY6" fmla="*/ 0 h 1531166"/>
                  <a:gd name="connsiteX7" fmla="*/ 587606 w 1372964"/>
                  <a:gd name="connsiteY7" fmla="*/ 0 h 1531166"/>
                  <a:gd name="connsiteX8" fmla="*/ 248603 w 1372964"/>
                  <a:gd name="connsiteY8" fmla="*/ 39550 h 1531166"/>
                  <a:gd name="connsiteX9" fmla="*/ 152552 w 1372964"/>
                  <a:gd name="connsiteY9" fmla="*/ 67801 h 1531166"/>
                  <a:gd name="connsiteX10" fmla="*/ 73451 w 1372964"/>
                  <a:gd name="connsiteY10" fmla="*/ 101701 h 1531166"/>
                  <a:gd name="connsiteX11" fmla="*/ 0 w 1372964"/>
                  <a:gd name="connsiteY11" fmla="*/ 203402 h 1531166"/>
                  <a:gd name="connsiteX12" fmla="*/ 0 w 1372964"/>
                  <a:gd name="connsiteY12" fmla="*/ 209052 h 1531166"/>
                  <a:gd name="connsiteX13" fmla="*/ 0 w 1372964"/>
                  <a:gd name="connsiteY13" fmla="*/ 214702 h 1531166"/>
                  <a:gd name="connsiteX14" fmla="*/ 0 w 1372964"/>
                  <a:gd name="connsiteY14" fmla="*/ 570656 h 1531166"/>
                  <a:gd name="connsiteX15" fmla="*/ 0 w 1372964"/>
                  <a:gd name="connsiteY15" fmla="*/ 587606 h 1531166"/>
                  <a:gd name="connsiteX16" fmla="*/ 0 w 1372964"/>
                  <a:gd name="connsiteY16" fmla="*/ 949210 h 1531166"/>
                  <a:gd name="connsiteX17" fmla="*/ 0 w 1372964"/>
                  <a:gd name="connsiteY17" fmla="*/ 960510 h 1531166"/>
                  <a:gd name="connsiteX18" fmla="*/ 0 w 1372964"/>
                  <a:gd name="connsiteY18" fmla="*/ 1333414 h 1531166"/>
                  <a:gd name="connsiteX19" fmla="*/ 73451 w 1372964"/>
                  <a:gd name="connsiteY19" fmla="*/ 1429465 h 1531166"/>
                  <a:gd name="connsiteX20" fmla="*/ 152552 w 1372964"/>
                  <a:gd name="connsiteY20" fmla="*/ 1463365 h 1531166"/>
                  <a:gd name="connsiteX21" fmla="*/ 248603 w 1372964"/>
                  <a:gd name="connsiteY21" fmla="*/ 1491616 h 1531166"/>
                  <a:gd name="connsiteX22" fmla="*/ 587606 w 1372964"/>
                  <a:gd name="connsiteY22" fmla="*/ 1531166 h 1531166"/>
                  <a:gd name="connsiteX23" fmla="*/ 689307 w 1372964"/>
                  <a:gd name="connsiteY23" fmla="*/ 1531166 h 1531166"/>
                  <a:gd name="connsiteX24" fmla="*/ 847509 w 1372964"/>
                  <a:gd name="connsiteY24" fmla="*/ 1525516 h 1531166"/>
                  <a:gd name="connsiteX25" fmla="*/ 1305163 w 1372964"/>
                  <a:gd name="connsiteY25" fmla="*/ 1429465 h 1531166"/>
                  <a:gd name="connsiteX26" fmla="*/ 1333414 w 1372964"/>
                  <a:gd name="connsiteY26" fmla="*/ 1406865 h 1531166"/>
                  <a:gd name="connsiteX27" fmla="*/ 1372964 w 1372964"/>
                  <a:gd name="connsiteY27" fmla="*/ 1327764 h 1531166"/>
                  <a:gd name="connsiteX28" fmla="*/ 1372964 w 1372964"/>
                  <a:gd name="connsiteY28" fmla="*/ 954860 h 1531166"/>
                  <a:gd name="connsiteX29" fmla="*/ 1372964 w 1372964"/>
                  <a:gd name="connsiteY29" fmla="*/ 943560 h 1531166"/>
                  <a:gd name="connsiteX30" fmla="*/ 1372964 w 1372964"/>
                  <a:gd name="connsiteY30" fmla="*/ 581956 h 1531166"/>
                  <a:gd name="connsiteX31" fmla="*/ 1372964 w 1372964"/>
                  <a:gd name="connsiteY31" fmla="*/ 565006 h 1531166"/>
                  <a:gd name="connsiteX32" fmla="*/ 1372964 w 1372964"/>
                  <a:gd name="connsiteY32" fmla="*/ 220352 h 1531166"/>
                  <a:gd name="connsiteX33" fmla="*/ 683657 w 1372964"/>
                  <a:gd name="connsiteY33" fmla="*/ 96051 h 1531166"/>
                  <a:gd name="connsiteX34" fmla="*/ 1276913 w 1372964"/>
                  <a:gd name="connsiteY34" fmla="*/ 209052 h 1531166"/>
                  <a:gd name="connsiteX35" fmla="*/ 683657 w 1372964"/>
                  <a:gd name="connsiteY35" fmla="*/ 322053 h 1531166"/>
                  <a:gd name="connsiteX36" fmla="*/ 90401 w 1372964"/>
                  <a:gd name="connsiteY36" fmla="*/ 209052 h 1531166"/>
                  <a:gd name="connsiteX37" fmla="*/ 683657 w 1372964"/>
                  <a:gd name="connsiteY37" fmla="*/ 96051 h 1531166"/>
                  <a:gd name="connsiteX38" fmla="*/ 90401 w 1372964"/>
                  <a:gd name="connsiteY38" fmla="*/ 322053 h 1531166"/>
                  <a:gd name="connsiteX39" fmla="*/ 683657 w 1372964"/>
                  <a:gd name="connsiteY39" fmla="*/ 412454 h 1531166"/>
                  <a:gd name="connsiteX40" fmla="*/ 1276913 w 1372964"/>
                  <a:gd name="connsiteY40" fmla="*/ 322053 h 1531166"/>
                  <a:gd name="connsiteX41" fmla="*/ 1276913 w 1372964"/>
                  <a:gd name="connsiteY41" fmla="*/ 593256 h 1531166"/>
                  <a:gd name="connsiteX42" fmla="*/ 683657 w 1372964"/>
                  <a:gd name="connsiteY42" fmla="*/ 700607 h 1531166"/>
                  <a:gd name="connsiteX43" fmla="*/ 90401 w 1372964"/>
                  <a:gd name="connsiteY43" fmla="*/ 593256 h 1531166"/>
                  <a:gd name="connsiteX44" fmla="*/ 90401 w 1372964"/>
                  <a:gd name="connsiteY44" fmla="*/ 322053 h 1531166"/>
                  <a:gd name="connsiteX45" fmla="*/ 1282563 w 1372964"/>
                  <a:gd name="connsiteY45" fmla="*/ 706258 h 1531166"/>
                  <a:gd name="connsiteX46" fmla="*/ 1282563 w 1372964"/>
                  <a:gd name="connsiteY46" fmla="*/ 966160 h 1531166"/>
                  <a:gd name="connsiteX47" fmla="*/ 689307 w 1372964"/>
                  <a:gd name="connsiteY47" fmla="*/ 1073511 h 1531166"/>
                  <a:gd name="connsiteX48" fmla="*/ 90401 w 1372964"/>
                  <a:gd name="connsiteY48" fmla="*/ 966160 h 1531166"/>
                  <a:gd name="connsiteX49" fmla="*/ 90401 w 1372964"/>
                  <a:gd name="connsiteY49" fmla="*/ 706258 h 1531166"/>
                  <a:gd name="connsiteX50" fmla="*/ 683657 w 1372964"/>
                  <a:gd name="connsiteY50" fmla="*/ 796658 h 1531166"/>
                  <a:gd name="connsiteX51" fmla="*/ 1282563 w 1372964"/>
                  <a:gd name="connsiteY51" fmla="*/ 706258 h 1531166"/>
                  <a:gd name="connsiteX52" fmla="*/ 683657 w 1372964"/>
                  <a:gd name="connsiteY52" fmla="*/ 1452065 h 1531166"/>
                  <a:gd name="connsiteX53" fmla="*/ 90401 w 1372964"/>
                  <a:gd name="connsiteY53" fmla="*/ 1344714 h 1531166"/>
                  <a:gd name="connsiteX54" fmla="*/ 90401 w 1372964"/>
                  <a:gd name="connsiteY54" fmla="*/ 1079161 h 1531166"/>
                  <a:gd name="connsiteX55" fmla="*/ 683657 w 1372964"/>
                  <a:gd name="connsiteY55" fmla="*/ 1169562 h 1531166"/>
                  <a:gd name="connsiteX56" fmla="*/ 1276913 w 1372964"/>
                  <a:gd name="connsiteY56" fmla="*/ 1079161 h 1531166"/>
                  <a:gd name="connsiteX57" fmla="*/ 1276913 w 1372964"/>
                  <a:gd name="connsiteY57" fmla="*/ 1344714 h 1531166"/>
                  <a:gd name="connsiteX58" fmla="*/ 683657 w 1372964"/>
                  <a:gd name="connsiteY58" fmla="*/ 1452065 h 15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72964" h="1531166">
                    <a:moveTo>
                      <a:pt x="1372964" y="220352"/>
                    </a:moveTo>
                    <a:cubicBezTo>
                      <a:pt x="1372964" y="220352"/>
                      <a:pt x="1372964" y="214702"/>
                      <a:pt x="1372964" y="220352"/>
                    </a:cubicBezTo>
                    <a:cubicBezTo>
                      <a:pt x="1372964" y="214702"/>
                      <a:pt x="1372964" y="209052"/>
                      <a:pt x="1372964" y="209052"/>
                    </a:cubicBezTo>
                    <a:cubicBezTo>
                      <a:pt x="1372964" y="180802"/>
                      <a:pt x="1356014" y="152552"/>
                      <a:pt x="1333414" y="129951"/>
                    </a:cubicBezTo>
                    <a:cubicBezTo>
                      <a:pt x="1322114" y="124301"/>
                      <a:pt x="1316464" y="113001"/>
                      <a:pt x="1305163" y="107351"/>
                    </a:cubicBezTo>
                    <a:cubicBezTo>
                      <a:pt x="1203462" y="45200"/>
                      <a:pt x="1017010" y="16950"/>
                      <a:pt x="847509" y="5650"/>
                    </a:cubicBezTo>
                    <a:cubicBezTo>
                      <a:pt x="791008" y="0"/>
                      <a:pt x="734508" y="0"/>
                      <a:pt x="689307" y="0"/>
                    </a:cubicBezTo>
                    <a:cubicBezTo>
                      <a:pt x="655407" y="0"/>
                      <a:pt x="621506" y="0"/>
                      <a:pt x="587606" y="0"/>
                    </a:cubicBezTo>
                    <a:cubicBezTo>
                      <a:pt x="480255" y="5650"/>
                      <a:pt x="355954" y="16950"/>
                      <a:pt x="248603" y="39550"/>
                    </a:cubicBezTo>
                    <a:cubicBezTo>
                      <a:pt x="214702" y="45200"/>
                      <a:pt x="180802" y="56501"/>
                      <a:pt x="152552" y="67801"/>
                    </a:cubicBezTo>
                    <a:cubicBezTo>
                      <a:pt x="124301" y="79101"/>
                      <a:pt x="96051" y="90401"/>
                      <a:pt x="73451" y="101701"/>
                    </a:cubicBezTo>
                    <a:cubicBezTo>
                      <a:pt x="28250" y="129951"/>
                      <a:pt x="0" y="163852"/>
                      <a:pt x="0" y="203402"/>
                    </a:cubicBezTo>
                    <a:cubicBezTo>
                      <a:pt x="0" y="203402"/>
                      <a:pt x="0" y="209052"/>
                      <a:pt x="0" y="209052"/>
                    </a:cubicBezTo>
                    <a:cubicBezTo>
                      <a:pt x="0" y="209052"/>
                      <a:pt x="0" y="214702"/>
                      <a:pt x="0" y="214702"/>
                    </a:cubicBezTo>
                    <a:lnTo>
                      <a:pt x="0" y="570656"/>
                    </a:lnTo>
                    <a:lnTo>
                      <a:pt x="0" y="587606"/>
                    </a:lnTo>
                    <a:lnTo>
                      <a:pt x="0" y="949210"/>
                    </a:lnTo>
                    <a:lnTo>
                      <a:pt x="0" y="960510"/>
                    </a:lnTo>
                    <a:lnTo>
                      <a:pt x="0" y="1333414"/>
                    </a:lnTo>
                    <a:cubicBezTo>
                      <a:pt x="0" y="1372965"/>
                      <a:pt x="28250" y="1406865"/>
                      <a:pt x="73451" y="1429465"/>
                    </a:cubicBezTo>
                    <a:cubicBezTo>
                      <a:pt x="96051" y="1440765"/>
                      <a:pt x="124301" y="1452065"/>
                      <a:pt x="152552" y="1463365"/>
                    </a:cubicBezTo>
                    <a:cubicBezTo>
                      <a:pt x="180802" y="1474666"/>
                      <a:pt x="214702" y="1480316"/>
                      <a:pt x="248603" y="1491616"/>
                    </a:cubicBezTo>
                    <a:cubicBezTo>
                      <a:pt x="355954" y="1514216"/>
                      <a:pt x="474605" y="1525516"/>
                      <a:pt x="587606" y="1531166"/>
                    </a:cubicBezTo>
                    <a:cubicBezTo>
                      <a:pt x="621506" y="1531166"/>
                      <a:pt x="661057" y="1531166"/>
                      <a:pt x="689307" y="1531166"/>
                    </a:cubicBezTo>
                    <a:cubicBezTo>
                      <a:pt x="734508" y="1531166"/>
                      <a:pt x="791008" y="1531166"/>
                      <a:pt x="847509" y="1525516"/>
                    </a:cubicBezTo>
                    <a:cubicBezTo>
                      <a:pt x="1017010" y="1514216"/>
                      <a:pt x="1203462" y="1485966"/>
                      <a:pt x="1305163" y="1429465"/>
                    </a:cubicBezTo>
                    <a:cubicBezTo>
                      <a:pt x="1316464" y="1423815"/>
                      <a:pt x="1327764" y="1418165"/>
                      <a:pt x="1333414" y="1406865"/>
                    </a:cubicBezTo>
                    <a:cubicBezTo>
                      <a:pt x="1361664" y="1384265"/>
                      <a:pt x="1372964" y="1361664"/>
                      <a:pt x="1372964" y="1327764"/>
                    </a:cubicBezTo>
                    <a:lnTo>
                      <a:pt x="1372964" y="954860"/>
                    </a:lnTo>
                    <a:lnTo>
                      <a:pt x="1372964" y="943560"/>
                    </a:lnTo>
                    <a:lnTo>
                      <a:pt x="1372964" y="581956"/>
                    </a:lnTo>
                    <a:lnTo>
                      <a:pt x="1372964" y="565006"/>
                    </a:lnTo>
                    <a:lnTo>
                      <a:pt x="1372964" y="220352"/>
                    </a:lnTo>
                    <a:close/>
                    <a:moveTo>
                      <a:pt x="683657" y="96051"/>
                    </a:moveTo>
                    <a:cubicBezTo>
                      <a:pt x="1045261" y="96051"/>
                      <a:pt x="1259963" y="169502"/>
                      <a:pt x="1276913" y="209052"/>
                    </a:cubicBezTo>
                    <a:cubicBezTo>
                      <a:pt x="1259963" y="248603"/>
                      <a:pt x="1039611" y="322053"/>
                      <a:pt x="683657" y="322053"/>
                    </a:cubicBezTo>
                    <a:cubicBezTo>
                      <a:pt x="327703" y="322053"/>
                      <a:pt x="107351" y="248603"/>
                      <a:pt x="90401" y="209052"/>
                    </a:cubicBezTo>
                    <a:cubicBezTo>
                      <a:pt x="113001" y="169502"/>
                      <a:pt x="327703" y="96051"/>
                      <a:pt x="683657" y="96051"/>
                    </a:cubicBezTo>
                    <a:close/>
                    <a:moveTo>
                      <a:pt x="90401" y="322053"/>
                    </a:moveTo>
                    <a:cubicBezTo>
                      <a:pt x="231652" y="395504"/>
                      <a:pt x="502855" y="412454"/>
                      <a:pt x="683657" y="412454"/>
                    </a:cubicBezTo>
                    <a:cubicBezTo>
                      <a:pt x="864459" y="412454"/>
                      <a:pt x="1135662" y="389854"/>
                      <a:pt x="1276913" y="322053"/>
                    </a:cubicBezTo>
                    <a:lnTo>
                      <a:pt x="1276913" y="593256"/>
                    </a:lnTo>
                    <a:cubicBezTo>
                      <a:pt x="1265613" y="615857"/>
                      <a:pt x="1096111" y="700607"/>
                      <a:pt x="683657" y="700607"/>
                    </a:cubicBezTo>
                    <a:cubicBezTo>
                      <a:pt x="271203" y="700607"/>
                      <a:pt x="107351" y="621507"/>
                      <a:pt x="90401" y="593256"/>
                    </a:cubicBezTo>
                    <a:lnTo>
                      <a:pt x="90401" y="322053"/>
                    </a:lnTo>
                    <a:close/>
                    <a:moveTo>
                      <a:pt x="1282563" y="706258"/>
                    </a:moveTo>
                    <a:lnTo>
                      <a:pt x="1282563" y="966160"/>
                    </a:lnTo>
                    <a:cubicBezTo>
                      <a:pt x="1271263" y="988761"/>
                      <a:pt x="1101761" y="1073511"/>
                      <a:pt x="689307" y="1073511"/>
                    </a:cubicBezTo>
                    <a:cubicBezTo>
                      <a:pt x="276853" y="1073511"/>
                      <a:pt x="107351" y="994410"/>
                      <a:pt x="90401" y="966160"/>
                    </a:cubicBezTo>
                    <a:lnTo>
                      <a:pt x="90401" y="706258"/>
                    </a:lnTo>
                    <a:cubicBezTo>
                      <a:pt x="231652" y="774058"/>
                      <a:pt x="502855" y="796658"/>
                      <a:pt x="683657" y="796658"/>
                    </a:cubicBezTo>
                    <a:cubicBezTo>
                      <a:pt x="864459" y="796658"/>
                      <a:pt x="1141312" y="774058"/>
                      <a:pt x="1282563" y="706258"/>
                    </a:cubicBezTo>
                    <a:close/>
                    <a:moveTo>
                      <a:pt x="683657" y="1452065"/>
                    </a:moveTo>
                    <a:cubicBezTo>
                      <a:pt x="271203" y="1452065"/>
                      <a:pt x="101701" y="1367315"/>
                      <a:pt x="90401" y="1344714"/>
                    </a:cubicBezTo>
                    <a:lnTo>
                      <a:pt x="90401" y="1079161"/>
                    </a:lnTo>
                    <a:cubicBezTo>
                      <a:pt x="231652" y="1146962"/>
                      <a:pt x="502855" y="1169562"/>
                      <a:pt x="683657" y="1169562"/>
                    </a:cubicBezTo>
                    <a:cubicBezTo>
                      <a:pt x="864459" y="1169562"/>
                      <a:pt x="1135662" y="1146962"/>
                      <a:pt x="1276913" y="1079161"/>
                    </a:cubicBezTo>
                    <a:lnTo>
                      <a:pt x="1276913" y="1344714"/>
                    </a:lnTo>
                    <a:cubicBezTo>
                      <a:pt x="1265613" y="1367315"/>
                      <a:pt x="1101761" y="1452065"/>
                      <a:pt x="683657" y="1452065"/>
                    </a:cubicBezTo>
                    <a:close/>
                  </a:path>
                </a:pathLst>
              </a:custGeom>
              <a:grpFill/>
              <a:ln w="56303" cap="flat">
                <a:noFill/>
                <a:prstDash val="solid"/>
                <a:miter/>
              </a:ln>
            </p:spPr>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pic>
        <p:nvPicPr>
          <p:cNvPr id="86" name="OTag">
            <a:extLst>
              <a:ext uri="{FF2B5EF4-FFF2-40B4-BE49-F238E27FC236}">
                <a16:creationId xmlns:a16="http://schemas.microsoft.com/office/drawing/2014/main" id="{5D4A625B-93A4-334C-AF9E-1F9C31F1E07C}"/>
              </a:ext>
              <a:ext uri="{C183D7F6-B498-43B3-948B-1728B52AA6E4}">
                <adec:decorative xmlns:adec="http://schemas.microsoft.com/office/drawing/2017/decorative" val="1"/>
              </a:ext>
            </a:extLst>
          </p:cNvPr>
          <p:cNvPicPr>
            <a:picLocks noChangeAspect="1"/>
          </p:cNvPicPr>
          <p:nvPr>
            <p:custDataLst>
              <p:tags r:id="rId7"/>
            </p:custDataLst>
          </p:nvPr>
        </p:nvPicPr>
        <p:blipFill>
          <a:blip r:embed="rId70">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2" name="Text Placeholder 27">
            <a:extLst>
              <a:ext uri="{FF2B5EF4-FFF2-40B4-BE49-F238E27FC236}">
                <a16:creationId xmlns:a16="http://schemas.microsoft.com/office/drawing/2014/main" id="{A4EE2763-FB7E-489B-922C-A0CF63BF595E}"/>
              </a:ext>
            </a:extLst>
          </p:cNvPr>
          <p:cNvSpPr txBox="1"/>
          <p:nvPr>
            <p:custDataLst>
              <p:tags r:id="rId8"/>
            </p:custDataLst>
          </p:nvPr>
        </p:nvSpPr>
        <p:spPr>
          <a:xfrm>
            <a:off x="761999" y="1280388"/>
            <a:ext cx="5888653" cy="1055274"/>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600" b="1" dirty="0"/>
              <a:t>도전과제</a:t>
            </a:r>
            <a:r>
              <a:rPr lang="en-US" sz="1600" b="1" dirty="0"/>
              <a:t>:</a:t>
            </a:r>
          </a:p>
          <a:p>
            <a:pPr marL="171450" indent="-171450">
              <a:buFont typeface="Arial" panose="020B0604020202020204" pitchFamily="34" charset="0"/>
              <a:buChar char="•"/>
            </a:pPr>
            <a:r>
              <a:rPr lang="en-US" altLang="ko-KR" sz="1400" dirty="0"/>
              <a:t>OCI</a:t>
            </a:r>
            <a:r>
              <a:rPr lang="ko-KR" altLang="en-US" sz="1400" dirty="0"/>
              <a:t>의 데이터 사이언스를 사용하여 입원을 방지하는 개인화된 디지털 의료 계획의 개발 가속화</a:t>
            </a:r>
            <a:endParaRPr lang="en-US" sz="1400" b="1" dirty="0"/>
          </a:p>
        </p:txBody>
      </p:sp>
      <p:sp>
        <p:nvSpPr>
          <p:cNvPr id="63" name="Text Placeholder 29">
            <a:extLst>
              <a:ext uri="{FF2B5EF4-FFF2-40B4-BE49-F238E27FC236}">
                <a16:creationId xmlns:a16="http://schemas.microsoft.com/office/drawing/2014/main" id="{1E3D8BD7-A53A-1449-8F2A-6EB4748C8979}"/>
              </a:ext>
            </a:extLst>
          </p:cNvPr>
          <p:cNvSpPr txBox="1"/>
          <p:nvPr>
            <p:custDataLst>
              <p:tags r:id="rId9"/>
            </p:custDataLst>
          </p:nvPr>
        </p:nvSpPr>
        <p:spPr>
          <a:xfrm>
            <a:off x="762000" y="2477339"/>
            <a:ext cx="5686404" cy="2090079"/>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ko-KR" altLang="en-US" sz="1600" b="1" dirty="0"/>
              <a:t>결과</a:t>
            </a:r>
            <a:r>
              <a:rPr lang="en-US" sz="1600" dirty="0"/>
              <a:t>:</a:t>
            </a:r>
          </a:p>
          <a:p>
            <a:pPr>
              <a:lnSpc>
                <a:spcPct val="110000"/>
              </a:lnSpc>
            </a:pPr>
            <a:r>
              <a:rPr lang="ko-KR" altLang="en-US" sz="1400" dirty="0"/>
              <a:t>다양한 출처에서 환자의 의료 기록 수집</a:t>
            </a:r>
            <a:endParaRPr lang="en-US" altLang="ko-KR" sz="1400" dirty="0"/>
          </a:p>
          <a:p>
            <a:pPr>
              <a:lnSpc>
                <a:spcPct val="110000"/>
              </a:lnSpc>
            </a:pPr>
            <a:r>
              <a:rPr lang="ko-KR" altLang="en-US" sz="1400" dirty="0"/>
              <a:t>이 데이터를 사용하여 입원 위험 요소를 예측할 수 있는 기계학습 모델 훈련</a:t>
            </a:r>
            <a:endParaRPr lang="en-US" altLang="ko-KR" sz="1400" dirty="0"/>
          </a:p>
          <a:p>
            <a:pPr>
              <a:lnSpc>
                <a:spcPct val="110000"/>
              </a:lnSpc>
            </a:pPr>
            <a:r>
              <a:rPr lang="ko-KR" altLang="en-US" sz="1400" dirty="0"/>
              <a:t>첫번째 제품을 개발하는 데 걸리는 시간이 몇 개월에서 몇 주로 단축</a:t>
            </a:r>
            <a:r>
              <a:rPr lang="ko-KR" altLang="en-US" sz="1600" dirty="0"/>
              <a:t>되었으며</a:t>
            </a:r>
            <a:r>
              <a:rPr lang="en-US" altLang="ko-KR" sz="1600" dirty="0"/>
              <a:t>, </a:t>
            </a:r>
            <a:r>
              <a:rPr lang="en-US" altLang="ko-KR" sz="1400" dirty="0"/>
              <a:t>End-to-End HIPAAA </a:t>
            </a:r>
            <a:r>
              <a:rPr lang="ko-KR" altLang="en-US" sz="1400" dirty="0"/>
              <a:t>규정 준수 보장</a:t>
            </a:r>
            <a:endParaRPr lang="en-US" altLang="ko-KR" sz="1400" dirty="0"/>
          </a:p>
        </p:txBody>
      </p:sp>
      <p:sp>
        <p:nvSpPr>
          <p:cNvPr id="64" name="Text Placeholder 28">
            <a:extLst>
              <a:ext uri="{FF2B5EF4-FFF2-40B4-BE49-F238E27FC236}">
                <a16:creationId xmlns:a16="http://schemas.microsoft.com/office/drawing/2014/main" id="{2F440B2B-5472-E34C-959A-10C15E41949A}"/>
              </a:ext>
            </a:extLst>
          </p:cNvPr>
          <p:cNvSpPr txBox="1"/>
          <p:nvPr>
            <p:custDataLst>
              <p:tags r:id="rId10"/>
            </p:custDataLst>
          </p:nvPr>
        </p:nvSpPr>
        <p:spPr>
          <a:xfrm>
            <a:off x="803096" y="4528345"/>
            <a:ext cx="5725556" cy="1586705"/>
          </a:xfrm>
          <a:prstGeom prst="rect">
            <a:avLst/>
          </a:prstGeom>
          <a:solidFill>
            <a:schemeClr val="tx2">
              <a:lumMod val="10000"/>
              <a:lumOff val="90000"/>
            </a:schemeClr>
          </a:solidFill>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indent="-90488"/>
            <a:r>
              <a:rPr lang="en-US" altLang="ko-KR" sz="1200" i="1" dirty="0">
                <a:latin typeface="Oracle Sans" panose="020B0503020204020204" pitchFamily="34" charset="0"/>
              </a:rPr>
              <a:t>“The Oracle Cloud team is our partner in our endeavor; </a:t>
            </a:r>
            <a:br>
              <a:rPr lang="en-US" altLang="ko-KR" sz="1200" i="1" dirty="0">
                <a:latin typeface="Oracle Sans" panose="020B0503020204020204" pitchFamily="34" charset="0"/>
              </a:rPr>
            </a:br>
            <a:r>
              <a:rPr lang="en-US" altLang="ko-KR" sz="1200" i="1" dirty="0">
                <a:latin typeface="Oracle Sans" panose="020B0503020204020204" pitchFamily="34" charset="0"/>
              </a:rPr>
              <a:t>Oracle embraces our mission. We’re moving forward not just because of them, but we’re moving forward together.”</a:t>
            </a:r>
            <a:br>
              <a:rPr lang="en-US" altLang="ko-KR" sz="1200" dirty="0">
                <a:latin typeface="Georgia" panose="02040502050405020303" pitchFamily="18" charset="0"/>
              </a:rPr>
            </a:br>
            <a:br>
              <a:rPr lang="en-US" altLang="ko-KR" sz="1200" dirty="0">
                <a:latin typeface="Georgia" panose="02040502050405020303" pitchFamily="18" charset="0"/>
              </a:rPr>
            </a:br>
            <a:r>
              <a:rPr lang="en-US" altLang="ko-KR" sz="1200" dirty="0"/>
              <a:t>Bob Goldberg </a:t>
            </a:r>
            <a:br>
              <a:rPr lang="en-US" altLang="ko-KR" sz="1200" dirty="0"/>
            </a:br>
            <a:r>
              <a:rPr lang="en-US" altLang="ko-KR" sz="1200" dirty="0"/>
              <a:t>Cofounder and CEO, </a:t>
            </a:r>
            <a:r>
              <a:rPr lang="en-US" altLang="ko-KR" sz="1200" dirty="0" err="1"/>
              <a:t>Prosperdtx</a:t>
            </a:r>
            <a:endParaRPr lang="en-US" altLang="ko-KR" sz="1200" dirty="0"/>
          </a:p>
        </p:txBody>
      </p:sp>
      <p:sp>
        <p:nvSpPr>
          <p:cNvPr id="65" name="Text Placeholder 1"/>
          <p:cNvSpPr txBox="1">
            <a:spLocks/>
          </p:cNvSpPr>
          <p:nvPr/>
        </p:nvSpPr>
        <p:spPr>
          <a:xfrm>
            <a:off x="6816577" y="2162271"/>
            <a:ext cx="1571068" cy="1139550"/>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400" b="1" dirty="0"/>
              <a:t>데이터 마이그레이션으로 생산성 향상 및 </a:t>
            </a:r>
            <a:r>
              <a:rPr lang="en-US" altLang="ko-KR" sz="1400" b="1" dirty="0"/>
              <a:t>ML </a:t>
            </a:r>
            <a:r>
              <a:rPr lang="ko-KR" altLang="en-US" sz="1400" b="1" dirty="0"/>
              <a:t>모델 개발 가속화</a:t>
            </a:r>
            <a:endParaRPr lang="en-US" sz="1400" b="1" dirty="0"/>
          </a:p>
        </p:txBody>
      </p:sp>
      <p:sp>
        <p:nvSpPr>
          <p:cNvPr id="67" name="Text Placeholder 2"/>
          <p:cNvSpPr txBox="1">
            <a:spLocks/>
          </p:cNvSpPr>
          <p:nvPr/>
        </p:nvSpPr>
        <p:spPr>
          <a:xfrm>
            <a:off x="6816577" y="1692647"/>
            <a:ext cx="1359361" cy="398327"/>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5"/>
                </a:solidFill>
              </a:rPr>
              <a:t>60% higher</a:t>
            </a:r>
          </a:p>
        </p:txBody>
      </p:sp>
      <p:sp>
        <p:nvSpPr>
          <p:cNvPr id="69" name="Text Placeholder 5"/>
          <p:cNvSpPr txBox="1">
            <a:spLocks/>
          </p:cNvSpPr>
          <p:nvPr/>
        </p:nvSpPr>
        <p:spPr>
          <a:xfrm>
            <a:off x="8471860" y="2162271"/>
            <a:ext cx="1260358" cy="1139550"/>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HIPAA </a:t>
            </a:r>
            <a:r>
              <a:rPr lang="ko-KR" altLang="en-US" sz="1400" b="1" dirty="0"/>
              <a:t>규정 준수 보장</a:t>
            </a:r>
            <a:endParaRPr lang="en-US" sz="1400" b="1" dirty="0"/>
          </a:p>
        </p:txBody>
      </p:sp>
      <p:sp>
        <p:nvSpPr>
          <p:cNvPr id="70" name="Text Placeholder 6"/>
          <p:cNvSpPr txBox="1">
            <a:spLocks/>
          </p:cNvSpPr>
          <p:nvPr/>
        </p:nvSpPr>
        <p:spPr>
          <a:xfrm>
            <a:off x="8471859" y="1692647"/>
            <a:ext cx="1359361" cy="398327"/>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solidFill>
                  <a:schemeClr val="accent5"/>
                </a:solidFill>
              </a:rPr>
              <a:t>End-to-end</a:t>
            </a:r>
          </a:p>
        </p:txBody>
      </p:sp>
      <p:sp>
        <p:nvSpPr>
          <p:cNvPr id="71" name="Text Placeholder 7"/>
          <p:cNvSpPr txBox="1">
            <a:spLocks/>
          </p:cNvSpPr>
          <p:nvPr/>
        </p:nvSpPr>
        <p:spPr>
          <a:xfrm>
            <a:off x="10127141" y="2162271"/>
            <a:ext cx="1359361" cy="1139550"/>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1400" b="1" dirty="0"/>
              <a:t>비용 절감</a:t>
            </a:r>
            <a:endParaRPr lang="en-US" sz="1400" b="1" i="1" dirty="0"/>
          </a:p>
        </p:txBody>
      </p:sp>
      <p:sp>
        <p:nvSpPr>
          <p:cNvPr id="83" name="Text Placeholder 8"/>
          <p:cNvSpPr txBox="1">
            <a:spLocks/>
          </p:cNvSpPr>
          <p:nvPr/>
        </p:nvSpPr>
        <p:spPr>
          <a:xfrm>
            <a:off x="10127141" y="1692647"/>
            <a:ext cx="1359361" cy="398327"/>
          </a:xfrm>
          <a:prstGeom prst="rect">
            <a:avLst/>
          </a:prstGeom>
        </p:spPr>
        <p:txBody>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5"/>
                </a:solidFill>
              </a:rPr>
              <a:t>25%</a:t>
            </a:r>
          </a:p>
        </p:txBody>
      </p:sp>
    </p:spTree>
    <p:extLst>
      <p:ext uri="{BB962C8B-B14F-4D97-AF65-F5344CB8AC3E}">
        <p14:creationId xmlns:p14="http://schemas.microsoft.com/office/powerpoint/2010/main" val="147663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12"/>
          </p:nvPr>
        </p:nvSpPr>
        <p:spPr/>
        <p:txBody>
          <a:bodyPr/>
          <a:lstStyle/>
          <a:p>
            <a:fld id="{345D60D9-5372-5F40-9443-0F9AE5BDC3C8}" type="slidenum">
              <a:rPr lang="en-US" smtClean="0"/>
              <a:pPr/>
              <a:t>36</a:t>
            </a:fld>
            <a:endParaRPr lang="en-US" dirty="0"/>
          </a:p>
        </p:txBody>
      </p:sp>
      <p:sp>
        <p:nvSpPr>
          <p:cNvPr id="7" name="제목 6"/>
          <p:cNvSpPr>
            <a:spLocks noGrp="1"/>
          </p:cNvSpPr>
          <p:nvPr>
            <p:ph type="title"/>
          </p:nvPr>
        </p:nvSpPr>
        <p:spPr/>
        <p:txBody>
          <a:bodyPr/>
          <a:lstStyle/>
          <a:p>
            <a:r>
              <a:rPr lang="ko-KR" altLang="en-US" dirty="0"/>
              <a:t>오라클 </a:t>
            </a:r>
            <a:r>
              <a:rPr lang="ko-KR" altLang="en-US" dirty="0" err="1"/>
              <a:t>클라우드를</a:t>
            </a:r>
            <a:r>
              <a:rPr lang="ko-KR" altLang="en-US" dirty="0"/>
              <a:t> 활용한 데이터 </a:t>
            </a:r>
            <a:r>
              <a:rPr lang="ko-KR" altLang="en-US" dirty="0" err="1"/>
              <a:t>인사이트</a:t>
            </a:r>
            <a:r>
              <a:rPr lang="ko-KR" altLang="en-US" dirty="0"/>
              <a:t> 활용하기 </a:t>
            </a:r>
          </a:p>
        </p:txBody>
      </p:sp>
      <p:sp>
        <p:nvSpPr>
          <p:cNvPr id="12" name="텍스트 개체 틀 11"/>
          <p:cNvSpPr>
            <a:spLocks noGrp="1"/>
          </p:cNvSpPr>
          <p:nvPr>
            <p:ph type="body" sz="quarter" idx="33"/>
          </p:nvPr>
        </p:nvSpPr>
        <p:spPr/>
        <p:txBody>
          <a:bodyPr/>
          <a:lstStyle/>
          <a:p>
            <a:r>
              <a:rPr lang="en-US" altLang="ko-KR" dirty="0"/>
              <a:t>Free Tier</a:t>
            </a:r>
            <a:r>
              <a:rPr lang="ko-KR" altLang="en-US" dirty="0"/>
              <a:t>를 활용한 데이터 </a:t>
            </a:r>
            <a:r>
              <a:rPr lang="ko-KR" altLang="en-US" dirty="0" err="1"/>
              <a:t>인사이트</a:t>
            </a:r>
            <a:r>
              <a:rPr lang="ko-KR" altLang="en-US" dirty="0"/>
              <a:t> 활용하기</a:t>
            </a:r>
            <a:endParaRPr lang="en-US" altLang="ko-KR" dirty="0"/>
          </a:p>
          <a:p>
            <a:endParaRPr lang="en-US" altLang="ko-KR" dirty="0"/>
          </a:p>
          <a:p>
            <a:r>
              <a:rPr lang="ko-KR" altLang="en-US" dirty="0">
                <a:hlinkClick r:id="rId2"/>
              </a:rPr>
              <a:t>https://www.oracle.com/cloud/free/?source=:ow:o:h:nav:050120SiteFooter&amp;intcmp=:ow:o:h:nav:050120SiteFooter#always-free</a:t>
            </a:r>
            <a:endParaRPr lang="en-US" altLang="ko-KR" dirty="0"/>
          </a:p>
          <a:p>
            <a:endParaRPr lang="ko-KR" altLang="en-US" dirty="0"/>
          </a:p>
        </p:txBody>
      </p:sp>
    </p:spTree>
    <p:extLst>
      <p:ext uri="{BB962C8B-B14F-4D97-AF65-F5344CB8AC3E}">
        <p14:creationId xmlns:p14="http://schemas.microsoft.com/office/powerpoint/2010/main" val="403970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Oracle</a:t>
            </a:r>
            <a:r>
              <a:rPr lang="ko-KR" altLang="en-US" dirty="0"/>
              <a:t> </a:t>
            </a:r>
            <a:r>
              <a:rPr lang="en-US" altLang="ko-KR" dirty="0"/>
              <a:t>Cloud Free Tier </a:t>
            </a:r>
            <a:r>
              <a:rPr lang="ko-KR" altLang="en-US" dirty="0"/>
              <a:t>소개</a:t>
            </a:r>
          </a:p>
        </p:txBody>
      </p:sp>
      <p:sp>
        <p:nvSpPr>
          <p:cNvPr id="4" name="바닥글 개체 틀 3"/>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2"/>
          </p:nvPr>
        </p:nvSpPr>
        <p:spPr/>
        <p:txBody>
          <a:bodyPr/>
          <a:lstStyle/>
          <a:p>
            <a:fld id="{345D60D9-5372-5F40-9443-0F9AE5BDC3C8}" type="slidenum">
              <a:rPr lang="en-US" smtClean="0"/>
              <a:pPr/>
              <a:t>37</a:t>
            </a:fld>
            <a:endParaRPr lang="en-US" dirty="0"/>
          </a:p>
        </p:txBody>
      </p:sp>
      <p:sp>
        <p:nvSpPr>
          <p:cNvPr id="15" name="Arc 41">
            <a:extLst>
              <a:ext uri="{FF2B5EF4-FFF2-40B4-BE49-F238E27FC236}">
                <a16:creationId xmlns:a16="http://schemas.microsoft.com/office/drawing/2014/main" id="{FD1132F9-8E2C-8740-9386-904649F5D91D}"/>
              </a:ext>
            </a:extLst>
          </p:cNvPr>
          <p:cNvSpPr/>
          <p:nvPr/>
        </p:nvSpPr>
        <p:spPr>
          <a:xfrm>
            <a:off x="596504" y="1737300"/>
            <a:ext cx="4256532" cy="4256532"/>
          </a:xfrm>
          <a:prstGeom prst="arc">
            <a:avLst>
              <a:gd name="adj1" fmla="val 16201938"/>
              <a:gd name="adj2" fmla="val 5421231"/>
            </a:avLst>
          </a:prstGeom>
          <a:ln w="381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sp>
        <p:nvSpPr>
          <p:cNvPr id="16" name="Arc 35">
            <a:extLst>
              <a:ext uri="{FF2B5EF4-FFF2-40B4-BE49-F238E27FC236}">
                <a16:creationId xmlns:a16="http://schemas.microsoft.com/office/drawing/2014/main" id="{C92CCA0A-859C-944B-9078-7FF100A27818}"/>
              </a:ext>
            </a:extLst>
          </p:cNvPr>
          <p:cNvSpPr/>
          <p:nvPr/>
        </p:nvSpPr>
        <p:spPr>
          <a:xfrm>
            <a:off x="7333854" y="1737300"/>
            <a:ext cx="4256532" cy="4256532"/>
          </a:xfrm>
          <a:prstGeom prst="arc">
            <a:avLst>
              <a:gd name="adj1" fmla="val 5392278"/>
              <a:gd name="adj2" fmla="val 16197697"/>
            </a:avLst>
          </a:prstGeom>
          <a:ln w="381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dirty="0"/>
          </a:p>
        </p:txBody>
      </p:sp>
      <p:cxnSp>
        <p:nvCxnSpPr>
          <p:cNvPr id="51" name="Straight Connector 34">
            <a:extLst>
              <a:ext uri="{FF2B5EF4-FFF2-40B4-BE49-F238E27FC236}">
                <a16:creationId xmlns:a16="http://schemas.microsoft.com/office/drawing/2014/main" id="{45B12D08-A232-1645-A105-2BC5ED0B58EB}"/>
              </a:ext>
            </a:extLst>
          </p:cNvPr>
          <p:cNvCxnSpPr>
            <a:cxnSpLocks/>
          </p:cNvCxnSpPr>
          <p:nvPr/>
        </p:nvCxnSpPr>
        <p:spPr>
          <a:xfrm flipH="1">
            <a:off x="1193074" y="1733550"/>
            <a:ext cx="4314010" cy="0"/>
          </a:xfrm>
          <a:prstGeom prst="line">
            <a:avLst/>
          </a:prstGeom>
          <a:ln w="38100">
            <a:solidFill>
              <a:schemeClr val="bg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2" name="Straight Connector 31">
            <a:extLst>
              <a:ext uri="{FF2B5EF4-FFF2-40B4-BE49-F238E27FC236}">
                <a16:creationId xmlns:a16="http://schemas.microsoft.com/office/drawing/2014/main" id="{F0D95A8B-ED8B-ED4B-B38D-A8C8F01AB926}"/>
              </a:ext>
            </a:extLst>
          </p:cNvPr>
          <p:cNvCxnSpPr>
            <a:cxnSpLocks/>
          </p:cNvCxnSpPr>
          <p:nvPr/>
        </p:nvCxnSpPr>
        <p:spPr>
          <a:xfrm flipH="1">
            <a:off x="6684916" y="1733550"/>
            <a:ext cx="4314010" cy="0"/>
          </a:xfrm>
          <a:prstGeom prst="line">
            <a:avLst/>
          </a:prstGeom>
          <a:ln w="38100">
            <a:solidFill>
              <a:schemeClr val="bg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Rounded Rectangle 2">
            <a:extLst>
              <a:ext uri="{FF2B5EF4-FFF2-40B4-BE49-F238E27FC236}">
                <a16:creationId xmlns:a16="http://schemas.microsoft.com/office/drawing/2014/main" id="{C7A5BB8C-8510-1344-81BB-835C0BCD9B7F}"/>
              </a:ext>
            </a:extLst>
          </p:cNvPr>
          <p:cNvSpPr/>
          <p:nvPr/>
        </p:nvSpPr>
        <p:spPr>
          <a:xfrm>
            <a:off x="1193075" y="2326822"/>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4" name="Oval 1">
            <a:extLst>
              <a:ext uri="{FF2B5EF4-FFF2-40B4-BE49-F238E27FC236}">
                <a16:creationId xmlns:a16="http://schemas.microsoft.com/office/drawing/2014/main" id="{7CBC00E3-1825-374A-86B8-61E465BBAFF4}"/>
              </a:ext>
            </a:extLst>
          </p:cNvPr>
          <p:cNvSpPr/>
          <p:nvPr/>
        </p:nvSpPr>
        <p:spPr>
          <a:xfrm>
            <a:off x="1193075" y="2326822"/>
            <a:ext cx="590550" cy="59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5" name="Rounded Rectangle 3">
            <a:extLst>
              <a:ext uri="{FF2B5EF4-FFF2-40B4-BE49-F238E27FC236}">
                <a16:creationId xmlns:a16="http://schemas.microsoft.com/office/drawing/2014/main" id="{D781FDEA-C204-E548-A775-062F2E0EEF99}"/>
              </a:ext>
            </a:extLst>
          </p:cNvPr>
          <p:cNvSpPr/>
          <p:nvPr/>
        </p:nvSpPr>
        <p:spPr>
          <a:xfrm>
            <a:off x="1193075" y="3132455"/>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6" name="Oval 4">
            <a:extLst>
              <a:ext uri="{FF2B5EF4-FFF2-40B4-BE49-F238E27FC236}">
                <a16:creationId xmlns:a16="http://schemas.microsoft.com/office/drawing/2014/main" id="{D7BBF6B3-C1B8-F04B-B236-056E681C8686}"/>
              </a:ext>
            </a:extLst>
          </p:cNvPr>
          <p:cNvSpPr/>
          <p:nvPr/>
        </p:nvSpPr>
        <p:spPr>
          <a:xfrm>
            <a:off x="1193075" y="3132455"/>
            <a:ext cx="590550" cy="59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7" name="Rounded Rectangle 5">
            <a:extLst>
              <a:ext uri="{FF2B5EF4-FFF2-40B4-BE49-F238E27FC236}">
                <a16:creationId xmlns:a16="http://schemas.microsoft.com/office/drawing/2014/main" id="{ED7B0A12-3F84-494A-A143-055695EC5BAC}"/>
              </a:ext>
            </a:extLst>
          </p:cNvPr>
          <p:cNvSpPr/>
          <p:nvPr/>
        </p:nvSpPr>
        <p:spPr>
          <a:xfrm>
            <a:off x="1193075" y="3935549"/>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8" name="Oval 6">
            <a:extLst>
              <a:ext uri="{FF2B5EF4-FFF2-40B4-BE49-F238E27FC236}">
                <a16:creationId xmlns:a16="http://schemas.microsoft.com/office/drawing/2014/main" id="{902CE3C2-9AFA-2B4E-B584-8600E2F56B94}"/>
              </a:ext>
            </a:extLst>
          </p:cNvPr>
          <p:cNvSpPr/>
          <p:nvPr/>
        </p:nvSpPr>
        <p:spPr>
          <a:xfrm>
            <a:off x="1193075" y="3935549"/>
            <a:ext cx="590550" cy="59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9" name="Rounded Rectangle 7">
            <a:extLst>
              <a:ext uri="{FF2B5EF4-FFF2-40B4-BE49-F238E27FC236}">
                <a16:creationId xmlns:a16="http://schemas.microsoft.com/office/drawing/2014/main" id="{90A8F19F-ECD9-BE43-9954-3874A983D8D7}"/>
              </a:ext>
            </a:extLst>
          </p:cNvPr>
          <p:cNvSpPr/>
          <p:nvPr/>
        </p:nvSpPr>
        <p:spPr>
          <a:xfrm>
            <a:off x="1193075" y="4736102"/>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0" name="Oval 8">
            <a:extLst>
              <a:ext uri="{FF2B5EF4-FFF2-40B4-BE49-F238E27FC236}">
                <a16:creationId xmlns:a16="http://schemas.microsoft.com/office/drawing/2014/main" id="{0FD47B87-BB88-C845-83C5-89A793317227}"/>
              </a:ext>
            </a:extLst>
          </p:cNvPr>
          <p:cNvSpPr/>
          <p:nvPr/>
        </p:nvSpPr>
        <p:spPr>
          <a:xfrm>
            <a:off x="1193075" y="4736102"/>
            <a:ext cx="590550" cy="59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1" name="Rounded Rectangle 9">
            <a:extLst>
              <a:ext uri="{FF2B5EF4-FFF2-40B4-BE49-F238E27FC236}">
                <a16:creationId xmlns:a16="http://schemas.microsoft.com/office/drawing/2014/main" id="{FF078FF9-71F3-DF44-9FA7-51BD059300A1}"/>
              </a:ext>
            </a:extLst>
          </p:cNvPr>
          <p:cNvSpPr/>
          <p:nvPr/>
        </p:nvSpPr>
        <p:spPr>
          <a:xfrm>
            <a:off x="1193075" y="5534116"/>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2" name="Oval 10">
            <a:extLst>
              <a:ext uri="{FF2B5EF4-FFF2-40B4-BE49-F238E27FC236}">
                <a16:creationId xmlns:a16="http://schemas.microsoft.com/office/drawing/2014/main" id="{5F322B17-13B8-6E44-AAF6-05BB211E9725}"/>
              </a:ext>
            </a:extLst>
          </p:cNvPr>
          <p:cNvSpPr/>
          <p:nvPr/>
        </p:nvSpPr>
        <p:spPr>
          <a:xfrm>
            <a:off x="1193075" y="5534116"/>
            <a:ext cx="590550" cy="590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3" name="Rounded Rectangle 11">
            <a:extLst>
              <a:ext uri="{FF2B5EF4-FFF2-40B4-BE49-F238E27FC236}">
                <a16:creationId xmlns:a16="http://schemas.microsoft.com/office/drawing/2014/main" id="{DD2D2912-0BB1-A741-8337-164A3C237213}"/>
              </a:ext>
            </a:extLst>
          </p:cNvPr>
          <p:cNvSpPr/>
          <p:nvPr/>
        </p:nvSpPr>
        <p:spPr>
          <a:xfrm>
            <a:off x="6684917" y="2326822"/>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4" name="Oval 12">
            <a:extLst>
              <a:ext uri="{FF2B5EF4-FFF2-40B4-BE49-F238E27FC236}">
                <a16:creationId xmlns:a16="http://schemas.microsoft.com/office/drawing/2014/main" id="{3F626941-A6D6-FF4E-980B-4AE2A33FFD99}"/>
              </a:ext>
            </a:extLst>
          </p:cNvPr>
          <p:cNvSpPr/>
          <p:nvPr/>
        </p:nvSpPr>
        <p:spPr>
          <a:xfrm>
            <a:off x="6684917" y="2326822"/>
            <a:ext cx="590550" cy="590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5" name="Rounded Rectangle 13">
            <a:extLst>
              <a:ext uri="{FF2B5EF4-FFF2-40B4-BE49-F238E27FC236}">
                <a16:creationId xmlns:a16="http://schemas.microsoft.com/office/drawing/2014/main" id="{B1D41D74-E6FD-994A-B77F-041D2805CB13}"/>
              </a:ext>
            </a:extLst>
          </p:cNvPr>
          <p:cNvSpPr/>
          <p:nvPr/>
        </p:nvSpPr>
        <p:spPr>
          <a:xfrm>
            <a:off x="6684917" y="3132455"/>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6" name="Oval 14">
            <a:extLst>
              <a:ext uri="{FF2B5EF4-FFF2-40B4-BE49-F238E27FC236}">
                <a16:creationId xmlns:a16="http://schemas.microsoft.com/office/drawing/2014/main" id="{4DADD9DD-8D40-894B-AB28-B7184E3F202D}"/>
              </a:ext>
            </a:extLst>
          </p:cNvPr>
          <p:cNvSpPr/>
          <p:nvPr/>
        </p:nvSpPr>
        <p:spPr>
          <a:xfrm>
            <a:off x="6684917" y="3132455"/>
            <a:ext cx="590550" cy="590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7" name="Rounded Rectangle 15">
            <a:extLst>
              <a:ext uri="{FF2B5EF4-FFF2-40B4-BE49-F238E27FC236}">
                <a16:creationId xmlns:a16="http://schemas.microsoft.com/office/drawing/2014/main" id="{6677F9D6-1B9F-D64E-A32C-6A1E07D74FE9}"/>
              </a:ext>
            </a:extLst>
          </p:cNvPr>
          <p:cNvSpPr/>
          <p:nvPr/>
        </p:nvSpPr>
        <p:spPr>
          <a:xfrm>
            <a:off x="6684917" y="3935549"/>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8" name="Oval 16">
            <a:extLst>
              <a:ext uri="{FF2B5EF4-FFF2-40B4-BE49-F238E27FC236}">
                <a16:creationId xmlns:a16="http://schemas.microsoft.com/office/drawing/2014/main" id="{F296CEF1-85A7-A74A-A8F3-1ECA62EA1014}"/>
              </a:ext>
            </a:extLst>
          </p:cNvPr>
          <p:cNvSpPr/>
          <p:nvPr/>
        </p:nvSpPr>
        <p:spPr>
          <a:xfrm>
            <a:off x="6684917" y="3935549"/>
            <a:ext cx="590550" cy="590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9" name="Rounded Rectangle 17">
            <a:extLst>
              <a:ext uri="{FF2B5EF4-FFF2-40B4-BE49-F238E27FC236}">
                <a16:creationId xmlns:a16="http://schemas.microsoft.com/office/drawing/2014/main" id="{59A0BEAF-8F08-E84D-8CD1-CD9A8B3111E6}"/>
              </a:ext>
            </a:extLst>
          </p:cNvPr>
          <p:cNvSpPr/>
          <p:nvPr/>
        </p:nvSpPr>
        <p:spPr>
          <a:xfrm>
            <a:off x="6684917" y="4736102"/>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0" name="Oval 18">
            <a:extLst>
              <a:ext uri="{FF2B5EF4-FFF2-40B4-BE49-F238E27FC236}">
                <a16:creationId xmlns:a16="http://schemas.microsoft.com/office/drawing/2014/main" id="{644B8134-C858-4C4F-AF30-5EEEEF41E482}"/>
              </a:ext>
            </a:extLst>
          </p:cNvPr>
          <p:cNvSpPr/>
          <p:nvPr/>
        </p:nvSpPr>
        <p:spPr>
          <a:xfrm>
            <a:off x="6684917" y="4736102"/>
            <a:ext cx="590550" cy="590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1" name="Rounded Rectangle 19">
            <a:extLst>
              <a:ext uri="{FF2B5EF4-FFF2-40B4-BE49-F238E27FC236}">
                <a16:creationId xmlns:a16="http://schemas.microsoft.com/office/drawing/2014/main" id="{65B08553-FE7C-C342-A881-7D6D53AF7965}"/>
              </a:ext>
            </a:extLst>
          </p:cNvPr>
          <p:cNvSpPr/>
          <p:nvPr/>
        </p:nvSpPr>
        <p:spPr>
          <a:xfrm>
            <a:off x="6684917" y="5534116"/>
            <a:ext cx="4314009" cy="59309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2" name="Oval 20">
            <a:extLst>
              <a:ext uri="{FF2B5EF4-FFF2-40B4-BE49-F238E27FC236}">
                <a16:creationId xmlns:a16="http://schemas.microsoft.com/office/drawing/2014/main" id="{172E6395-56CA-454A-9BEE-C1F3E59CFBCE}"/>
              </a:ext>
            </a:extLst>
          </p:cNvPr>
          <p:cNvSpPr/>
          <p:nvPr/>
        </p:nvSpPr>
        <p:spPr>
          <a:xfrm>
            <a:off x="6684917" y="5534116"/>
            <a:ext cx="590550" cy="590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3" name="Chevron 21">
            <a:extLst>
              <a:ext uri="{FF2B5EF4-FFF2-40B4-BE49-F238E27FC236}">
                <a16:creationId xmlns:a16="http://schemas.microsoft.com/office/drawing/2014/main" id="{78BAEA5B-153C-AD4A-ADAD-46DC67630261}"/>
              </a:ext>
            </a:extLst>
          </p:cNvPr>
          <p:cNvSpPr/>
          <p:nvPr/>
        </p:nvSpPr>
        <p:spPr>
          <a:xfrm>
            <a:off x="2048740" y="1494408"/>
            <a:ext cx="2602679" cy="48409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4" name="Chevron 22">
            <a:extLst>
              <a:ext uri="{FF2B5EF4-FFF2-40B4-BE49-F238E27FC236}">
                <a16:creationId xmlns:a16="http://schemas.microsoft.com/office/drawing/2014/main" id="{729A5A60-6423-0F4E-B487-91401DB41310}"/>
              </a:ext>
            </a:extLst>
          </p:cNvPr>
          <p:cNvSpPr/>
          <p:nvPr/>
        </p:nvSpPr>
        <p:spPr>
          <a:xfrm flipH="1">
            <a:off x="7541792" y="1494408"/>
            <a:ext cx="2601468" cy="484095"/>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sp>
        <p:nvSpPr>
          <p:cNvPr id="75" name="Freeform 25">
            <a:extLst>
              <a:ext uri="{FF2B5EF4-FFF2-40B4-BE49-F238E27FC236}">
                <a16:creationId xmlns:a16="http://schemas.microsoft.com/office/drawing/2014/main" id="{2277C497-87F2-A641-BC52-14D950F2715E}"/>
              </a:ext>
            </a:extLst>
          </p:cNvPr>
          <p:cNvSpPr/>
          <p:nvPr/>
        </p:nvSpPr>
        <p:spPr>
          <a:xfrm>
            <a:off x="5673040" y="1305209"/>
            <a:ext cx="422961" cy="858550"/>
          </a:xfrm>
          <a:custGeom>
            <a:avLst/>
            <a:gdLst>
              <a:gd name="connsiteX0" fmla="*/ 845921 w 845921"/>
              <a:gd name="connsiteY0" fmla="*/ 0 h 1717099"/>
              <a:gd name="connsiteX1" fmla="*/ 845921 w 845921"/>
              <a:gd name="connsiteY1" fmla="*/ 1717099 h 1717099"/>
              <a:gd name="connsiteX2" fmla="*/ 771371 w 845921"/>
              <a:gd name="connsiteY2" fmla="*/ 1713334 h 1717099"/>
              <a:gd name="connsiteX3" fmla="*/ 0 w 845921"/>
              <a:gd name="connsiteY3" fmla="*/ 858549 h 1717099"/>
              <a:gd name="connsiteX4" fmla="*/ 771371 w 845921"/>
              <a:gd name="connsiteY4" fmla="*/ 3764 h 171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921" h="1717099">
                <a:moveTo>
                  <a:pt x="845921" y="0"/>
                </a:moveTo>
                <a:lnTo>
                  <a:pt x="845921" y="1717099"/>
                </a:lnTo>
                <a:lnTo>
                  <a:pt x="771371" y="1713334"/>
                </a:lnTo>
                <a:cubicBezTo>
                  <a:pt x="338103" y="1669333"/>
                  <a:pt x="0" y="1303426"/>
                  <a:pt x="0" y="858549"/>
                </a:cubicBezTo>
                <a:cubicBezTo>
                  <a:pt x="0" y="413673"/>
                  <a:pt x="338103" y="47765"/>
                  <a:pt x="771371" y="376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6" name="Freeform 26">
            <a:extLst>
              <a:ext uri="{FF2B5EF4-FFF2-40B4-BE49-F238E27FC236}">
                <a16:creationId xmlns:a16="http://schemas.microsoft.com/office/drawing/2014/main" id="{5B513782-EF45-1D4F-8B5B-EE5D50DD5412}"/>
              </a:ext>
            </a:extLst>
          </p:cNvPr>
          <p:cNvSpPr/>
          <p:nvPr/>
        </p:nvSpPr>
        <p:spPr>
          <a:xfrm rot="10800000">
            <a:off x="6096001" y="1305209"/>
            <a:ext cx="422961" cy="858550"/>
          </a:xfrm>
          <a:custGeom>
            <a:avLst/>
            <a:gdLst>
              <a:gd name="connsiteX0" fmla="*/ 845921 w 845921"/>
              <a:gd name="connsiteY0" fmla="*/ 0 h 1717099"/>
              <a:gd name="connsiteX1" fmla="*/ 845921 w 845921"/>
              <a:gd name="connsiteY1" fmla="*/ 1717099 h 1717099"/>
              <a:gd name="connsiteX2" fmla="*/ 771371 w 845921"/>
              <a:gd name="connsiteY2" fmla="*/ 1713334 h 1717099"/>
              <a:gd name="connsiteX3" fmla="*/ 0 w 845921"/>
              <a:gd name="connsiteY3" fmla="*/ 858549 h 1717099"/>
              <a:gd name="connsiteX4" fmla="*/ 771371 w 845921"/>
              <a:gd name="connsiteY4" fmla="*/ 3764 h 171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921" h="1717099">
                <a:moveTo>
                  <a:pt x="845921" y="0"/>
                </a:moveTo>
                <a:lnTo>
                  <a:pt x="845921" y="1717099"/>
                </a:lnTo>
                <a:lnTo>
                  <a:pt x="771371" y="1713334"/>
                </a:lnTo>
                <a:cubicBezTo>
                  <a:pt x="338103" y="1669333"/>
                  <a:pt x="0" y="1303426"/>
                  <a:pt x="0" y="858549"/>
                </a:cubicBezTo>
                <a:cubicBezTo>
                  <a:pt x="0" y="413673"/>
                  <a:pt x="338103" y="47765"/>
                  <a:pt x="771371" y="376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77" name="Straight Connector 28">
            <a:extLst>
              <a:ext uri="{FF2B5EF4-FFF2-40B4-BE49-F238E27FC236}">
                <a16:creationId xmlns:a16="http://schemas.microsoft.com/office/drawing/2014/main" id="{74CD9035-784F-724E-8B63-0B36B9F21497}"/>
              </a:ext>
            </a:extLst>
          </p:cNvPr>
          <p:cNvCxnSpPr>
            <a:cxnSpLocks/>
          </p:cNvCxnSpPr>
          <p:nvPr/>
        </p:nvCxnSpPr>
        <p:spPr>
          <a:xfrm>
            <a:off x="6096000" y="2326822"/>
            <a:ext cx="0" cy="3797844"/>
          </a:xfrm>
          <a:prstGeom prst="line">
            <a:avLst/>
          </a:prstGeom>
          <a:ln w="38100">
            <a:solidFill>
              <a:schemeClr val="bg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83" name="Freeform 735">
            <a:extLst>
              <a:ext uri="{FF2B5EF4-FFF2-40B4-BE49-F238E27FC236}">
                <a16:creationId xmlns:a16="http://schemas.microsoft.com/office/drawing/2014/main" id="{BE3C304B-3D48-E842-92AF-B0E15D2A5410}"/>
              </a:ext>
            </a:extLst>
          </p:cNvPr>
          <p:cNvSpPr>
            <a:spLocks noChangeArrowheads="1"/>
          </p:cNvSpPr>
          <p:nvPr/>
        </p:nvSpPr>
        <p:spPr bwMode="auto">
          <a:xfrm>
            <a:off x="6844331" y="2461239"/>
            <a:ext cx="280646" cy="321716"/>
          </a:xfrm>
          <a:custGeom>
            <a:avLst/>
            <a:gdLst/>
            <a:ahLst/>
            <a:cxnLst/>
            <a:rect l="0" t="0" r="r" b="b"/>
            <a:pathLst>
              <a:path w="259989" h="297474">
                <a:moveTo>
                  <a:pt x="131617" y="219900"/>
                </a:moveTo>
                <a:cubicBezTo>
                  <a:pt x="129093" y="229597"/>
                  <a:pt x="125127" y="236061"/>
                  <a:pt x="115751" y="242167"/>
                </a:cubicBezTo>
                <a:cubicBezTo>
                  <a:pt x="111785" y="244681"/>
                  <a:pt x="109621" y="249709"/>
                  <a:pt x="111063" y="254737"/>
                </a:cubicBezTo>
                <a:cubicBezTo>
                  <a:pt x="112506" y="259764"/>
                  <a:pt x="117915" y="263356"/>
                  <a:pt x="125487" y="264433"/>
                </a:cubicBezTo>
                <a:lnTo>
                  <a:pt x="125487" y="253659"/>
                </a:lnTo>
                <a:cubicBezTo>
                  <a:pt x="125487" y="251504"/>
                  <a:pt x="127651" y="248990"/>
                  <a:pt x="130175" y="248990"/>
                </a:cubicBezTo>
                <a:cubicBezTo>
                  <a:pt x="132699" y="248990"/>
                  <a:pt x="134502" y="251504"/>
                  <a:pt x="134502" y="253659"/>
                </a:cubicBezTo>
                <a:lnTo>
                  <a:pt x="134502" y="265152"/>
                </a:lnTo>
                <a:cubicBezTo>
                  <a:pt x="140272" y="264433"/>
                  <a:pt x="144238" y="262997"/>
                  <a:pt x="146762" y="260124"/>
                </a:cubicBezTo>
                <a:cubicBezTo>
                  <a:pt x="150008" y="256173"/>
                  <a:pt x="149647" y="251145"/>
                  <a:pt x="148926" y="247195"/>
                </a:cubicBezTo>
                <a:cubicBezTo>
                  <a:pt x="147484" y="237498"/>
                  <a:pt x="138108" y="226724"/>
                  <a:pt x="131617" y="219900"/>
                </a:cubicBezTo>
                <a:close/>
                <a:moveTo>
                  <a:pt x="130175" y="186500"/>
                </a:moveTo>
                <a:cubicBezTo>
                  <a:pt x="88706" y="186500"/>
                  <a:pt x="54810" y="219900"/>
                  <a:pt x="54810" y="261201"/>
                </a:cubicBezTo>
                <a:cubicBezTo>
                  <a:pt x="54810" y="270539"/>
                  <a:pt x="56613" y="279876"/>
                  <a:pt x="59859" y="288496"/>
                </a:cubicBezTo>
                <a:lnTo>
                  <a:pt x="125487" y="288496"/>
                </a:lnTo>
                <a:lnTo>
                  <a:pt x="125487" y="273771"/>
                </a:lnTo>
                <a:cubicBezTo>
                  <a:pt x="113588" y="272334"/>
                  <a:pt x="104933" y="266229"/>
                  <a:pt x="102409" y="256891"/>
                </a:cubicBezTo>
                <a:cubicBezTo>
                  <a:pt x="99885" y="248631"/>
                  <a:pt x="103491" y="239294"/>
                  <a:pt x="110703" y="234625"/>
                </a:cubicBezTo>
                <a:cubicBezTo>
                  <a:pt x="119357" y="229238"/>
                  <a:pt x="121881" y="224210"/>
                  <a:pt x="124045" y="210562"/>
                </a:cubicBezTo>
                <a:cubicBezTo>
                  <a:pt x="124045" y="208767"/>
                  <a:pt x="125127" y="207689"/>
                  <a:pt x="126569" y="206971"/>
                </a:cubicBezTo>
                <a:cubicBezTo>
                  <a:pt x="128011" y="206253"/>
                  <a:pt x="129814" y="206971"/>
                  <a:pt x="131257" y="207689"/>
                </a:cubicBezTo>
                <a:cubicBezTo>
                  <a:pt x="132339" y="208408"/>
                  <a:pt x="155056" y="226724"/>
                  <a:pt x="157941" y="245758"/>
                </a:cubicBezTo>
                <a:cubicBezTo>
                  <a:pt x="159383" y="254018"/>
                  <a:pt x="157941" y="260842"/>
                  <a:pt x="153614" y="265870"/>
                </a:cubicBezTo>
                <a:cubicBezTo>
                  <a:pt x="149286" y="270539"/>
                  <a:pt x="143156" y="273412"/>
                  <a:pt x="134502" y="274130"/>
                </a:cubicBezTo>
                <a:lnTo>
                  <a:pt x="134502" y="288496"/>
                </a:lnTo>
                <a:lnTo>
                  <a:pt x="199770" y="288496"/>
                </a:lnTo>
                <a:cubicBezTo>
                  <a:pt x="203376" y="279876"/>
                  <a:pt x="205179" y="270539"/>
                  <a:pt x="205179" y="261201"/>
                </a:cubicBezTo>
                <a:cubicBezTo>
                  <a:pt x="205179" y="219900"/>
                  <a:pt x="171283" y="186500"/>
                  <a:pt x="130175" y="186500"/>
                </a:cubicBezTo>
                <a:close/>
                <a:moveTo>
                  <a:pt x="74643" y="135861"/>
                </a:moveTo>
                <a:cubicBezTo>
                  <a:pt x="35699" y="155614"/>
                  <a:pt x="9015" y="196197"/>
                  <a:pt x="9015" y="242885"/>
                </a:cubicBezTo>
                <a:cubicBezTo>
                  <a:pt x="9015" y="258687"/>
                  <a:pt x="12260" y="274130"/>
                  <a:pt x="18390" y="288496"/>
                </a:cubicBezTo>
                <a:lnTo>
                  <a:pt x="50483" y="288496"/>
                </a:lnTo>
                <a:cubicBezTo>
                  <a:pt x="47599" y="279876"/>
                  <a:pt x="45796" y="270539"/>
                  <a:pt x="45796" y="261201"/>
                </a:cubicBezTo>
                <a:cubicBezTo>
                  <a:pt x="45796" y="214872"/>
                  <a:pt x="83658" y="177162"/>
                  <a:pt x="130175" y="177162"/>
                </a:cubicBezTo>
                <a:cubicBezTo>
                  <a:pt x="176331" y="177162"/>
                  <a:pt x="214194" y="214872"/>
                  <a:pt x="214194" y="261201"/>
                </a:cubicBezTo>
                <a:cubicBezTo>
                  <a:pt x="214194" y="270539"/>
                  <a:pt x="212751" y="279876"/>
                  <a:pt x="209506" y="288496"/>
                </a:cubicBezTo>
                <a:lnTo>
                  <a:pt x="241960" y="288496"/>
                </a:lnTo>
                <a:cubicBezTo>
                  <a:pt x="247729" y="274130"/>
                  <a:pt x="250975" y="258687"/>
                  <a:pt x="250975" y="242885"/>
                </a:cubicBezTo>
                <a:cubicBezTo>
                  <a:pt x="250975" y="196197"/>
                  <a:pt x="224291" y="155614"/>
                  <a:pt x="184986" y="135861"/>
                </a:cubicBezTo>
                <a:lnTo>
                  <a:pt x="74643" y="135861"/>
                </a:lnTo>
                <a:close/>
                <a:moveTo>
                  <a:pt x="58056" y="87737"/>
                </a:moveTo>
                <a:cubicBezTo>
                  <a:pt x="68152" y="94920"/>
                  <a:pt x="78610" y="107489"/>
                  <a:pt x="78249" y="126883"/>
                </a:cubicBezTo>
                <a:lnTo>
                  <a:pt x="181740" y="126883"/>
                </a:lnTo>
                <a:cubicBezTo>
                  <a:pt x="181380" y="107489"/>
                  <a:pt x="192198" y="94920"/>
                  <a:pt x="201934" y="87737"/>
                </a:cubicBezTo>
                <a:lnTo>
                  <a:pt x="58056" y="87737"/>
                </a:lnTo>
                <a:close/>
                <a:moveTo>
                  <a:pt x="40387" y="78758"/>
                </a:moveTo>
                <a:lnTo>
                  <a:pt x="219603" y="78758"/>
                </a:lnTo>
                <a:cubicBezTo>
                  <a:pt x="221766" y="78758"/>
                  <a:pt x="223569" y="80554"/>
                  <a:pt x="224291" y="82709"/>
                </a:cubicBezTo>
                <a:cubicBezTo>
                  <a:pt x="224291" y="84864"/>
                  <a:pt x="223209" y="87018"/>
                  <a:pt x="221045" y="87737"/>
                </a:cubicBezTo>
                <a:cubicBezTo>
                  <a:pt x="219603" y="88096"/>
                  <a:pt x="188952" y="98152"/>
                  <a:pt x="191116" y="128679"/>
                </a:cubicBezTo>
                <a:cubicBezTo>
                  <a:pt x="231863" y="150586"/>
                  <a:pt x="259989" y="193683"/>
                  <a:pt x="259989" y="242885"/>
                </a:cubicBezTo>
                <a:cubicBezTo>
                  <a:pt x="259989" y="260842"/>
                  <a:pt x="256384" y="278440"/>
                  <a:pt x="249172" y="294960"/>
                </a:cubicBezTo>
                <a:cubicBezTo>
                  <a:pt x="248090" y="296397"/>
                  <a:pt x="246647" y="297474"/>
                  <a:pt x="244844" y="297474"/>
                </a:cubicBezTo>
                <a:lnTo>
                  <a:pt x="203015" y="297474"/>
                </a:lnTo>
                <a:lnTo>
                  <a:pt x="56974" y="297474"/>
                </a:lnTo>
                <a:lnTo>
                  <a:pt x="15145" y="297474"/>
                </a:lnTo>
                <a:cubicBezTo>
                  <a:pt x="13342" y="297474"/>
                  <a:pt x="11539" y="296397"/>
                  <a:pt x="11178" y="294960"/>
                </a:cubicBezTo>
                <a:cubicBezTo>
                  <a:pt x="3966" y="278440"/>
                  <a:pt x="0" y="260842"/>
                  <a:pt x="0" y="242885"/>
                </a:cubicBezTo>
                <a:cubicBezTo>
                  <a:pt x="0" y="193683"/>
                  <a:pt x="28126" y="150586"/>
                  <a:pt x="68874" y="128679"/>
                </a:cubicBezTo>
                <a:cubicBezTo>
                  <a:pt x="71037" y="98152"/>
                  <a:pt x="40387" y="88096"/>
                  <a:pt x="38944" y="87737"/>
                </a:cubicBezTo>
                <a:cubicBezTo>
                  <a:pt x="36781" y="87018"/>
                  <a:pt x="35699" y="84864"/>
                  <a:pt x="36059" y="82709"/>
                </a:cubicBezTo>
                <a:cubicBezTo>
                  <a:pt x="36059" y="80554"/>
                  <a:pt x="38223" y="78758"/>
                  <a:pt x="40387" y="78758"/>
                </a:cubicBezTo>
                <a:close/>
                <a:moveTo>
                  <a:pt x="92409" y="16698"/>
                </a:moveTo>
                <a:cubicBezTo>
                  <a:pt x="94220" y="18497"/>
                  <a:pt x="94582" y="21375"/>
                  <a:pt x="92772" y="23175"/>
                </a:cubicBezTo>
                <a:cubicBezTo>
                  <a:pt x="89151" y="27493"/>
                  <a:pt x="89151" y="35049"/>
                  <a:pt x="92772" y="39367"/>
                </a:cubicBezTo>
                <a:cubicBezTo>
                  <a:pt x="99651" y="47283"/>
                  <a:pt x="99651" y="59518"/>
                  <a:pt x="92772" y="67074"/>
                </a:cubicBezTo>
                <a:cubicBezTo>
                  <a:pt x="92047" y="68154"/>
                  <a:pt x="90599" y="68873"/>
                  <a:pt x="89513" y="68873"/>
                </a:cubicBezTo>
                <a:cubicBezTo>
                  <a:pt x="88427" y="68873"/>
                  <a:pt x="87340" y="68514"/>
                  <a:pt x="86616" y="67794"/>
                </a:cubicBezTo>
                <a:cubicBezTo>
                  <a:pt x="84444" y="66355"/>
                  <a:pt x="84444" y="63476"/>
                  <a:pt x="85892" y="61317"/>
                </a:cubicBezTo>
                <a:cubicBezTo>
                  <a:pt x="89875" y="56999"/>
                  <a:pt x="89875" y="49802"/>
                  <a:pt x="85892" y="45124"/>
                </a:cubicBezTo>
                <a:cubicBezTo>
                  <a:pt x="79375" y="37568"/>
                  <a:pt x="79375" y="24974"/>
                  <a:pt x="85892" y="17417"/>
                </a:cubicBezTo>
                <a:cubicBezTo>
                  <a:pt x="87703" y="15618"/>
                  <a:pt x="90599" y="15258"/>
                  <a:pt x="92409" y="16698"/>
                </a:cubicBezTo>
                <a:close/>
                <a:moveTo>
                  <a:pt x="176547" y="8770"/>
                </a:moveTo>
                <a:cubicBezTo>
                  <a:pt x="178357" y="10581"/>
                  <a:pt x="178719" y="13117"/>
                  <a:pt x="176909" y="15291"/>
                </a:cubicBezTo>
                <a:cubicBezTo>
                  <a:pt x="173288" y="19638"/>
                  <a:pt x="173288" y="26883"/>
                  <a:pt x="176909" y="31592"/>
                </a:cubicBezTo>
                <a:cubicBezTo>
                  <a:pt x="183788" y="39561"/>
                  <a:pt x="183788" y="51878"/>
                  <a:pt x="176909" y="59485"/>
                </a:cubicBezTo>
                <a:cubicBezTo>
                  <a:pt x="176185" y="60572"/>
                  <a:pt x="174737" y="60934"/>
                  <a:pt x="173651" y="60934"/>
                </a:cubicBezTo>
                <a:cubicBezTo>
                  <a:pt x="172564" y="60934"/>
                  <a:pt x="171478" y="60572"/>
                  <a:pt x="170754" y="60210"/>
                </a:cubicBezTo>
                <a:cubicBezTo>
                  <a:pt x="168582" y="58398"/>
                  <a:pt x="168582" y="55500"/>
                  <a:pt x="170030" y="53689"/>
                </a:cubicBezTo>
                <a:cubicBezTo>
                  <a:pt x="174013" y="49342"/>
                  <a:pt x="174013" y="41735"/>
                  <a:pt x="170030" y="37388"/>
                </a:cubicBezTo>
                <a:cubicBezTo>
                  <a:pt x="163513" y="29781"/>
                  <a:pt x="163513" y="17464"/>
                  <a:pt x="170030" y="9495"/>
                </a:cubicBezTo>
                <a:cubicBezTo>
                  <a:pt x="171840" y="7683"/>
                  <a:pt x="174737" y="7321"/>
                  <a:pt x="176547" y="8770"/>
                </a:cubicBezTo>
                <a:close/>
                <a:moveTo>
                  <a:pt x="133684" y="1182"/>
                </a:moveTo>
                <a:cubicBezTo>
                  <a:pt x="135495" y="2621"/>
                  <a:pt x="135857" y="5500"/>
                  <a:pt x="134047" y="7659"/>
                </a:cubicBezTo>
                <a:cubicBezTo>
                  <a:pt x="130426" y="11618"/>
                  <a:pt x="130426" y="19174"/>
                  <a:pt x="134047" y="23492"/>
                </a:cubicBezTo>
                <a:cubicBezTo>
                  <a:pt x="140926" y="31408"/>
                  <a:pt x="140926" y="43643"/>
                  <a:pt x="134047" y="51559"/>
                </a:cubicBezTo>
                <a:cubicBezTo>
                  <a:pt x="133322" y="52639"/>
                  <a:pt x="132236" y="52998"/>
                  <a:pt x="130788" y="52998"/>
                </a:cubicBezTo>
                <a:cubicBezTo>
                  <a:pt x="129702" y="52998"/>
                  <a:pt x="128615" y="52639"/>
                  <a:pt x="127891" y="51919"/>
                </a:cubicBezTo>
                <a:cubicBezTo>
                  <a:pt x="126081" y="50480"/>
                  <a:pt x="125719" y="47601"/>
                  <a:pt x="127167" y="45442"/>
                </a:cubicBezTo>
                <a:cubicBezTo>
                  <a:pt x="131150" y="41484"/>
                  <a:pt x="131150" y="33567"/>
                  <a:pt x="127167" y="29609"/>
                </a:cubicBezTo>
                <a:cubicBezTo>
                  <a:pt x="120650" y="21693"/>
                  <a:pt x="120650" y="9459"/>
                  <a:pt x="127167" y="1542"/>
                </a:cubicBezTo>
                <a:cubicBezTo>
                  <a:pt x="128978" y="-257"/>
                  <a:pt x="131874" y="-617"/>
                  <a:pt x="133684" y="1182"/>
                </a:cubicBezTo>
                <a:close/>
              </a:path>
            </a:pathLst>
          </a:custGeom>
          <a:solidFill>
            <a:schemeClr val="bg1"/>
          </a:solidFill>
          <a:ln>
            <a:noFill/>
          </a:ln>
          <a:effectLst/>
        </p:spPr>
        <p:txBody>
          <a:bodyPr anchor="ctr"/>
          <a:lstStyle/>
          <a:p>
            <a:endParaRPr lang="en-US" sz="900" dirty="0"/>
          </a:p>
        </p:txBody>
      </p:sp>
      <p:sp>
        <p:nvSpPr>
          <p:cNvPr id="84" name="Freeform 734">
            <a:extLst>
              <a:ext uri="{FF2B5EF4-FFF2-40B4-BE49-F238E27FC236}">
                <a16:creationId xmlns:a16="http://schemas.microsoft.com/office/drawing/2014/main" id="{F428EF3F-8888-AE4C-95EA-B4997B779683}"/>
              </a:ext>
            </a:extLst>
          </p:cNvPr>
          <p:cNvSpPr>
            <a:spLocks noChangeArrowheads="1"/>
          </p:cNvSpPr>
          <p:nvPr/>
        </p:nvSpPr>
        <p:spPr bwMode="auto">
          <a:xfrm>
            <a:off x="6823796" y="3276699"/>
            <a:ext cx="321716" cy="304603"/>
          </a:xfrm>
          <a:custGeom>
            <a:avLst/>
            <a:gdLst/>
            <a:ahLst/>
            <a:cxnLst/>
            <a:rect l="0" t="0" r="r" b="b"/>
            <a:pathLst>
              <a:path w="298090" h="282212">
                <a:moveTo>
                  <a:pt x="23926" y="233476"/>
                </a:moveTo>
                <a:cubicBezTo>
                  <a:pt x="25627" y="231775"/>
                  <a:pt x="28348" y="231775"/>
                  <a:pt x="29709" y="233476"/>
                </a:cubicBezTo>
                <a:cubicBezTo>
                  <a:pt x="31410" y="234837"/>
                  <a:pt x="31410" y="237558"/>
                  <a:pt x="29709" y="239259"/>
                </a:cubicBezTo>
                <a:cubicBezTo>
                  <a:pt x="28348" y="240960"/>
                  <a:pt x="25627" y="240960"/>
                  <a:pt x="23926" y="239259"/>
                </a:cubicBezTo>
                <a:cubicBezTo>
                  <a:pt x="22225" y="237558"/>
                  <a:pt x="22225" y="234837"/>
                  <a:pt x="23926" y="233476"/>
                </a:cubicBezTo>
                <a:close/>
                <a:moveTo>
                  <a:pt x="50366" y="231775"/>
                </a:moveTo>
                <a:lnTo>
                  <a:pt x="226726" y="231775"/>
                </a:lnTo>
                <a:cubicBezTo>
                  <a:pt x="229251" y="231775"/>
                  <a:pt x="231414" y="233607"/>
                  <a:pt x="231414" y="236538"/>
                </a:cubicBezTo>
                <a:cubicBezTo>
                  <a:pt x="231414" y="239102"/>
                  <a:pt x="229251" y="240934"/>
                  <a:pt x="226726" y="240934"/>
                </a:cubicBezTo>
                <a:lnTo>
                  <a:pt x="50366" y="240934"/>
                </a:lnTo>
                <a:cubicBezTo>
                  <a:pt x="48202" y="240934"/>
                  <a:pt x="46038" y="239102"/>
                  <a:pt x="46038" y="236538"/>
                </a:cubicBezTo>
                <a:cubicBezTo>
                  <a:pt x="46038" y="233607"/>
                  <a:pt x="48202" y="231775"/>
                  <a:pt x="50366" y="231775"/>
                </a:cubicBezTo>
                <a:close/>
                <a:moveTo>
                  <a:pt x="271056" y="218996"/>
                </a:moveTo>
                <a:cubicBezTo>
                  <a:pt x="260964" y="218996"/>
                  <a:pt x="252673" y="226989"/>
                  <a:pt x="252673" y="237162"/>
                </a:cubicBezTo>
                <a:cubicBezTo>
                  <a:pt x="252673" y="246971"/>
                  <a:pt x="260964" y="255327"/>
                  <a:pt x="271056" y="255327"/>
                </a:cubicBezTo>
                <a:cubicBezTo>
                  <a:pt x="281149" y="255327"/>
                  <a:pt x="289079" y="246971"/>
                  <a:pt x="289079" y="237162"/>
                </a:cubicBezTo>
                <a:cubicBezTo>
                  <a:pt x="289079" y="226989"/>
                  <a:pt x="281149" y="218996"/>
                  <a:pt x="271056" y="218996"/>
                </a:cubicBezTo>
                <a:close/>
                <a:moveTo>
                  <a:pt x="27033" y="218996"/>
                </a:moveTo>
                <a:cubicBezTo>
                  <a:pt x="16941" y="218996"/>
                  <a:pt x="9011" y="226989"/>
                  <a:pt x="9011" y="237162"/>
                </a:cubicBezTo>
                <a:cubicBezTo>
                  <a:pt x="9011" y="246971"/>
                  <a:pt x="16941" y="255327"/>
                  <a:pt x="27033" y="255327"/>
                </a:cubicBezTo>
                <a:lnTo>
                  <a:pt x="250511" y="255327"/>
                </a:lnTo>
                <a:cubicBezTo>
                  <a:pt x="246546" y="250604"/>
                  <a:pt x="244023" y="244065"/>
                  <a:pt x="244023" y="237162"/>
                </a:cubicBezTo>
                <a:cubicBezTo>
                  <a:pt x="244023" y="229895"/>
                  <a:pt x="246546" y="223355"/>
                  <a:pt x="250511" y="218996"/>
                </a:cubicBezTo>
                <a:lnTo>
                  <a:pt x="27033" y="218996"/>
                </a:lnTo>
                <a:close/>
                <a:moveTo>
                  <a:pt x="27033" y="209550"/>
                </a:moveTo>
                <a:lnTo>
                  <a:pt x="271056" y="209550"/>
                </a:lnTo>
                <a:cubicBezTo>
                  <a:pt x="285835" y="209550"/>
                  <a:pt x="298090" y="221902"/>
                  <a:pt x="298090" y="237162"/>
                </a:cubicBezTo>
                <a:cubicBezTo>
                  <a:pt x="298090" y="252057"/>
                  <a:pt x="285835" y="264410"/>
                  <a:pt x="271056" y="264410"/>
                </a:cubicBezTo>
                <a:lnTo>
                  <a:pt x="244023" y="264410"/>
                </a:lnTo>
                <a:lnTo>
                  <a:pt x="244023" y="277852"/>
                </a:lnTo>
                <a:cubicBezTo>
                  <a:pt x="244023" y="280395"/>
                  <a:pt x="241860" y="282212"/>
                  <a:pt x="239337" y="282212"/>
                </a:cubicBezTo>
                <a:cubicBezTo>
                  <a:pt x="236814" y="282212"/>
                  <a:pt x="234651" y="280395"/>
                  <a:pt x="234651" y="277852"/>
                </a:cubicBezTo>
                <a:lnTo>
                  <a:pt x="234651" y="264410"/>
                </a:lnTo>
                <a:lnTo>
                  <a:pt x="63078" y="264410"/>
                </a:lnTo>
                <a:lnTo>
                  <a:pt x="63078" y="277852"/>
                </a:lnTo>
                <a:cubicBezTo>
                  <a:pt x="63078" y="280395"/>
                  <a:pt x="60916" y="282212"/>
                  <a:pt x="58393" y="282212"/>
                </a:cubicBezTo>
                <a:cubicBezTo>
                  <a:pt x="56230" y="282212"/>
                  <a:pt x="54067" y="280395"/>
                  <a:pt x="54067" y="277852"/>
                </a:cubicBezTo>
                <a:lnTo>
                  <a:pt x="54067" y="264410"/>
                </a:lnTo>
                <a:lnTo>
                  <a:pt x="27033" y="264410"/>
                </a:lnTo>
                <a:cubicBezTo>
                  <a:pt x="11895" y="264410"/>
                  <a:pt x="0" y="252057"/>
                  <a:pt x="0" y="237162"/>
                </a:cubicBezTo>
                <a:cubicBezTo>
                  <a:pt x="0" y="221902"/>
                  <a:pt x="11895" y="209550"/>
                  <a:pt x="27033" y="209550"/>
                </a:cubicBezTo>
                <a:close/>
                <a:moveTo>
                  <a:pt x="227436" y="0"/>
                </a:moveTo>
                <a:lnTo>
                  <a:pt x="256846" y="0"/>
                </a:lnTo>
                <a:cubicBezTo>
                  <a:pt x="258639" y="0"/>
                  <a:pt x="260432" y="1079"/>
                  <a:pt x="260791" y="2879"/>
                </a:cubicBezTo>
                <a:cubicBezTo>
                  <a:pt x="261867" y="4319"/>
                  <a:pt x="261508" y="6478"/>
                  <a:pt x="260074" y="7918"/>
                </a:cubicBezTo>
                <a:lnTo>
                  <a:pt x="226360" y="41749"/>
                </a:lnTo>
                <a:lnTo>
                  <a:pt x="297016" y="197949"/>
                </a:lnTo>
                <a:cubicBezTo>
                  <a:pt x="298091" y="200109"/>
                  <a:pt x="297016" y="202988"/>
                  <a:pt x="294864" y="204068"/>
                </a:cubicBezTo>
                <a:cubicBezTo>
                  <a:pt x="294146" y="204068"/>
                  <a:pt x="293429" y="204428"/>
                  <a:pt x="292712" y="204428"/>
                </a:cubicBezTo>
                <a:cubicBezTo>
                  <a:pt x="291277" y="204428"/>
                  <a:pt x="289484" y="203348"/>
                  <a:pt x="288766" y="201549"/>
                </a:cubicBezTo>
                <a:lnTo>
                  <a:pt x="219545" y="48228"/>
                </a:lnTo>
                <a:lnTo>
                  <a:pt x="203765" y="64423"/>
                </a:lnTo>
                <a:lnTo>
                  <a:pt x="247879" y="193990"/>
                </a:lnTo>
                <a:cubicBezTo>
                  <a:pt x="248597" y="196150"/>
                  <a:pt x="247162" y="198669"/>
                  <a:pt x="244652" y="199749"/>
                </a:cubicBezTo>
                <a:cubicBezTo>
                  <a:pt x="244293" y="199749"/>
                  <a:pt x="243934" y="199749"/>
                  <a:pt x="243576" y="199749"/>
                </a:cubicBezTo>
                <a:cubicBezTo>
                  <a:pt x="241424" y="199749"/>
                  <a:pt x="239630" y="198669"/>
                  <a:pt x="238913" y="196870"/>
                </a:cubicBezTo>
                <a:lnTo>
                  <a:pt x="195157" y="68022"/>
                </a:lnTo>
                <a:lnTo>
                  <a:pt x="127729" y="68022"/>
                </a:lnTo>
                <a:cubicBezTo>
                  <a:pt x="120197" y="68022"/>
                  <a:pt x="113742" y="74141"/>
                  <a:pt x="113742" y="81699"/>
                </a:cubicBezTo>
                <a:cubicBezTo>
                  <a:pt x="113742" y="89617"/>
                  <a:pt x="120197" y="95376"/>
                  <a:pt x="127729" y="95376"/>
                </a:cubicBezTo>
                <a:lnTo>
                  <a:pt x="183321" y="95376"/>
                </a:lnTo>
                <a:cubicBezTo>
                  <a:pt x="185832" y="95376"/>
                  <a:pt x="187625" y="97535"/>
                  <a:pt x="187625" y="100414"/>
                </a:cubicBezTo>
                <a:cubicBezTo>
                  <a:pt x="187625" y="102574"/>
                  <a:pt x="185832" y="104733"/>
                  <a:pt x="183321" y="104733"/>
                </a:cubicBezTo>
                <a:lnTo>
                  <a:pt x="127729" y="104733"/>
                </a:lnTo>
                <a:cubicBezTo>
                  <a:pt x="114818" y="104733"/>
                  <a:pt x="104775" y="94296"/>
                  <a:pt x="104775" y="81699"/>
                </a:cubicBezTo>
                <a:cubicBezTo>
                  <a:pt x="104775" y="69102"/>
                  <a:pt x="114818" y="58665"/>
                  <a:pt x="127729" y="58665"/>
                </a:cubicBezTo>
                <a:lnTo>
                  <a:pt x="196591" y="58665"/>
                </a:lnTo>
                <a:lnTo>
                  <a:pt x="246086" y="8997"/>
                </a:lnTo>
                <a:lnTo>
                  <a:pt x="229229" y="8997"/>
                </a:lnTo>
                <a:lnTo>
                  <a:pt x="177224" y="47508"/>
                </a:lnTo>
                <a:cubicBezTo>
                  <a:pt x="175072" y="48947"/>
                  <a:pt x="172203" y="48228"/>
                  <a:pt x="170768" y="46428"/>
                </a:cubicBezTo>
                <a:cubicBezTo>
                  <a:pt x="169333" y="44269"/>
                  <a:pt x="169692" y="41389"/>
                  <a:pt x="171844" y="39950"/>
                </a:cubicBezTo>
                <a:lnTo>
                  <a:pt x="224925" y="720"/>
                </a:lnTo>
                <a:cubicBezTo>
                  <a:pt x="225643" y="360"/>
                  <a:pt x="226719" y="0"/>
                  <a:pt x="227436" y="0"/>
                </a:cubicBezTo>
                <a:close/>
              </a:path>
            </a:pathLst>
          </a:custGeom>
          <a:solidFill>
            <a:schemeClr val="bg1"/>
          </a:solidFill>
          <a:ln>
            <a:noFill/>
          </a:ln>
          <a:effectLst/>
        </p:spPr>
        <p:txBody>
          <a:bodyPr anchor="ctr"/>
          <a:lstStyle/>
          <a:p>
            <a:endParaRPr lang="en-US" sz="900" dirty="0"/>
          </a:p>
        </p:txBody>
      </p:sp>
      <p:sp>
        <p:nvSpPr>
          <p:cNvPr id="85" name="Freeform 733">
            <a:extLst>
              <a:ext uri="{FF2B5EF4-FFF2-40B4-BE49-F238E27FC236}">
                <a16:creationId xmlns:a16="http://schemas.microsoft.com/office/drawing/2014/main" id="{D65BF5FD-2434-514A-A90E-D08BDCA9444C}"/>
              </a:ext>
            </a:extLst>
          </p:cNvPr>
          <p:cNvSpPr>
            <a:spLocks noChangeArrowheads="1"/>
          </p:cNvSpPr>
          <p:nvPr/>
        </p:nvSpPr>
        <p:spPr bwMode="auto">
          <a:xfrm>
            <a:off x="6823796" y="4069966"/>
            <a:ext cx="320005" cy="321716"/>
          </a:xfrm>
          <a:custGeom>
            <a:avLst/>
            <a:gdLst/>
            <a:ahLst/>
            <a:cxnLst/>
            <a:rect l="0" t="0" r="r" b="b"/>
            <a:pathLst>
              <a:path w="296500" h="298092">
                <a:moveTo>
                  <a:pt x="135191" y="228696"/>
                </a:moveTo>
                <a:cubicBezTo>
                  <a:pt x="143784" y="228696"/>
                  <a:pt x="152423" y="231967"/>
                  <a:pt x="159083" y="238508"/>
                </a:cubicBezTo>
                <a:cubicBezTo>
                  <a:pt x="163762" y="243232"/>
                  <a:pt x="169881" y="245776"/>
                  <a:pt x="176361" y="245776"/>
                </a:cubicBezTo>
                <a:cubicBezTo>
                  <a:pt x="183200" y="245776"/>
                  <a:pt x="189319" y="243232"/>
                  <a:pt x="193999" y="238508"/>
                </a:cubicBezTo>
                <a:cubicBezTo>
                  <a:pt x="205517" y="226879"/>
                  <a:pt x="223515" y="225425"/>
                  <a:pt x="236833" y="234510"/>
                </a:cubicBezTo>
                <a:cubicBezTo>
                  <a:pt x="238993" y="235964"/>
                  <a:pt x="239353" y="238871"/>
                  <a:pt x="237913" y="241052"/>
                </a:cubicBezTo>
                <a:cubicBezTo>
                  <a:pt x="236474" y="242869"/>
                  <a:pt x="233954" y="243596"/>
                  <a:pt x="231794" y="241779"/>
                </a:cubicBezTo>
                <a:cubicBezTo>
                  <a:pt x="222075" y="235237"/>
                  <a:pt x="208757" y="236328"/>
                  <a:pt x="200478" y="245049"/>
                </a:cubicBezTo>
                <a:cubicBezTo>
                  <a:pt x="193999" y="251591"/>
                  <a:pt x="185720" y="255225"/>
                  <a:pt x="176361" y="255225"/>
                </a:cubicBezTo>
                <a:cubicBezTo>
                  <a:pt x="167722" y="255225"/>
                  <a:pt x="159083" y="251591"/>
                  <a:pt x="152603" y="245049"/>
                </a:cubicBezTo>
                <a:cubicBezTo>
                  <a:pt x="143245" y="235237"/>
                  <a:pt x="127406" y="235237"/>
                  <a:pt x="117688" y="245049"/>
                </a:cubicBezTo>
                <a:cubicBezTo>
                  <a:pt x="111568" y="251591"/>
                  <a:pt x="102929" y="255225"/>
                  <a:pt x="94290" y="255225"/>
                </a:cubicBezTo>
                <a:cubicBezTo>
                  <a:pt x="84931" y="255225"/>
                  <a:pt x="76652" y="251591"/>
                  <a:pt x="70173" y="245049"/>
                </a:cubicBezTo>
                <a:cubicBezTo>
                  <a:pt x="66934" y="241415"/>
                  <a:pt x="62614" y="239235"/>
                  <a:pt x="57935" y="238145"/>
                </a:cubicBezTo>
                <a:cubicBezTo>
                  <a:pt x="55415" y="237781"/>
                  <a:pt x="53975" y="235237"/>
                  <a:pt x="54335" y="232693"/>
                </a:cubicBezTo>
                <a:cubicBezTo>
                  <a:pt x="55055" y="230513"/>
                  <a:pt x="57215" y="228696"/>
                  <a:pt x="59734" y="229423"/>
                </a:cubicBezTo>
                <a:cubicBezTo>
                  <a:pt x="66214" y="230513"/>
                  <a:pt x="71973" y="233784"/>
                  <a:pt x="76652" y="238508"/>
                </a:cubicBezTo>
                <a:cubicBezTo>
                  <a:pt x="81332" y="243232"/>
                  <a:pt x="87451" y="245776"/>
                  <a:pt x="94290" y="245776"/>
                </a:cubicBezTo>
                <a:cubicBezTo>
                  <a:pt x="100770" y="245776"/>
                  <a:pt x="106889" y="243232"/>
                  <a:pt x="111568" y="238508"/>
                </a:cubicBezTo>
                <a:cubicBezTo>
                  <a:pt x="118048" y="231967"/>
                  <a:pt x="126597" y="228696"/>
                  <a:pt x="135191" y="228696"/>
                </a:cubicBezTo>
                <a:close/>
                <a:moveTo>
                  <a:pt x="239257" y="187420"/>
                </a:moveTo>
                <a:cubicBezTo>
                  <a:pt x="248235" y="187420"/>
                  <a:pt x="256854" y="191055"/>
                  <a:pt x="262958" y="197232"/>
                </a:cubicBezTo>
                <a:cubicBezTo>
                  <a:pt x="264754" y="199050"/>
                  <a:pt x="264754" y="201957"/>
                  <a:pt x="262958" y="203774"/>
                </a:cubicBezTo>
                <a:cubicBezTo>
                  <a:pt x="261163" y="205591"/>
                  <a:pt x="258290" y="205591"/>
                  <a:pt x="256495" y="203774"/>
                </a:cubicBezTo>
                <a:cubicBezTo>
                  <a:pt x="247158" y="193962"/>
                  <a:pt x="231357" y="193962"/>
                  <a:pt x="221661" y="203774"/>
                </a:cubicBezTo>
                <a:cubicBezTo>
                  <a:pt x="215197" y="210315"/>
                  <a:pt x="206938" y="213949"/>
                  <a:pt x="197960" y="213949"/>
                </a:cubicBezTo>
                <a:cubicBezTo>
                  <a:pt x="188982" y="213949"/>
                  <a:pt x="180723" y="210315"/>
                  <a:pt x="174259" y="203774"/>
                </a:cubicBezTo>
                <a:cubicBezTo>
                  <a:pt x="164563" y="193962"/>
                  <a:pt x="149121" y="193962"/>
                  <a:pt x="139425" y="203774"/>
                </a:cubicBezTo>
                <a:cubicBezTo>
                  <a:pt x="133321" y="210315"/>
                  <a:pt x="124702" y="213949"/>
                  <a:pt x="115724" y="213949"/>
                </a:cubicBezTo>
                <a:cubicBezTo>
                  <a:pt x="106747" y="213949"/>
                  <a:pt x="98487" y="210315"/>
                  <a:pt x="92023" y="203774"/>
                </a:cubicBezTo>
                <a:cubicBezTo>
                  <a:pt x="82327" y="193962"/>
                  <a:pt x="66527" y="193962"/>
                  <a:pt x="57190" y="203774"/>
                </a:cubicBezTo>
                <a:cubicBezTo>
                  <a:pt x="52880" y="208135"/>
                  <a:pt x="47135" y="211405"/>
                  <a:pt x="41030" y="212859"/>
                </a:cubicBezTo>
                <a:cubicBezTo>
                  <a:pt x="38516" y="213223"/>
                  <a:pt x="36002" y="211769"/>
                  <a:pt x="35643" y="209588"/>
                </a:cubicBezTo>
                <a:cubicBezTo>
                  <a:pt x="34925" y="207045"/>
                  <a:pt x="36361" y="204501"/>
                  <a:pt x="38875" y="204137"/>
                </a:cubicBezTo>
                <a:cubicBezTo>
                  <a:pt x="43543" y="203047"/>
                  <a:pt x="47494" y="200503"/>
                  <a:pt x="50726" y="197232"/>
                </a:cubicBezTo>
                <a:cubicBezTo>
                  <a:pt x="64013" y="184150"/>
                  <a:pt x="85200" y="184150"/>
                  <a:pt x="98487" y="197232"/>
                </a:cubicBezTo>
                <a:cubicBezTo>
                  <a:pt x="102796" y="201957"/>
                  <a:pt x="109260" y="204501"/>
                  <a:pt x="115724" y="204501"/>
                </a:cubicBezTo>
                <a:cubicBezTo>
                  <a:pt x="122547" y="204501"/>
                  <a:pt x="128293" y="201957"/>
                  <a:pt x="133321" y="197232"/>
                </a:cubicBezTo>
                <a:cubicBezTo>
                  <a:pt x="146248" y="184150"/>
                  <a:pt x="167436" y="184150"/>
                  <a:pt x="180723" y="197232"/>
                </a:cubicBezTo>
                <a:cubicBezTo>
                  <a:pt x="185391" y="201957"/>
                  <a:pt x="191496" y="204501"/>
                  <a:pt x="197960" y="204501"/>
                </a:cubicBezTo>
                <a:cubicBezTo>
                  <a:pt x="204424" y="204501"/>
                  <a:pt x="210888" y="201957"/>
                  <a:pt x="215197" y="197232"/>
                </a:cubicBezTo>
                <a:cubicBezTo>
                  <a:pt x="221661" y="191055"/>
                  <a:pt x="230280" y="187420"/>
                  <a:pt x="239257" y="187420"/>
                </a:cubicBezTo>
                <a:close/>
                <a:moveTo>
                  <a:pt x="7140" y="181691"/>
                </a:moveTo>
                <a:cubicBezTo>
                  <a:pt x="9663" y="181333"/>
                  <a:pt x="11825" y="182407"/>
                  <a:pt x="12546" y="184914"/>
                </a:cubicBezTo>
                <a:cubicBezTo>
                  <a:pt x="28766" y="246160"/>
                  <a:pt x="84634" y="288780"/>
                  <a:pt x="148432" y="288780"/>
                </a:cubicBezTo>
                <a:cubicBezTo>
                  <a:pt x="211869" y="288780"/>
                  <a:pt x="267737" y="246160"/>
                  <a:pt x="283956" y="184914"/>
                </a:cubicBezTo>
                <a:cubicBezTo>
                  <a:pt x="284317" y="182407"/>
                  <a:pt x="286840" y="180975"/>
                  <a:pt x="289363" y="181691"/>
                </a:cubicBezTo>
                <a:cubicBezTo>
                  <a:pt x="291886" y="182407"/>
                  <a:pt x="293328" y="184914"/>
                  <a:pt x="292607" y="187063"/>
                </a:cubicBezTo>
                <a:cubicBezTo>
                  <a:pt x="275666" y="252606"/>
                  <a:pt x="216194" y="298092"/>
                  <a:pt x="148432" y="298092"/>
                </a:cubicBezTo>
                <a:cubicBezTo>
                  <a:pt x="80309" y="298092"/>
                  <a:pt x="21197" y="252606"/>
                  <a:pt x="3896" y="187063"/>
                </a:cubicBezTo>
                <a:cubicBezTo>
                  <a:pt x="3175" y="184914"/>
                  <a:pt x="4617" y="182407"/>
                  <a:pt x="7140" y="181691"/>
                </a:cubicBezTo>
                <a:close/>
                <a:moveTo>
                  <a:pt x="148432" y="147673"/>
                </a:moveTo>
                <a:cubicBezTo>
                  <a:pt x="157082" y="147673"/>
                  <a:pt x="165012" y="150884"/>
                  <a:pt x="171500" y="157305"/>
                </a:cubicBezTo>
                <a:cubicBezTo>
                  <a:pt x="180511" y="166224"/>
                  <a:pt x="196009" y="166224"/>
                  <a:pt x="205020" y="157305"/>
                </a:cubicBezTo>
                <a:cubicBezTo>
                  <a:pt x="211508" y="150884"/>
                  <a:pt x="219438" y="147673"/>
                  <a:pt x="228449" y="147673"/>
                </a:cubicBezTo>
                <a:cubicBezTo>
                  <a:pt x="237099" y="147673"/>
                  <a:pt x="245029" y="150884"/>
                  <a:pt x="251517" y="157305"/>
                </a:cubicBezTo>
                <a:cubicBezTo>
                  <a:pt x="255842" y="161586"/>
                  <a:pt x="261970" y="163727"/>
                  <a:pt x="268457" y="163727"/>
                </a:cubicBezTo>
                <a:cubicBezTo>
                  <a:pt x="274585" y="163727"/>
                  <a:pt x="280712" y="161586"/>
                  <a:pt x="285038" y="157305"/>
                </a:cubicBezTo>
                <a:cubicBezTo>
                  <a:pt x="286840" y="155165"/>
                  <a:pt x="289723" y="155165"/>
                  <a:pt x="291526" y="157305"/>
                </a:cubicBezTo>
                <a:cubicBezTo>
                  <a:pt x="293328" y="158732"/>
                  <a:pt x="293328" y="161586"/>
                  <a:pt x="291526" y="163370"/>
                </a:cubicBezTo>
                <a:cubicBezTo>
                  <a:pt x="285038" y="169435"/>
                  <a:pt x="277108" y="173002"/>
                  <a:pt x="268457" y="173002"/>
                </a:cubicBezTo>
                <a:cubicBezTo>
                  <a:pt x="259447" y="173002"/>
                  <a:pt x="251517" y="169435"/>
                  <a:pt x="245029" y="163370"/>
                </a:cubicBezTo>
                <a:cubicBezTo>
                  <a:pt x="240704" y="159089"/>
                  <a:pt x="234576" y="156592"/>
                  <a:pt x="228449" y="156592"/>
                </a:cubicBezTo>
                <a:cubicBezTo>
                  <a:pt x="221961" y="156592"/>
                  <a:pt x="215834" y="158732"/>
                  <a:pt x="211508" y="163370"/>
                </a:cubicBezTo>
                <a:cubicBezTo>
                  <a:pt x="198533" y="175856"/>
                  <a:pt x="177988" y="175856"/>
                  <a:pt x="165012" y="163370"/>
                </a:cubicBezTo>
                <a:cubicBezTo>
                  <a:pt x="160687" y="158732"/>
                  <a:pt x="154559" y="156592"/>
                  <a:pt x="148432" y="156592"/>
                </a:cubicBezTo>
                <a:cubicBezTo>
                  <a:pt x="141944" y="156592"/>
                  <a:pt x="135816" y="158732"/>
                  <a:pt x="131491" y="163370"/>
                </a:cubicBezTo>
                <a:cubicBezTo>
                  <a:pt x="118515" y="175856"/>
                  <a:pt x="97970" y="175856"/>
                  <a:pt x="84995" y="163370"/>
                </a:cubicBezTo>
                <a:cubicBezTo>
                  <a:pt x="75623" y="154095"/>
                  <a:pt x="60845" y="154095"/>
                  <a:pt x="51474" y="163370"/>
                </a:cubicBezTo>
                <a:cubicBezTo>
                  <a:pt x="38498" y="175856"/>
                  <a:pt x="17953" y="175856"/>
                  <a:pt x="4977" y="163370"/>
                </a:cubicBezTo>
                <a:cubicBezTo>
                  <a:pt x="3175" y="161586"/>
                  <a:pt x="3175" y="158732"/>
                  <a:pt x="4977" y="157305"/>
                </a:cubicBezTo>
                <a:cubicBezTo>
                  <a:pt x="6779" y="155165"/>
                  <a:pt x="9663" y="155165"/>
                  <a:pt x="11465" y="157305"/>
                </a:cubicBezTo>
                <a:cubicBezTo>
                  <a:pt x="15790" y="161586"/>
                  <a:pt x="21918" y="163727"/>
                  <a:pt x="28406" y="163727"/>
                </a:cubicBezTo>
                <a:cubicBezTo>
                  <a:pt x="34533" y="163727"/>
                  <a:pt x="40660" y="161586"/>
                  <a:pt x="44986" y="157305"/>
                </a:cubicBezTo>
                <a:cubicBezTo>
                  <a:pt x="57962" y="144463"/>
                  <a:pt x="78507" y="144463"/>
                  <a:pt x="91482" y="157305"/>
                </a:cubicBezTo>
                <a:cubicBezTo>
                  <a:pt x="100854" y="166224"/>
                  <a:pt x="115632" y="166224"/>
                  <a:pt x="125003" y="157305"/>
                </a:cubicBezTo>
                <a:cubicBezTo>
                  <a:pt x="131491" y="150884"/>
                  <a:pt x="139421" y="147673"/>
                  <a:pt x="148432" y="147673"/>
                </a:cubicBezTo>
                <a:close/>
                <a:moveTo>
                  <a:pt x="166149" y="90152"/>
                </a:moveTo>
                <a:lnTo>
                  <a:pt x="166149" y="114673"/>
                </a:lnTo>
                <a:lnTo>
                  <a:pt x="223658" y="114673"/>
                </a:lnTo>
                <a:lnTo>
                  <a:pt x="223658" y="90152"/>
                </a:lnTo>
                <a:lnTo>
                  <a:pt x="166149" y="90152"/>
                </a:lnTo>
                <a:close/>
                <a:moveTo>
                  <a:pt x="166149" y="56615"/>
                </a:moveTo>
                <a:lnTo>
                  <a:pt x="166149" y="81137"/>
                </a:lnTo>
                <a:lnTo>
                  <a:pt x="223658" y="81137"/>
                </a:lnTo>
                <a:lnTo>
                  <a:pt x="223658" y="56615"/>
                </a:lnTo>
                <a:lnTo>
                  <a:pt x="166149" y="56615"/>
                </a:lnTo>
                <a:close/>
                <a:moveTo>
                  <a:pt x="247877" y="45899"/>
                </a:moveTo>
                <a:cubicBezTo>
                  <a:pt x="249692" y="44450"/>
                  <a:pt x="252957" y="44450"/>
                  <a:pt x="254409" y="45899"/>
                </a:cubicBezTo>
                <a:cubicBezTo>
                  <a:pt x="279083" y="71265"/>
                  <a:pt x="293960" y="104240"/>
                  <a:pt x="296500" y="139390"/>
                </a:cubicBezTo>
                <a:cubicBezTo>
                  <a:pt x="296500" y="141926"/>
                  <a:pt x="294686" y="143738"/>
                  <a:pt x="292509" y="144100"/>
                </a:cubicBezTo>
                <a:cubicBezTo>
                  <a:pt x="292146" y="144100"/>
                  <a:pt x="292146" y="144100"/>
                  <a:pt x="291783" y="144100"/>
                </a:cubicBezTo>
                <a:cubicBezTo>
                  <a:pt x="289606" y="144100"/>
                  <a:pt x="287792" y="142289"/>
                  <a:pt x="287429" y="139752"/>
                </a:cubicBezTo>
                <a:cubicBezTo>
                  <a:pt x="284889" y="107139"/>
                  <a:pt x="270737" y="75976"/>
                  <a:pt x="247877" y="52422"/>
                </a:cubicBezTo>
                <a:cubicBezTo>
                  <a:pt x="246063" y="50610"/>
                  <a:pt x="246063" y="47711"/>
                  <a:pt x="247877" y="45899"/>
                </a:cubicBezTo>
                <a:close/>
                <a:moveTo>
                  <a:pt x="166149" y="23079"/>
                </a:moveTo>
                <a:lnTo>
                  <a:pt x="166149" y="47600"/>
                </a:lnTo>
                <a:lnTo>
                  <a:pt x="223658" y="47600"/>
                </a:lnTo>
                <a:lnTo>
                  <a:pt x="223658" y="23079"/>
                </a:lnTo>
                <a:lnTo>
                  <a:pt x="166149" y="23079"/>
                </a:lnTo>
                <a:close/>
                <a:moveTo>
                  <a:pt x="135895" y="1949"/>
                </a:moveTo>
                <a:cubicBezTo>
                  <a:pt x="138053" y="1588"/>
                  <a:pt x="140569" y="3392"/>
                  <a:pt x="140929" y="5917"/>
                </a:cubicBezTo>
                <a:cubicBezTo>
                  <a:pt x="140929" y="8443"/>
                  <a:pt x="139131" y="10608"/>
                  <a:pt x="136614" y="10968"/>
                </a:cubicBezTo>
                <a:cubicBezTo>
                  <a:pt x="67948" y="16380"/>
                  <a:pt x="14380" y="70860"/>
                  <a:pt x="8988" y="139772"/>
                </a:cubicBezTo>
                <a:cubicBezTo>
                  <a:pt x="8628" y="142298"/>
                  <a:pt x="6831" y="144102"/>
                  <a:pt x="4674" y="144102"/>
                </a:cubicBezTo>
                <a:cubicBezTo>
                  <a:pt x="4314" y="144102"/>
                  <a:pt x="4314" y="144102"/>
                  <a:pt x="3955" y="144102"/>
                </a:cubicBezTo>
                <a:cubicBezTo>
                  <a:pt x="1438" y="143741"/>
                  <a:pt x="0" y="141937"/>
                  <a:pt x="0" y="139412"/>
                </a:cubicBezTo>
                <a:cubicBezTo>
                  <a:pt x="5752" y="65809"/>
                  <a:pt x="62555" y="7721"/>
                  <a:pt x="135895" y="1949"/>
                </a:cubicBezTo>
                <a:close/>
                <a:moveTo>
                  <a:pt x="161476" y="0"/>
                </a:moveTo>
                <a:cubicBezTo>
                  <a:pt x="163992" y="0"/>
                  <a:pt x="166149" y="2163"/>
                  <a:pt x="166149" y="4688"/>
                </a:cubicBezTo>
                <a:lnTo>
                  <a:pt x="166149" y="14063"/>
                </a:lnTo>
                <a:lnTo>
                  <a:pt x="223658" y="14063"/>
                </a:lnTo>
                <a:lnTo>
                  <a:pt x="223658" y="4688"/>
                </a:lnTo>
                <a:cubicBezTo>
                  <a:pt x="223658" y="2163"/>
                  <a:pt x="225815" y="0"/>
                  <a:pt x="228331" y="0"/>
                </a:cubicBezTo>
                <a:cubicBezTo>
                  <a:pt x="230847" y="0"/>
                  <a:pt x="233004" y="2163"/>
                  <a:pt x="233004" y="4688"/>
                </a:cubicBezTo>
                <a:lnTo>
                  <a:pt x="233004" y="133064"/>
                </a:lnTo>
                <a:cubicBezTo>
                  <a:pt x="233004" y="135588"/>
                  <a:pt x="230847" y="137752"/>
                  <a:pt x="228331" y="137752"/>
                </a:cubicBezTo>
                <a:cubicBezTo>
                  <a:pt x="225815" y="137752"/>
                  <a:pt x="223658" y="135588"/>
                  <a:pt x="223658" y="133064"/>
                </a:cubicBezTo>
                <a:lnTo>
                  <a:pt x="223658" y="123688"/>
                </a:lnTo>
                <a:lnTo>
                  <a:pt x="166149" y="123688"/>
                </a:lnTo>
                <a:lnTo>
                  <a:pt x="166149" y="133064"/>
                </a:lnTo>
                <a:cubicBezTo>
                  <a:pt x="166149" y="135588"/>
                  <a:pt x="163992" y="137752"/>
                  <a:pt x="161476" y="137752"/>
                </a:cubicBezTo>
                <a:cubicBezTo>
                  <a:pt x="158960" y="137752"/>
                  <a:pt x="157163" y="135588"/>
                  <a:pt x="157163" y="133064"/>
                </a:cubicBezTo>
                <a:lnTo>
                  <a:pt x="157163" y="4688"/>
                </a:lnTo>
                <a:cubicBezTo>
                  <a:pt x="157163" y="2163"/>
                  <a:pt x="158960" y="0"/>
                  <a:pt x="161476" y="0"/>
                </a:cubicBezTo>
                <a:close/>
              </a:path>
            </a:pathLst>
          </a:custGeom>
          <a:solidFill>
            <a:schemeClr val="bg1"/>
          </a:solidFill>
          <a:ln>
            <a:noFill/>
          </a:ln>
          <a:effectLst/>
        </p:spPr>
        <p:txBody>
          <a:bodyPr anchor="ctr"/>
          <a:lstStyle/>
          <a:p>
            <a:endParaRPr lang="en-US" sz="900" dirty="0"/>
          </a:p>
        </p:txBody>
      </p:sp>
      <p:sp>
        <p:nvSpPr>
          <p:cNvPr id="86" name="Freeform 732">
            <a:extLst>
              <a:ext uri="{FF2B5EF4-FFF2-40B4-BE49-F238E27FC236}">
                <a16:creationId xmlns:a16="http://schemas.microsoft.com/office/drawing/2014/main" id="{763DC41A-1F47-C84B-87D4-5358E324C7D6}"/>
              </a:ext>
            </a:extLst>
          </p:cNvPr>
          <p:cNvSpPr>
            <a:spLocks noChangeArrowheads="1"/>
          </p:cNvSpPr>
          <p:nvPr/>
        </p:nvSpPr>
        <p:spPr bwMode="auto">
          <a:xfrm>
            <a:off x="6822085" y="4871375"/>
            <a:ext cx="321716" cy="320004"/>
          </a:xfrm>
          <a:custGeom>
            <a:avLst/>
            <a:gdLst/>
            <a:ahLst/>
            <a:cxnLst/>
            <a:rect l="0" t="0" r="r" b="b"/>
            <a:pathLst>
              <a:path w="298090" h="296522">
                <a:moveTo>
                  <a:pt x="229743" y="289038"/>
                </a:moveTo>
                <a:cubicBezTo>
                  <a:pt x="231648" y="287337"/>
                  <a:pt x="234696" y="287337"/>
                  <a:pt x="236601" y="289038"/>
                </a:cubicBezTo>
                <a:cubicBezTo>
                  <a:pt x="237363" y="289718"/>
                  <a:pt x="237744" y="291079"/>
                  <a:pt x="237744" y="292100"/>
                </a:cubicBezTo>
                <a:cubicBezTo>
                  <a:pt x="237744" y="293120"/>
                  <a:pt x="237363" y="294481"/>
                  <a:pt x="236601" y="295161"/>
                </a:cubicBezTo>
                <a:cubicBezTo>
                  <a:pt x="235839" y="295842"/>
                  <a:pt x="234315" y="296522"/>
                  <a:pt x="233172" y="296522"/>
                </a:cubicBezTo>
                <a:cubicBezTo>
                  <a:pt x="232029" y="296522"/>
                  <a:pt x="230886" y="295842"/>
                  <a:pt x="229743" y="295161"/>
                </a:cubicBezTo>
                <a:cubicBezTo>
                  <a:pt x="228981" y="294481"/>
                  <a:pt x="228600" y="293120"/>
                  <a:pt x="228600" y="292100"/>
                </a:cubicBezTo>
                <a:cubicBezTo>
                  <a:pt x="228600" y="291079"/>
                  <a:pt x="228981" y="289718"/>
                  <a:pt x="229743" y="289038"/>
                </a:cubicBezTo>
                <a:close/>
                <a:moveTo>
                  <a:pt x="271018" y="279223"/>
                </a:moveTo>
                <a:cubicBezTo>
                  <a:pt x="272923" y="277812"/>
                  <a:pt x="275971" y="277812"/>
                  <a:pt x="277876" y="279223"/>
                </a:cubicBezTo>
                <a:cubicBezTo>
                  <a:pt x="278638" y="279929"/>
                  <a:pt x="279019" y="281340"/>
                  <a:pt x="279019" y="282398"/>
                </a:cubicBezTo>
                <a:cubicBezTo>
                  <a:pt x="279019" y="283457"/>
                  <a:pt x="278638" y="284868"/>
                  <a:pt x="277876" y="285573"/>
                </a:cubicBezTo>
                <a:cubicBezTo>
                  <a:pt x="277114" y="286279"/>
                  <a:pt x="275971" y="286984"/>
                  <a:pt x="274447" y="286984"/>
                </a:cubicBezTo>
                <a:cubicBezTo>
                  <a:pt x="273304" y="286984"/>
                  <a:pt x="272161" y="286279"/>
                  <a:pt x="271018" y="285573"/>
                </a:cubicBezTo>
                <a:cubicBezTo>
                  <a:pt x="270256" y="284868"/>
                  <a:pt x="269875" y="283457"/>
                  <a:pt x="269875" y="282398"/>
                </a:cubicBezTo>
                <a:cubicBezTo>
                  <a:pt x="269875" y="281340"/>
                  <a:pt x="270256" y="279929"/>
                  <a:pt x="271018" y="279223"/>
                </a:cubicBezTo>
                <a:close/>
                <a:moveTo>
                  <a:pt x="190378" y="279223"/>
                </a:moveTo>
                <a:cubicBezTo>
                  <a:pt x="191844" y="277812"/>
                  <a:pt x="195141" y="277812"/>
                  <a:pt x="196606" y="279223"/>
                </a:cubicBezTo>
                <a:cubicBezTo>
                  <a:pt x="197705" y="280282"/>
                  <a:pt x="198072" y="281340"/>
                  <a:pt x="198072" y="282398"/>
                </a:cubicBezTo>
                <a:cubicBezTo>
                  <a:pt x="198072" y="283457"/>
                  <a:pt x="197705" y="284868"/>
                  <a:pt x="196606" y="285573"/>
                </a:cubicBezTo>
                <a:cubicBezTo>
                  <a:pt x="195873" y="286279"/>
                  <a:pt x="194408" y="286984"/>
                  <a:pt x="193675" y="286984"/>
                </a:cubicBezTo>
                <a:cubicBezTo>
                  <a:pt x="192210" y="286984"/>
                  <a:pt x="191111" y="286279"/>
                  <a:pt x="190378" y="285573"/>
                </a:cubicBezTo>
                <a:cubicBezTo>
                  <a:pt x="189279" y="284868"/>
                  <a:pt x="188913" y="283457"/>
                  <a:pt x="188913" y="282398"/>
                </a:cubicBezTo>
                <a:cubicBezTo>
                  <a:pt x="188913" y="281340"/>
                  <a:pt x="189279" y="280282"/>
                  <a:pt x="190378" y="279223"/>
                </a:cubicBezTo>
                <a:close/>
                <a:moveTo>
                  <a:pt x="233172" y="265112"/>
                </a:moveTo>
                <a:cubicBezTo>
                  <a:pt x="235839" y="265112"/>
                  <a:pt x="237744" y="266943"/>
                  <a:pt x="237744" y="269508"/>
                </a:cubicBezTo>
                <a:cubicBezTo>
                  <a:pt x="237744" y="272072"/>
                  <a:pt x="235839" y="274270"/>
                  <a:pt x="233172" y="274270"/>
                </a:cubicBezTo>
                <a:cubicBezTo>
                  <a:pt x="230505" y="274270"/>
                  <a:pt x="228600" y="272072"/>
                  <a:pt x="228600" y="269508"/>
                </a:cubicBezTo>
                <a:cubicBezTo>
                  <a:pt x="228600" y="266943"/>
                  <a:pt x="230505" y="265112"/>
                  <a:pt x="233172" y="265112"/>
                </a:cubicBezTo>
                <a:close/>
                <a:moveTo>
                  <a:pt x="272522" y="257528"/>
                </a:moveTo>
                <a:cubicBezTo>
                  <a:pt x="274991" y="257175"/>
                  <a:pt x="277108" y="259291"/>
                  <a:pt x="277460" y="261408"/>
                </a:cubicBezTo>
                <a:cubicBezTo>
                  <a:pt x="277460" y="263878"/>
                  <a:pt x="275697" y="265994"/>
                  <a:pt x="273227" y="266347"/>
                </a:cubicBezTo>
                <a:lnTo>
                  <a:pt x="272874" y="266347"/>
                </a:lnTo>
                <a:cubicBezTo>
                  <a:pt x="270758" y="266347"/>
                  <a:pt x="268641" y="264583"/>
                  <a:pt x="268288" y="262466"/>
                </a:cubicBezTo>
                <a:cubicBezTo>
                  <a:pt x="268288" y="259644"/>
                  <a:pt x="270052" y="257880"/>
                  <a:pt x="272522" y="257528"/>
                </a:cubicBezTo>
                <a:close/>
                <a:moveTo>
                  <a:pt x="195439" y="257528"/>
                </a:moveTo>
                <a:cubicBezTo>
                  <a:pt x="197908" y="257880"/>
                  <a:pt x="199672" y="259644"/>
                  <a:pt x="199672" y="262466"/>
                </a:cubicBezTo>
                <a:cubicBezTo>
                  <a:pt x="199672" y="264583"/>
                  <a:pt x="197555" y="266347"/>
                  <a:pt x="195086" y="266347"/>
                </a:cubicBezTo>
                <a:lnTo>
                  <a:pt x="194733" y="266347"/>
                </a:lnTo>
                <a:cubicBezTo>
                  <a:pt x="192617" y="265994"/>
                  <a:pt x="190500" y="263878"/>
                  <a:pt x="190853" y="261408"/>
                </a:cubicBezTo>
                <a:cubicBezTo>
                  <a:pt x="190853" y="259291"/>
                  <a:pt x="192969" y="257175"/>
                  <a:pt x="195439" y="257528"/>
                </a:cubicBezTo>
                <a:close/>
                <a:moveTo>
                  <a:pt x="233172" y="242887"/>
                </a:moveTo>
                <a:cubicBezTo>
                  <a:pt x="235839" y="242887"/>
                  <a:pt x="237744" y="245003"/>
                  <a:pt x="237744" y="247473"/>
                </a:cubicBezTo>
                <a:cubicBezTo>
                  <a:pt x="237744" y="249942"/>
                  <a:pt x="235839" y="252059"/>
                  <a:pt x="233172" y="252059"/>
                </a:cubicBezTo>
                <a:cubicBezTo>
                  <a:pt x="230505" y="252059"/>
                  <a:pt x="228600" y="249942"/>
                  <a:pt x="228600" y="247473"/>
                </a:cubicBezTo>
                <a:cubicBezTo>
                  <a:pt x="228600" y="245003"/>
                  <a:pt x="230505" y="242887"/>
                  <a:pt x="233172" y="242887"/>
                </a:cubicBezTo>
                <a:close/>
                <a:moveTo>
                  <a:pt x="270934" y="238125"/>
                </a:moveTo>
                <a:cubicBezTo>
                  <a:pt x="273403" y="238125"/>
                  <a:pt x="275520" y="239956"/>
                  <a:pt x="275520" y="242521"/>
                </a:cubicBezTo>
                <a:cubicBezTo>
                  <a:pt x="275872" y="244719"/>
                  <a:pt x="274109" y="247283"/>
                  <a:pt x="271639" y="247283"/>
                </a:cubicBezTo>
                <a:lnTo>
                  <a:pt x="271286" y="247283"/>
                </a:lnTo>
                <a:cubicBezTo>
                  <a:pt x="269169" y="247283"/>
                  <a:pt x="267053" y="245818"/>
                  <a:pt x="267053" y="242887"/>
                </a:cubicBezTo>
                <a:cubicBezTo>
                  <a:pt x="266700" y="240689"/>
                  <a:pt x="268464" y="238491"/>
                  <a:pt x="270934" y="238125"/>
                </a:cubicBezTo>
                <a:close/>
                <a:moveTo>
                  <a:pt x="197380" y="238125"/>
                </a:moveTo>
                <a:cubicBezTo>
                  <a:pt x="199496" y="238491"/>
                  <a:pt x="201260" y="240689"/>
                  <a:pt x="201260" y="242887"/>
                </a:cubicBezTo>
                <a:cubicBezTo>
                  <a:pt x="200907" y="245818"/>
                  <a:pt x="199143" y="247283"/>
                  <a:pt x="197027" y="247283"/>
                </a:cubicBezTo>
                <a:lnTo>
                  <a:pt x="196321" y="247283"/>
                </a:lnTo>
                <a:cubicBezTo>
                  <a:pt x="193852" y="247283"/>
                  <a:pt x="192088" y="244719"/>
                  <a:pt x="192441" y="242521"/>
                </a:cubicBezTo>
                <a:cubicBezTo>
                  <a:pt x="192793" y="239956"/>
                  <a:pt x="194910" y="238125"/>
                  <a:pt x="197380" y="238125"/>
                </a:cubicBezTo>
                <a:close/>
                <a:moveTo>
                  <a:pt x="233172" y="220662"/>
                </a:moveTo>
                <a:cubicBezTo>
                  <a:pt x="235839" y="220662"/>
                  <a:pt x="237744" y="222778"/>
                  <a:pt x="237744" y="225248"/>
                </a:cubicBezTo>
                <a:cubicBezTo>
                  <a:pt x="237744" y="227717"/>
                  <a:pt x="235839" y="229834"/>
                  <a:pt x="233172" y="229834"/>
                </a:cubicBezTo>
                <a:cubicBezTo>
                  <a:pt x="230505" y="229834"/>
                  <a:pt x="228600" y="227717"/>
                  <a:pt x="228600" y="225248"/>
                </a:cubicBezTo>
                <a:cubicBezTo>
                  <a:pt x="228600" y="222778"/>
                  <a:pt x="230505" y="220662"/>
                  <a:pt x="233172" y="220662"/>
                </a:cubicBezTo>
                <a:close/>
                <a:moveTo>
                  <a:pt x="267758" y="217487"/>
                </a:moveTo>
                <a:cubicBezTo>
                  <a:pt x="270228" y="217487"/>
                  <a:pt x="272345" y="219318"/>
                  <a:pt x="272697" y="221883"/>
                </a:cubicBezTo>
                <a:cubicBezTo>
                  <a:pt x="272697" y="224447"/>
                  <a:pt x="270934" y="226645"/>
                  <a:pt x="268464" y="226645"/>
                </a:cubicBezTo>
                <a:lnTo>
                  <a:pt x="268111" y="226645"/>
                </a:lnTo>
                <a:cubicBezTo>
                  <a:pt x="265994" y="226645"/>
                  <a:pt x="263878" y="224814"/>
                  <a:pt x="263525" y="222616"/>
                </a:cubicBezTo>
                <a:cubicBezTo>
                  <a:pt x="263525" y="220051"/>
                  <a:pt x="265289" y="217853"/>
                  <a:pt x="267758" y="217487"/>
                </a:cubicBezTo>
                <a:close/>
                <a:moveTo>
                  <a:pt x="198437" y="217487"/>
                </a:moveTo>
                <a:cubicBezTo>
                  <a:pt x="200819" y="217853"/>
                  <a:pt x="202860" y="220051"/>
                  <a:pt x="202520" y="222616"/>
                </a:cubicBezTo>
                <a:cubicBezTo>
                  <a:pt x="202520" y="224814"/>
                  <a:pt x="200478" y="226645"/>
                  <a:pt x="198097" y="226645"/>
                </a:cubicBezTo>
                <a:lnTo>
                  <a:pt x="197757" y="226645"/>
                </a:lnTo>
                <a:cubicBezTo>
                  <a:pt x="195716" y="226645"/>
                  <a:pt x="193675" y="224447"/>
                  <a:pt x="194015" y="221883"/>
                </a:cubicBezTo>
                <a:cubicBezTo>
                  <a:pt x="194015" y="219318"/>
                  <a:pt x="196396" y="217487"/>
                  <a:pt x="198437" y="217487"/>
                </a:cubicBezTo>
                <a:close/>
                <a:moveTo>
                  <a:pt x="233172" y="198437"/>
                </a:moveTo>
                <a:cubicBezTo>
                  <a:pt x="235839" y="198437"/>
                  <a:pt x="237744" y="200268"/>
                  <a:pt x="237744" y="202833"/>
                </a:cubicBezTo>
                <a:cubicBezTo>
                  <a:pt x="237744" y="205397"/>
                  <a:pt x="235839" y="207595"/>
                  <a:pt x="233172" y="207595"/>
                </a:cubicBezTo>
                <a:cubicBezTo>
                  <a:pt x="230505" y="207595"/>
                  <a:pt x="228600" y="205397"/>
                  <a:pt x="228600" y="202833"/>
                </a:cubicBezTo>
                <a:cubicBezTo>
                  <a:pt x="228600" y="200268"/>
                  <a:pt x="230505" y="198437"/>
                  <a:pt x="233172" y="198437"/>
                </a:cubicBezTo>
                <a:close/>
                <a:moveTo>
                  <a:pt x="266171" y="197203"/>
                </a:moveTo>
                <a:cubicBezTo>
                  <a:pt x="268641" y="196850"/>
                  <a:pt x="270758" y="198614"/>
                  <a:pt x="270758" y="201083"/>
                </a:cubicBezTo>
                <a:cubicBezTo>
                  <a:pt x="271110" y="203553"/>
                  <a:pt x="269346" y="205669"/>
                  <a:pt x="266877" y="206022"/>
                </a:cubicBezTo>
                <a:cubicBezTo>
                  <a:pt x="266877" y="206022"/>
                  <a:pt x="266877" y="206022"/>
                  <a:pt x="266524" y="206022"/>
                </a:cubicBezTo>
                <a:cubicBezTo>
                  <a:pt x="264407" y="206022"/>
                  <a:pt x="262291" y="204258"/>
                  <a:pt x="262291" y="201789"/>
                </a:cubicBezTo>
                <a:cubicBezTo>
                  <a:pt x="261938" y="199672"/>
                  <a:pt x="263702" y="197203"/>
                  <a:pt x="266171" y="197203"/>
                </a:cubicBezTo>
                <a:close/>
                <a:moveTo>
                  <a:pt x="200392" y="197203"/>
                </a:moveTo>
                <a:cubicBezTo>
                  <a:pt x="202956" y="197203"/>
                  <a:pt x="204422" y="199672"/>
                  <a:pt x="204422" y="201789"/>
                </a:cubicBezTo>
                <a:cubicBezTo>
                  <a:pt x="204055" y="204258"/>
                  <a:pt x="202223" y="206022"/>
                  <a:pt x="200025" y="206022"/>
                </a:cubicBezTo>
                <a:cubicBezTo>
                  <a:pt x="199659" y="206022"/>
                  <a:pt x="199659" y="206022"/>
                  <a:pt x="199293" y="206022"/>
                </a:cubicBezTo>
                <a:cubicBezTo>
                  <a:pt x="196728" y="205669"/>
                  <a:pt x="195263" y="203553"/>
                  <a:pt x="195263" y="201083"/>
                </a:cubicBezTo>
                <a:cubicBezTo>
                  <a:pt x="195629" y="198614"/>
                  <a:pt x="197461" y="196850"/>
                  <a:pt x="200392" y="197203"/>
                </a:cubicBezTo>
                <a:close/>
                <a:moveTo>
                  <a:pt x="71729" y="132310"/>
                </a:moveTo>
                <a:cubicBezTo>
                  <a:pt x="67403" y="132310"/>
                  <a:pt x="63799" y="135896"/>
                  <a:pt x="63799" y="140199"/>
                </a:cubicBezTo>
                <a:cubicBezTo>
                  <a:pt x="63799" y="144143"/>
                  <a:pt x="67043" y="147370"/>
                  <a:pt x="71008" y="147729"/>
                </a:cubicBezTo>
                <a:lnTo>
                  <a:pt x="180584" y="159561"/>
                </a:lnTo>
                <a:cubicBezTo>
                  <a:pt x="183107" y="153107"/>
                  <a:pt x="187072" y="147012"/>
                  <a:pt x="192118" y="141633"/>
                </a:cubicBezTo>
                <a:cubicBezTo>
                  <a:pt x="193920" y="139840"/>
                  <a:pt x="196804" y="139482"/>
                  <a:pt x="198606" y="141275"/>
                </a:cubicBezTo>
                <a:cubicBezTo>
                  <a:pt x="200408" y="143067"/>
                  <a:pt x="200408" y="145936"/>
                  <a:pt x="198606" y="147729"/>
                </a:cubicBezTo>
                <a:cubicBezTo>
                  <a:pt x="191037" y="155617"/>
                  <a:pt x="186711" y="165657"/>
                  <a:pt x="185630" y="176414"/>
                </a:cubicBezTo>
                <a:lnTo>
                  <a:pt x="282951" y="176414"/>
                </a:lnTo>
                <a:cubicBezTo>
                  <a:pt x="280788" y="151673"/>
                  <a:pt x="259882" y="132310"/>
                  <a:pt x="234290" y="132310"/>
                </a:cubicBezTo>
                <a:lnTo>
                  <a:pt x="71729" y="132310"/>
                </a:lnTo>
                <a:close/>
                <a:moveTo>
                  <a:pt x="121470" y="0"/>
                </a:moveTo>
                <a:lnTo>
                  <a:pt x="257719" y="0"/>
                </a:lnTo>
                <a:cubicBezTo>
                  <a:pt x="276823" y="0"/>
                  <a:pt x="292323" y="15060"/>
                  <a:pt x="292323" y="34063"/>
                </a:cubicBezTo>
                <a:cubicBezTo>
                  <a:pt x="292323" y="52709"/>
                  <a:pt x="276823" y="68127"/>
                  <a:pt x="257719" y="68127"/>
                </a:cubicBezTo>
                <a:lnTo>
                  <a:pt x="42893" y="68127"/>
                </a:lnTo>
                <a:cubicBezTo>
                  <a:pt x="24150" y="68127"/>
                  <a:pt x="9011" y="83187"/>
                  <a:pt x="9011" y="101832"/>
                </a:cubicBezTo>
                <a:cubicBezTo>
                  <a:pt x="9011" y="120119"/>
                  <a:pt x="24150" y="135538"/>
                  <a:pt x="42893" y="135538"/>
                </a:cubicBezTo>
                <a:lnTo>
                  <a:pt x="55869" y="135538"/>
                </a:lnTo>
                <a:cubicBezTo>
                  <a:pt x="58032" y="128366"/>
                  <a:pt x="64159" y="123346"/>
                  <a:pt x="71729" y="123346"/>
                </a:cubicBezTo>
                <a:lnTo>
                  <a:pt x="234290" y="123346"/>
                </a:lnTo>
                <a:cubicBezTo>
                  <a:pt x="264568" y="123346"/>
                  <a:pt x="289439" y="146653"/>
                  <a:pt x="291962" y="176414"/>
                </a:cubicBezTo>
                <a:lnTo>
                  <a:pt x="293764" y="176414"/>
                </a:lnTo>
                <a:cubicBezTo>
                  <a:pt x="296288" y="176414"/>
                  <a:pt x="298090" y="178565"/>
                  <a:pt x="298090" y="180717"/>
                </a:cubicBezTo>
                <a:cubicBezTo>
                  <a:pt x="298090" y="183585"/>
                  <a:pt x="296288" y="185378"/>
                  <a:pt x="293764" y="185378"/>
                </a:cubicBezTo>
                <a:lnTo>
                  <a:pt x="287637" y="185378"/>
                </a:lnTo>
                <a:lnTo>
                  <a:pt x="180944" y="185378"/>
                </a:lnTo>
                <a:lnTo>
                  <a:pt x="175177" y="185378"/>
                </a:lnTo>
                <a:cubicBezTo>
                  <a:pt x="172654" y="185378"/>
                  <a:pt x="170491" y="183585"/>
                  <a:pt x="170491" y="180717"/>
                </a:cubicBezTo>
                <a:cubicBezTo>
                  <a:pt x="170491" y="178565"/>
                  <a:pt x="172654" y="176414"/>
                  <a:pt x="175177" y="176414"/>
                </a:cubicBezTo>
                <a:lnTo>
                  <a:pt x="176619" y="176414"/>
                </a:lnTo>
                <a:cubicBezTo>
                  <a:pt x="176979" y="173546"/>
                  <a:pt x="177340" y="171036"/>
                  <a:pt x="178061" y="168526"/>
                </a:cubicBezTo>
                <a:lnTo>
                  <a:pt x="70287" y="157052"/>
                </a:lnTo>
                <a:cubicBezTo>
                  <a:pt x="63078" y="155976"/>
                  <a:pt x="57311" y="150956"/>
                  <a:pt x="55869" y="144502"/>
                </a:cubicBezTo>
                <a:lnTo>
                  <a:pt x="42893" y="144502"/>
                </a:lnTo>
                <a:cubicBezTo>
                  <a:pt x="19104" y="144502"/>
                  <a:pt x="0" y="125498"/>
                  <a:pt x="0" y="101832"/>
                </a:cubicBezTo>
                <a:cubicBezTo>
                  <a:pt x="0" y="78167"/>
                  <a:pt x="19104" y="59163"/>
                  <a:pt x="42893" y="59163"/>
                </a:cubicBezTo>
                <a:lnTo>
                  <a:pt x="257719" y="59163"/>
                </a:lnTo>
                <a:cubicBezTo>
                  <a:pt x="271777" y="59163"/>
                  <a:pt x="282951" y="47689"/>
                  <a:pt x="282951" y="34063"/>
                </a:cubicBezTo>
                <a:cubicBezTo>
                  <a:pt x="282951" y="20079"/>
                  <a:pt x="271777" y="8964"/>
                  <a:pt x="257719" y="8964"/>
                </a:cubicBezTo>
                <a:lnTo>
                  <a:pt x="121470" y="8964"/>
                </a:lnTo>
                <a:cubicBezTo>
                  <a:pt x="118947" y="8964"/>
                  <a:pt x="116785" y="6812"/>
                  <a:pt x="116785" y="4661"/>
                </a:cubicBezTo>
                <a:cubicBezTo>
                  <a:pt x="116785" y="1793"/>
                  <a:pt x="118947" y="0"/>
                  <a:pt x="121470" y="0"/>
                </a:cubicBezTo>
                <a:close/>
              </a:path>
            </a:pathLst>
          </a:custGeom>
          <a:solidFill>
            <a:schemeClr val="bg1"/>
          </a:solidFill>
          <a:ln>
            <a:noFill/>
          </a:ln>
          <a:effectLst/>
        </p:spPr>
        <p:txBody>
          <a:bodyPr anchor="ctr"/>
          <a:lstStyle/>
          <a:p>
            <a:endParaRPr lang="en-US" sz="900" dirty="0"/>
          </a:p>
        </p:txBody>
      </p:sp>
      <p:sp>
        <p:nvSpPr>
          <p:cNvPr id="87" name="Freeform 731">
            <a:extLst>
              <a:ext uri="{FF2B5EF4-FFF2-40B4-BE49-F238E27FC236}">
                <a16:creationId xmlns:a16="http://schemas.microsoft.com/office/drawing/2014/main" id="{E9B6C172-69A2-D449-A233-CEE02D505C22}"/>
              </a:ext>
            </a:extLst>
          </p:cNvPr>
          <p:cNvSpPr>
            <a:spLocks noChangeArrowheads="1"/>
          </p:cNvSpPr>
          <p:nvPr/>
        </p:nvSpPr>
        <p:spPr bwMode="auto">
          <a:xfrm>
            <a:off x="6828930" y="5667677"/>
            <a:ext cx="308025" cy="323427"/>
          </a:xfrm>
          <a:custGeom>
            <a:avLst/>
            <a:gdLst/>
            <a:ahLst/>
            <a:cxnLst/>
            <a:rect l="0" t="0" r="r" b="b"/>
            <a:pathLst>
              <a:path w="284882" h="299678">
                <a:moveTo>
                  <a:pt x="261064" y="203200"/>
                </a:moveTo>
                <a:cubicBezTo>
                  <a:pt x="263629" y="203200"/>
                  <a:pt x="265827" y="205032"/>
                  <a:pt x="265827" y="207596"/>
                </a:cubicBezTo>
                <a:cubicBezTo>
                  <a:pt x="265827" y="210161"/>
                  <a:pt x="263629" y="212359"/>
                  <a:pt x="261064" y="212359"/>
                </a:cubicBezTo>
                <a:cubicBezTo>
                  <a:pt x="258500" y="212359"/>
                  <a:pt x="256668" y="210161"/>
                  <a:pt x="256668" y="207596"/>
                </a:cubicBezTo>
                <a:cubicBezTo>
                  <a:pt x="256668" y="205032"/>
                  <a:pt x="258500" y="203200"/>
                  <a:pt x="261064" y="203200"/>
                </a:cubicBezTo>
                <a:close/>
                <a:moveTo>
                  <a:pt x="39499" y="80817"/>
                </a:moveTo>
                <a:cubicBezTo>
                  <a:pt x="41662" y="79375"/>
                  <a:pt x="44545" y="80096"/>
                  <a:pt x="45626" y="82259"/>
                </a:cubicBezTo>
                <a:cubicBezTo>
                  <a:pt x="47068" y="84423"/>
                  <a:pt x="45987" y="87307"/>
                  <a:pt x="44185" y="88389"/>
                </a:cubicBezTo>
                <a:lnTo>
                  <a:pt x="13549" y="106056"/>
                </a:lnTo>
                <a:cubicBezTo>
                  <a:pt x="11387" y="107138"/>
                  <a:pt x="9945" y="109301"/>
                  <a:pt x="9224" y="111465"/>
                </a:cubicBezTo>
                <a:cubicBezTo>
                  <a:pt x="8503" y="113989"/>
                  <a:pt x="9224" y="116512"/>
                  <a:pt x="10305" y="118315"/>
                </a:cubicBezTo>
                <a:lnTo>
                  <a:pt x="107258" y="285976"/>
                </a:lnTo>
                <a:cubicBezTo>
                  <a:pt x="109781" y="290303"/>
                  <a:pt x="115187" y="292106"/>
                  <a:pt x="119512" y="289582"/>
                </a:cubicBezTo>
                <a:lnTo>
                  <a:pt x="199886" y="243070"/>
                </a:lnTo>
                <a:cubicBezTo>
                  <a:pt x="202048" y="241988"/>
                  <a:pt x="204571" y="242349"/>
                  <a:pt x="206013" y="244512"/>
                </a:cubicBezTo>
                <a:cubicBezTo>
                  <a:pt x="207094" y="246675"/>
                  <a:pt x="206373" y="249560"/>
                  <a:pt x="204571" y="251002"/>
                </a:cubicBezTo>
                <a:lnTo>
                  <a:pt x="123837" y="297154"/>
                </a:lnTo>
                <a:cubicBezTo>
                  <a:pt x="120954" y="298957"/>
                  <a:pt x="118071" y="299678"/>
                  <a:pt x="114827" y="299678"/>
                </a:cubicBezTo>
                <a:cubicBezTo>
                  <a:pt x="113385" y="299678"/>
                  <a:pt x="111583" y="299317"/>
                  <a:pt x="110142" y="298957"/>
                </a:cubicBezTo>
                <a:cubicBezTo>
                  <a:pt x="105456" y="297875"/>
                  <a:pt x="101491" y="294630"/>
                  <a:pt x="99329" y="290664"/>
                </a:cubicBezTo>
                <a:lnTo>
                  <a:pt x="2376" y="123003"/>
                </a:lnTo>
                <a:cubicBezTo>
                  <a:pt x="-147" y="118676"/>
                  <a:pt x="-507" y="113989"/>
                  <a:pt x="574" y="109301"/>
                </a:cubicBezTo>
                <a:cubicBezTo>
                  <a:pt x="2016" y="104614"/>
                  <a:pt x="4899" y="100648"/>
                  <a:pt x="9224" y="98124"/>
                </a:cubicBezTo>
                <a:lnTo>
                  <a:pt x="39499" y="80817"/>
                </a:lnTo>
                <a:close/>
                <a:moveTo>
                  <a:pt x="197930" y="67536"/>
                </a:moveTo>
                <a:cubicBezTo>
                  <a:pt x="188279" y="73625"/>
                  <a:pt x="153248" y="98696"/>
                  <a:pt x="153248" y="123409"/>
                </a:cubicBezTo>
                <a:cubicBezTo>
                  <a:pt x="153248" y="135586"/>
                  <a:pt x="162900" y="145614"/>
                  <a:pt x="175053" y="145614"/>
                </a:cubicBezTo>
                <a:cubicBezTo>
                  <a:pt x="182917" y="145614"/>
                  <a:pt x="190066" y="141316"/>
                  <a:pt x="193998" y="134869"/>
                </a:cubicBezTo>
                <a:cubicBezTo>
                  <a:pt x="194713" y="133079"/>
                  <a:pt x="196500" y="132362"/>
                  <a:pt x="197930" y="132362"/>
                </a:cubicBezTo>
                <a:cubicBezTo>
                  <a:pt x="199360" y="132362"/>
                  <a:pt x="201147" y="133079"/>
                  <a:pt x="201862" y="134869"/>
                </a:cubicBezTo>
                <a:cubicBezTo>
                  <a:pt x="205794" y="141316"/>
                  <a:pt x="212943" y="145614"/>
                  <a:pt x="220807" y="145614"/>
                </a:cubicBezTo>
                <a:cubicBezTo>
                  <a:pt x="232960" y="145614"/>
                  <a:pt x="242611" y="135586"/>
                  <a:pt x="242611" y="123409"/>
                </a:cubicBezTo>
                <a:cubicBezTo>
                  <a:pt x="242611" y="98696"/>
                  <a:pt x="207581" y="73625"/>
                  <a:pt x="197930" y="67536"/>
                </a:cubicBezTo>
                <a:close/>
                <a:moveTo>
                  <a:pt x="195428" y="58224"/>
                </a:moveTo>
                <a:cubicBezTo>
                  <a:pt x="196857" y="57150"/>
                  <a:pt x="198645" y="57150"/>
                  <a:pt x="200074" y="58224"/>
                </a:cubicBezTo>
                <a:cubicBezTo>
                  <a:pt x="202219" y="59299"/>
                  <a:pt x="251547" y="90100"/>
                  <a:pt x="251547" y="123409"/>
                </a:cubicBezTo>
                <a:cubicBezTo>
                  <a:pt x="251547" y="140600"/>
                  <a:pt x="237607" y="154568"/>
                  <a:pt x="220807" y="154568"/>
                </a:cubicBezTo>
                <a:cubicBezTo>
                  <a:pt x="214015" y="154568"/>
                  <a:pt x="207581" y="152419"/>
                  <a:pt x="202219" y="148479"/>
                </a:cubicBezTo>
                <a:lnTo>
                  <a:pt x="202219" y="165313"/>
                </a:lnTo>
                <a:lnTo>
                  <a:pt x="205436" y="165313"/>
                </a:lnTo>
                <a:cubicBezTo>
                  <a:pt x="207938" y="165313"/>
                  <a:pt x="210083" y="167462"/>
                  <a:pt x="210083" y="169969"/>
                </a:cubicBezTo>
                <a:cubicBezTo>
                  <a:pt x="210083" y="172476"/>
                  <a:pt x="207938" y="174267"/>
                  <a:pt x="205436" y="174267"/>
                </a:cubicBezTo>
                <a:lnTo>
                  <a:pt x="190423" y="174267"/>
                </a:lnTo>
                <a:cubicBezTo>
                  <a:pt x="187564" y="174267"/>
                  <a:pt x="185776" y="172476"/>
                  <a:pt x="185776" y="169969"/>
                </a:cubicBezTo>
                <a:cubicBezTo>
                  <a:pt x="185776" y="167462"/>
                  <a:pt x="187564" y="165313"/>
                  <a:pt x="190423" y="165313"/>
                </a:cubicBezTo>
                <a:lnTo>
                  <a:pt x="193283" y="165313"/>
                </a:lnTo>
                <a:lnTo>
                  <a:pt x="193283" y="148479"/>
                </a:lnTo>
                <a:cubicBezTo>
                  <a:pt x="188279" y="152419"/>
                  <a:pt x="181487" y="154568"/>
                  <a:pt x="175053" y="154568"/>
                </a:cubicBezTo>
                <a:cubicBezTo>
                  <a:pt x="157895" y="154568"/>
                  <a:pt x="143955" y="140600"/>
                  <a:pt x="143955" y="123409"/>
                </a:cubicBezTo>
                <a:cubicBezTo>
                  <a:pt x="143955" y="90100"/>
                  <a:pt x="193283" y="59299"/>
                  <a:pt x="195428" y="58224"/>
                </a:cubicBezTo>
                <a:close/>
                <a:moveTo>
                  <a:pt x="95743" y="32470"/>
                </a:moveTo>
                <a:cubicBezTo>
                  <a:pt x="97890" y="31750"/>
                  <a:pt x="100395" y="33549"/>
                  <a:pt x="101111" y="35709"/>
                </a:cubicBezTo>
                <a:cubicBezTo>
                  <a:pt x="101469" y="38228"/>
                  <a:pt x="100037" y="40747"/>
                  <a:pt x="97890" y="41107"/>
                </a:cubicBezTo>
                <a:lnTo>
                  <a:pt x="66397" y="49745"/>
                </a:lnTo>
                <a:cubicBezTo>
                  <a:pt x="63892" y="50105"/>
                  <a:pt x="62103" y="51904"/>
                  <a:pt x="61029" y="53704"/>
                </a:cubicBezTo>
                <a:cubicBezTo>
                  <a:pt x="59955" y="55863"/>
                  <a:pt x="59598" y="58382"/>
                  <a:pt x="59955" y="60902"/>
                </a:cubicBezTo>
                <a:lnTo>
                  <a:pt x="109700" y="247330"/>
                </a:lnTo>
                <a:cubicBezTo>
                  <a:pt x="111132" y="252368"/>
                  <a:pt x="115784" y="255248"/>
                  <a:pt x="120794" y="253808"/>
                </a:cubicBezTo>
                <a:lnTo>
                  <a:pt x="167676" y="241571"/>
                </a:lnTo>
                <a:cubicBezTo>
                  <a:pt x="169823" y="240852"/>
                  <a:pt x="172328" y="241931"/>
                  <a:pt x="173044" y="244451"/>
                </a:cubicBezTo>
                <a:cubicBezTo>
                  <a:pt x="173760" y="246970"/>
                  <a:pt x="172328" y="249489"/>
                  <a:pt x="169823" y="249849"/>
                </a:cubicBezTo>
                <a:lnTo>
                  <a:pt x="122942" y="262446"/>
                </a:lnTo>
                <a:cubicBezTo>
                  <a:pt x="121510" y="262805"/>
                  <a:pt x="120079" y="263165"/>
                  <a:pt x="118647" y="263165"/>
                </a:cubicBezTo>
                <a:cubicBezTo>
                  <a:pt x="110416" y="263165"/>
                  <a:pt x="103258" y="257767"/>
                  <a:pt x="101111" y="249849"/>
                </a:cubicBezTo>
                <a:lnTo>
                  <a:pt x="51366" y="63061"/>
                </a:lnTo>
                <a:cubicBezTo>
                  <a:pt x="50293" y="58382"/>
                  <a:pt x="50651" y="53704"/>
                  <a:pt x="53156" y="49385"/>
                </a:cubicBezTo>
                <a:cubicBezTo>
                  <a:pt x="55661" y="45066"/>
                  <a:pt x="59598" y="42187"/>
                  <a:pt x="63892" y="41107"/>
                </a:cubicBezTo>
                <a:lnTo>
                  <a:pt x="95743" y="32470"/>
                </a:lnTo>
                <a:close/>
                <a:moveTo>
                  <a:pt x="135651" y="19050"/>
                </a:moveTo>
                <a:cubicBezTo>
                  <a:pt x="138215" y="19050"/>
                  <a:pt x="140413" y="20881"/>
                  <a:pt x="140413" y="23446"/>
                </a:cubicBezTo>
                <a:cubicBezTo>
                  <a:pt x="140413" y="26010"/>
                  <a:pt x="138215" y="28208"/>
                  <a:pt x="135651" y="28208"/>
                </a:cubicBezTo>
                <a:cubicBezTo>
                  <a:pt x="133453" y="28208"/>
                  <a:pt x="131255" y="26010"/>
                  <a:pt x="131255" y="23446"/>
                </a:cubicBezTo>
                <a:cubicBezTo>
                  <a:pt x="131255" y="20881"/>
                  <a:pt x="133453" y="19050"/>
                  <a:pt x="135651" y="19050"/>
                </a:cubicBezTo>
                <a:close/>
                <a:moveTo>
                  <a:pt x="131840" y="9006"/>
                </a:moveTo>
                <a:cubicBezTo>
                  <a:pt x="126787" y="9006"/>
                  <a:pt x="122816" y="13328"/>
                  <a:pt x="122816" y="18372"/>
                </a:cubicBezTo>
                <a:lnTo>
                  <a:pt x="122816" y="211816"/>
                </a:lnTo>
                <a:cubicBezTo>
                  <a:pt x="122816" y="216860"/>
                  <a:pt x="126787" y="220822"/>
                  <a:pt x="131840" y="220822"/>
                </a:cubicBezTo>
                <a:lnTo>
                  <a:pt x="266835" y="220822"/>
                </a:lnTo>
                <a:cubicBezTo>
                  <a:pt x="271888" y="220822"/>
                  <a:pt x="275859" y="216860"/>
                  <a:pt x="275859" y="211816"/>
                </a:cubicBezTo>
                <a:lnTo>
                  <a:pt x="275859" y="18372"/>
                </a:lnTo>
                <a:cubicBezTo>
                  <a:pt x="275859" y="13328"/>
                  <a:pt x="271888" y="9006"/>
                  <a:pt x="266835" y="9006"/>
                </a:cubicBezTo>
                <a:lnTo>
                  <a:pt x="131840" y="9006"/>
                </a:lnTo>
                <a:close/>
                <a:moveTo>
                  <a:pt x="131840" y="0"/>
                </a:moveTo>
                <a:lnTo>
                  <a:pt x="266835" y="0"/>
                </a:lnTo>
                <a:cubicBezTo>
                  <a:pt x="276941" y="0"/>
                  <a:pt x="284882" y="8285"/>
                  <a:pt x="284882" y="18372"/>
                </a:cubicBezTo>
                <a:lnTo>
                  <a:pt x="284882" y="211816"/>
                </a:lnTo>
                <a:cubicBezTo>
                  <a:pt x="284882" y="221543"/>
                  <a:pt x="276941" y="229828"/>
                  <a:pt x="266835" y="229828"/>
                </a:cubicBezTo>
                <a:lnTo>
                  <a:pt x="131840" y="229828"/>
                </a:lnTo>
                <a:cubicBezTo>
                  <a:pt x="121734" y="229828"/>
                  <a:pt x="113793" y="221543"/>
                  <a:pt x="113793" y="211816"/>
                </a:cubicBezTo>
                <a:lnTo>
                  <a:pt x="113793" y="18372"/>
                </a:lnTo>
                <a:cubicBezTo>
                  <a:pt x="113793" y="8285"/>
                  <a:pt x="121734" y="0"/>
                  <a:pt x="131840" y="0"/>
                </a:cubicBezTo>
                <a:close/>
              </a:path>
            </a:pathLst>
          </a:custGeom>
          <a:solidFill>
            <a:schemeClr val="bg1"/>
          </a:solidFill>
          <a:ln>
            <a:noFill/>
          </a:ln>
          <a:effectLst/>
        </p:spPr>
        <p:txBody>
          <a:bodyPr anchor="ctr"/>
          <a:lstStyle/>
          <a:p>
            <a:endParaRPr lang="en-US" sz="900" dirty="0"/>
          </a:p>
        </p:txBody>
      </p:sp>
      <p:sp>
        <p:nvSpPr>
          <p:cNvPr id="88" name="Subtitle 2">
            <a:extLst>
              <a:ext uri="{FF2B5EF4-FFF2-40B4-BE49-F238E27FC236}">
                <a16:creationId xmlns:a16="http://schemas.microsoft.com/office/drawing/2014/main" id="{CBF749C7-3947-124A-8E78-FCF5767165A9}"/>
              </a:ext>
            </a:extLst>
          </p:cNvPr>
          <p:cNvSpPr txBox="1">
            <a:spLocks/>
          </p:cNvSpPr>
          <p:nvPr/>
        </p:nvSpPr>
        <p:spPr>
          <a:xfrm>
            <a:off x="1897816" y="2384797"/>
            <a:ext cx="3495076" cy="48212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100" dirty="0">
                <a:solidFill>
                  <a:schemeClr val="bg1">
                    <a:lumMod val="50000"/>
                  </a:schemeClr>
                </a:solidFill>
                <a:latin typeface="+mn-lt"/>
                <a:ea typeface="Lato Light" panose="020F0502020204030203" pitchFamily="34" charset="0"/>
                <a:cs typeface="Lato Light" panose="020F0502020204030203" pitchFamily="34" charset="0"/>
              </a:rPr>
              <a:t>Oracle APEX, Oracle SQL Developer</a:t>
            </a:r>
            <a:r>
              <a:rPr lang="ko-KR" altLang="en-US" sz="1100" dirty="0">
                <a:solidFill>
                  <a:schemeClr val="bg1">
                    <a:lumMod val="50000"/>
                  </a:schemeClr>
                </a:solidFill>
                <a:latin typeface="+mn-lt"/>
                <a:ea typeface="Lato Light" panose="020F0502020204030203" pitchFamily="34" charset="0"/>
                <a:cs typeface="Lato Light" panose="020F0502020204030203" pitchFamily="34" charset="0"/>
              </a:rPr>
              <a:t>와 같은 강력한 도구가 있는 </a:t>
            </a:r>
            <a:r>
              <a:rPr lang="en-US" altLang="ko-KR" sz="1100" b="1" dirty="0">
                <a:solidFill>
                  <a:schemeClr val="accent5"/>
                </a:solidFill>
                <a:latin typeface="+mn-lt"/>
                <a:ea typeface="Lato Light" panose="020F0502020204030203" pitchFamily="34" charset="0"/>
                <a:cs typeface="Lato Light" panose="020F0502020204030203" pitchFamily="34" charset="0"/>
              </a:rPr>
              <a:t>Oracle Autonomous Database 2</a:t>
            </a:r>
            <a:r>
              <a:rPr lang="ko-KR" altLang="en-US" sz="1100" b="1" dirty="0">
                <a:solidFill>
                  <a:schemeClr val="accent5"/>
                </a:solidFill>
                <a:latin typeface="+mn-lt"/>
                <a:ea typeface="Lato Light" panose="020F0502020204030203" pitchFamily="34" charset="0"/>
                <a:cs typeface="Lato Light" panose="020F0502020204030203" pitchFamily="34" charset="0"/>
              </a:rPr>
              <a:t>개</a:t>
            </a:r>
            <a:endParaRPr lang="en-US" sz="1100" b="1" dirty="0">
              <a:solidFill>
                <a:schemeClr val="accent5"/>
              </a:solidFill>
              <a:latin typeface="+mn-lt"/>
              <a:ea typeface="Lato Light" panose="020F0502020204030203" pitchFamily="34" charset="0"/>
              <a:cs typeface="Lato Light" panose="020F0502020204030203" pitchFamily="34" charset="0"/>
            </a:endParaRPr>
          </a:p>
        </p:txBody>
      </p:sp>
      <p:sp>
        <p:nvSpPr>
          <p:cNvPr id="89" name="Subtitle 2">
            <a:extLst>
              <a:ext uri="{FF2B5EF4-FFF2-40B4-BE49-F238E27FC236}">
                <a16:creationId xmlns:a16="http://schemas.microsoft.com/office/drawing/2014/main" id="{8BDA0FC2-2D2A-EF4D-BC48-E898D1DBBE98}"/>
              </a:ext>
            </a:extLst>
          </p:cNvPr>
          <p:cNvSpPr txBox="1">
            <a:spLocks/>
          </p:cNvSpPr>
          <p:nvPr/>
        </p:nvSpPr>
        <p:spPr>
          <a:xfrm>
            <a:off x="1897816" y="3175086"/>
            <a:ext cx="3495076" cy="507831"/>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100" b="1" dirty="0">
                <a:solidFill>
                  <a:schemeClr val="accent5"/>
                </a:solidFill>
                <a:latin typeface="+mn-lt"/>
                <a:ea typeface="Lato Light" panose="020F0502020204030203" pitchFamily="34" charset="0"/>
                <a:cs typeface="Lato Light" panose="020F0502020204030203" pitchFamily="34" charset="0"/>
              </a:rPr>
              <a:t>AMD </a:t>
            </a:r>
            <a:r>
              <a:rPr lang="ko-KR" altLang="en-US" sz="1100" b="1" dirty="0">
                <a:solidFill>
                  <a:schemeClr val="accent5"/>
                </a:solidFill>
                <a:latin typeface="+mn-lt"/>
                <a:ea typeface="Lato Light" panose="020F0502020204030203" pitchFamily="34" charset="0"/>
                <a:cs typeface="Lato Light" panose="020F0502020204030203" pitchFamily="34" charset="0"/>
              </a:rPr>
              <a:t>컴퓨팅 </a:t>
            </a:r>
            <a:r>
              <a:rPr lang="en-US" altLang="ko-KR" sz="1100" b="1" dirty="0">
                <a:solidFill>
                  <a:schemeClr val="accent5"/>
                </a:solidFill>
                <a:latin typeface="+mn-lt"/>
                <a:ea typeface="Lato Light" panose="020F0502020204030203" pitchFamily="34" charset="0"/>
                <a:cs typeface="Lato Light" panose="020F0502020204030203" pitchFamily="34" charset="0"/>
              </a:rPr>
              <a:t>2</a:t>
            </a:r>
            <a:r>
              <a:rPr lang="ko-KR" altLang="en-US" sz="1100" b="1" dirty="0">
                <a:solidFill>
                  <a:schemeClr val="accent5"/>
                </a:solidFill>
                <a:latin typeface="+mn-lt"/>
                <a:ea typeface="Lato Light" panose="020F0502020204030203" pitchFamily="34" charset="0"/>
                <a:cs typeface="Lato Light" panose="020F0502020204030203" pitchFamily="34" charset="0"/>
              </a:rPr>
              <a:t>개</a:t>
            </a:r>
            <a:r>
              <a:rPr lang="en-US" altLang="ko-KR" sz="1100" b="1" dirty="0">
                <a:solidFill>
                  <a:schemeClr val="accent5"/>
                </a:solidFill>
                <a:latin typeface="+mn-lt"/>
                <a:ea typeface="Lato Light" panose="020F0502020204030203" pitchFamily="34" charset="0"/>
                <a:cs typeface="Lato Light" panose="020F0502020204030203" pitchFamily="34" charset="0"/>
              </a:rPr>
              <a:t>, </a:t>
            </a:r>
            <a:r>
              <a:rPr lang="en-US" altLang="ko-KR" sz="1100" b="1" dirty="0">
                <a:solidFill>
                  <a:schemeClr val="accent5"/>
                </a:solidFill>
                <a:ea typeface="Lato Light" panose="020F0502020204030203" pitchFamily="34" charset="0"/>
                <a:cs typeface="Lato Light" panose="020F0502020204030203" pitchFamily="34" charset="0"/>
              </a:rPr>
              <a:t>Arm Ampere A1 </a:t>
            </a:r>
            <a:r>
              <a:rPr lang="ko-KR" altLang="en-US" sz="1100" b="1" dirty="0">
                <a:solidFill>
                  <a:schemeClr val="accent5"/>
                </a:solidFill>
                <a:ea typeface="Lato Light" panose="020F0502020204030203" pitchFamily="34" charset="0"/>
                <a:cs typeface="Lato Light" panose="020F0502020204030203" pitchFamily="34" charset="0"/>
              </a:rPr>
              <a:t>컴퓨팅 인스턴스 최대 </a:t>
            </a:r>
            <a:r>
              <a:rPr lang="en-US" altLang="ko-KR" sz="1100" b="1" dirty="0">
                <a:solidFill>
                  <a:schemeClr val="accent5"/>
                </a:solidFill>
                <a:ea typeface="Lato Light" panose="020F0502020204030203" pitchFamily="34" charset="0"/>
                <a:cs typeface="Lato Light" panose="020F0502020204030203" pitchFamily="34" charset="0"/>
              </a:rPr>
              <a:t>4</a:t>
            </a:r>
            <a:r>
              <a:rPr lang="ko-KR" altLang="en-US" sz="1100" b="1" dirty="0">
                <a:solidFill>
                  <a:schemeClr val="accent5"/>
                </a:solidFill>
                <a:ea typeface="Lato Light" panose="020F0502020204030203" pitchFamily="34" charset="0"/>
                <a:cs typeface="Lato Light" panose="020F0502020204030203" pitchFamily="34" charset="0"/>
              </a:rPr>
              <a:t>개</a:t>
            </a:r>
            <a:r>
              <a:rPr lang="en-US" altLang="ko-KR" sz="1100" b="1" dirty="0">
                <a:solidFill>
                  <a:schemeClr val="accent5"/>
                </a:solidFill>
                <a:latin typeface="+mn-lt"/>
                <a:ea typeface="Lato Light" panose="020F0502020204030203" pitchFamily="34" charset="0"/>
                <a:cs typeface="Lato Light" panose="020F0502020204030203" pitchFamily="34" charset="0"/>
              </a:rPr>
              <a:t>, OCI Bastion 5</a:t>
            </a:r>
            <a:r>
              <a:rPr lang="ko-KR" altLang="en-US" sz="1100" b="1" dirty="0">
                <a:solidFill>
                  <a:schemeClr val="accent5"/>
                </a:solidFill>
                <a:latin typeface="+mn-lt"/>
                <a:ea typeface="Lato Light" panose="020F0502020204030203" pitchFamily="34" charset="0"/>
                <a:cs typeface="Lato Light" panose="020F0502020204030203" pitchFamily="34" charset="0"/>
              </a:rPr>
              <a:t>개</a:t>
            </a:r>
            <a:endParaRPr lang="en-US" altLang="ko-KR" sz="1100" b="1" dirty="0">
              <a:solidFill>
                <a:schemeClr val="accent5"/>
              </a:solidFill>
              <a:ea typeface="Lato Light" panose="020F0502020204030203" pitchFamily="34" charset="0"/>
              <a:cs typeface="Lato Light" panose="020F0502020204030203" pitchFamily="34" charset="0"/>
            </a:endParaRPr>
          </a:p>
        </p:txBody>
      </p:sp>
      <p:sp>
        <p:nvSpPr>
          <p:cNvPr id="90" name="Subtitle 2">
            <a:extLst>
              <a:ext uri="{FF2B5EF4-FFF2-40B4-BE49-F238E27FC236}">
                <a16:creationId xmlns:a16="http://schemas.microsoft.com/office/drawing/2014/main" id="{FECBB0CB-AA25-8D49-A987-5BE45C32A576}"/>
              </a:ext>
            </a:extLst>
          </p:cNvPr>
          <p:cNvSpPr txBox="1">
            <a:spLocks/>
          </p:cNvSpPr>
          <p:nvPr/>
        </p:nvSpPr>
        <p:spPr>
          <a:xfrm>
            <a:off x="1897816" y="4087245"/>
            <a:ext cx="3495076" cy="276999"/>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ko-KR" altLang="en-US" sz="1100" b="1" dirty="0">
                <a:solidFill>
                  <a:schemeClr val="accent5"/>
                </a:solidFill>
                <a:latin typeface="+mn-lt"/>
                <a:ea typeface="Lato Light" panose="020F0502020204030203" pitchFamily="34" charset="0"/>
                <a:cs typeface="Lato Light" panose="020F0502020204030203" pitchFamily="34" charset="0"/>
              </a:rPr>
              <a:t>블록</a:t>
            </a:r>
            <a:r>
              <a:rPr lang="en-US" altLang="ko-KR" sz="1100" b="1" dirty="0">
                <a:solidFill>
                  <a:schemeClr val="accent5"/>
                </a:solidFill>
                <a:latin typeface="+mn-lt"/>
                <a:ea typeface="Lato Light" panose="020F0502020204030203" pitchFamily="34" charset="0"/>
                <a:cs typeface="Lato Light" panose="020F0502020204030203" pitchFamily="34" charset="0"/>
              </a:rPr>
              <a:t> </a:t>
            </a:r>
            <a:r>
              <a:rPr lang="ko-KR" altLang="en-US" sz="1100" b="1" dirty="0">
                <a:solidFill>
                  <a:schemeClr val="accent5"/>
                </a:solidFill>
                <a:latin typeface="+mn-lt"/>
                <a:ea typeface="Lato Light" panose="020F0502020204030203" pitchFamily="34" charset="0"/>
                <a:cs typeface="Lato Light" panose="020F0502020204030203" pitchFamily="34" charset="0"/>
              </a:rPr>
              <a:t>스토리지 </a:t>
            </a:r>
            <a:r>
              <a:rPr lang="en-US" altLang="ko-KR" sz="1100" b="1" dirty="0">
                <a:solidFill>
                  <a:schemeClr val="accent5"/>
                </a:solidFill>
                <a:latin typeface="+mn-lt"/>
                <a:ea typeface="Lato Light" panose="020F0502020204030203" pitchFamily="34" charset="0"/>
                <a:cs typeface="Lato Light" panose="020F0502020204030203" pitchFamily="34" charset="0"/>
              </a:rPr>
              <a:t>2</a:t>
            </a:r>
            <a:r>
              <a:rPr lang="ko-KR" altLang="en-US" sz="1100" b="1" dirty="0">
                <a:solidFill>
                  <a:schemeClr val="accent5"/>
                </a:solidFill>
                <a:latin typeface="+mn-lt"/>
                <a:ea typeface="Lato Light" panose="020F0502020204030203" pitchFamily="34" charset="0"/>
                <a:cs typeface="Lato Light" panose="020F0502020204030203" pitchFamily="34" charset="0"/>
              </a:rPr>
              <a:t>개</a:t>
            </a:r>
            <a:r>
              <a:rPr lang="en-US" altLang="ko-KR" sz="1100" b="1" dirty="0">
                <a:solidFill>
                  <a:schemeClr val="accent5"/>
                </a:solidFill>
                <a:latin typeface="+mn-lt"/>
                <a:ea typeface="Lato Light" panose="020F0502020204030203" pitchFamily="34" charset="0"/>
                <a:cs typeface="Lato Light" panose="020F0502020204030203" pitchFamily="34" charset="0"/>
              </a:rPr>
              <a:t>, </a:t>
            </a:r>
            <a:r>
              <a:rPr lang="ko-KR" altLang="en-US" sz="1100" b="1" dirty="0">
                <a:solidFill>
                  <a:schemeClr val="accent5"/>
                </a:solidFill>
                <a:latin typeface="+mn-lt"/>
                <a:ea typeface="Lato Light" panose="020F0502020204030203" pitchFamily="34" charset="0"/>
                <a:cs typeface="Lato Light" panose="020F0502020204030203" pitchFamily="34" charset="0"/>
              </a:rPr>
              <a:t>객체 및 아카이브 스토리지</a:t>
            </a:r>
            <a:endParaRPr lang="en-US" sz="1100" b="1" dirty="0">
              <a:solidFill>
                <a:schemeClr val="accent5"/>
              </a:solidFill>
              <a:latin typeface="+mn-lt"/>
              <a:ea typeface="Lato Light" panose="020F0502020204030203" pitchFamily="34" charset="0"/>
              <a:cs typeface="Lato Light" panose="020F0502020204030203" pitchFamily="34" charset="0"/>
            </a:endParaRPr>
          </a:p>
        </p:txBody>
      </p:sp>
      <p:sp>
        <p:nvSpPr>
          <p:cNvPr id="91" name="Subtitle 2">
            <a:extLst>
              <a:ext uri="{FF2B5EF4-FFF2-40B4-BE49-F238E27FC236}">
                <a16:creationId xmlns:a16="http://schemas.microsoft.com/office/drawing/2014/main" id="{439F6C61-917B-4E4F-875C-0B767294B845}"/>
              </a:ext>
            </a:extLst>
          </p:cNvPr>
          <p:cNvSpPr txBox="1">
            <a:spLocks/>
          </p:cNvSpPr>
          <p:nvPr/>
        </p:nvSpPr>
        <p:spPr>
          <a:xfrm>
            <a:off x="1897816" y="4790318"/>
            <a:ext cx="3495076" cy="48212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ko-KR" altLang="en-US" sz="1100" b="1" dirty="0">
                <a:solidFill>
                  <a:schemeClr val="accent5"/>
                </a:solidFill>
                <a:latin typeface="+mn-lt"/>
                <a:ea typeface="Lato Light" panose="020F0502020204030203" pitchFamily="34" charset="0"/>
                <a:cs typeface="Lato Light" panose="020F0502020204030203" pitchFamily="34" charset="0"/>
              </a:rPr>
              <a:t>로드 </a:t>
            </a:r>
            <a:r>
              <a:rPr lang="ko-KR" altLang="en-US" sz="1100" b="1" dirty="0" err="1">
                <a:solidFill>
                  <a:schemeClr val="accent5"/>
                </a:solidFill>
                <a:latin typeface="+mn-lt"/>
                <a:ea typeface="Lato Light" panose="020F0502020204030203" pitchFamily="34" charset="0"/>
                <a:cs typeface="Lato Light" panose="020F0502020204030203" pitchFamily="34" charset="0"/>
              </a:rPr>
              <a:t>밸런서</a:t>
            </a:r>
            <a:r>
              <a:rPr lang="en-US" altLang="ko-KR" sz="1100" b="1" dirty="0">
                <a:solidFill>
                  <a:schemeClr val="accent5"/>
                </a:solidFill>
                <a:latin typeface="+mn-lt"/>
                <a:ea typeface="Lato Light" panose="020F0502020204030203" pitchFamily="34" charset="0"/>
                <a:cs typeface="Lato Light" panose="020F0502020204030203" pitchFamily="34" charset="0"/>
              </a:rPr>
              <a:t>, </a:t>
            </a:r>
            <a:r>
              <a:rPr lang="ko-KR" altLang="en-US" sz="1100" b="1" dirty="0">
                <a:solidFill>
                  <a:schemeClr val="accent5"/>
                </a:solidFill>
                <a:latin typeface="+mn-lt"/>
                <a:ea typeface="Lato Light" panose="020F0502020204030203" pitchFamily="34" charset="0"/>
                <a:cs typeface="Lato Light" panose="020F0502020204030203" pitchFamily="34" charset="0"/>
              </a:rPr>
              <a:t>네트워크</a:t>
            </a:r>
            <a:r>
              <a:rPr lang="en-US" altLang="ko-KR" sz="1100" b="1" dirty="0">
                <a:solidFill>
                  <a:schemeClr val="accent5"/>
                </a:solidFill>
                <a:latin typeface="+mn-lt"/>
                <a:ea typeface="Lato Light" panose="020F0502020204030203" pitchFamily="34" charset="0"/>
                <a:cs typeface="Lato Light" panose="020F0502020204030203" pitchFamily="34" charset="0"/>
              </a:rPr>
              <a:t> </a:t>
            </a:r>
            <a:r>
              <a:rPr lang="ko-KR" altLang="en-US" sz="1100" b="1" dirty="0" err="1">
                <a:solidFill>
                  <a:schemeClr val="accent5"/>
                </a:solidFill>
                <a:latin typeface="+mn-lt"/>
                <a:ea typeface="Lato Light" panose="020F0502020204030203" pitchFamily="34" charset="0"/>
                <a:cs typeface="Lato Light" panose="020F0502020204030203" pitchFamily="34" charset="0"/>
              </a:rPr>
              <a:t>로드밸런서</a:t>
            </a:r>
            <a:r>
              <a:rPr lang="ko-KR" altLang="en-US" sz="1100" b="1" dirty="0">
                <a:solidFill>
                  <a:schemeClr val="accent5"/>
                </a:solidFill>
                <a:latin typeface="+mn-lt"/>
                <a:ea typeface="Lato Light" panose="020F0502020204030203" pitchFamily="34" charset="0"/>
                <a:cs typeface="Lato Light" panose="020F0502020204030203" pitchFamily="34" charset="0"/>
              </a:rPr>
              <a:t> 및 데이터 송신</a:t>
            </a:r>
            <a:r>
              <a:rPr lang="en-US" altLang="ko-KR" sz="1100" b="1" dirty="0">
                <a:solidFill>
                  <a:schemeClr val="accent5"/>
                </a:solidFill>
                <a:latin typeface="+mn-lt"/>
                <a:ea typeface="Lato Light" panose="020F0502020204030203" pitchFamily="34" charset="0"/>
                <a:cs typeface="Lato Light" panose="020F0502020204030203" pitchFamily="34" charset="0"/>
              </a:rPr>
              <a:t>(10TB), VCN, </a:t>
            </a:r>
            <a:r>
              <a:rPr lang="en-US" altLang="ko-KR" sz="1100" b="1" dirty="0" err="1">
                <a:solidFill>
                  <a:schemeClr val="accent5"/>
                </a:solidFill>
                <a:latin typeface="+mn-lt"/>
                <a:ea typeface="Lato Light" panose="020F0502020204030203" pitchFamily="34" charset="0"/>
                <a:cs typeface="Lato Light" panose="020F0502020204030203" pitchFamily="34" charset="0"/>
              </a:rPr>
              <a:t>IPSec</a:t>
            </a:r>
            <a:r>
              <a:rPr lang="en-US" altLang="ko-KR" sz="1100" b="1" dirty="0">
                <a:solidFill>
                  <a:schemeClr val="accent5"/>
                </a:solidFill>
                <a:latin typeface="+mn-lt"/>
                <a:ea typeface="Lato Light" panose="020F0502020204030203" pitchFamily="34" charset="0"/>
                <a:cs typeface="Lato Light" panose="020F0502020204030203" pitchFamily="34" charset="0"/>
              </a:rPr>
              <a:t>, </a:t>
            </a:r>
            <a:r>
              <a:rPr lang="ko-KR" altLang="en-US" sz="1100" b="1" dirty="0">
                <a:solidFill>
                  <a:schemeClr val="accent5"/>
                </a:solidFill>
                <a:latin typeface="+mn-lt"/>
                <a:ea typeface="Lato Light" panose="020F0502020204030203" pitchFamily="34" charset="0"/>
                <a:cs typeface="Lato Light" panose="020F0502020204030203" pitchFamily="34" charset="0"/>
              </a:rPr>
              <a:t>서비스</a:t>
            </a:r>
            <a:r>
              <a:rPr lang="en-US" altLang="ko-KR" sz="1100" b="1" dirty="0">
                <a:solidFill>
                  <a:schemeClr val="accent5"/>
                </a:solidFill>
                <a:latin typeface="+mn-lt"/>
                <a:ea typeface="Lato Light" panose="020F0502020204030203" pitchFamily="34" charset="0"/>
                <a:cs typeface="Lato Light" panose="020F0502020204030203" pitchFamily="34" charset="0"/>
              </a:rPr>
              <a:t> </a:t>
            </a:r>
            <a:r>
              <a:rPr lang="ko-KR" altLang="en-US" sz="1100" b="1" dirty="0">
                <a:solidFill>
                  <a:schemeClr val="accent5"/>
                </a:solidFill>
                <a:latin typeface="+mn-lt"/>
                <a:ea typeface="Lato Light" panose="020F0502020204030203" pitchFamily="34" charset="0"/>
                <a:cs typeface="Lato Light" panose="020F0502020204030203" pitchFamily="34" charset="0"/>
              </a:rPr>
              <a:t>커넥터 허브 </a:t>
            </a:r>
            <a:r>
              <a:rPr lang="en-US" altLang="ko-KR" sz="1100" b="1" dirty="0">
                <a:solidFill>
                  <a:schemeClr val="accent5"/>
                </a:solidFill>
                <a:latin typeface="+mn-lt"/>
                <a:ea typeface="Lato Light" panose="020F0502020204030203" pitchFamily="34" charset="0"/>
                <a:cs typeface="Lato Light" panose="020F0502020204030203" pitchFamily="34" charset="0"/>
              </a:rPr>
              <a:t>2</a:t>
            </a:r>
            <a:r>
              <a:rPr lang="ko-KR" altLang="en-US" sz="1100" b="1" dirty="0">
                <a:solidFill>
                  <a:schemeClr val="accent5"/>
                </a:solidFill>
                <a:latin typeface="+mn-lt"/>
                <a:ea typeface="Lato Light" panose="020F0502020204030203" pitchFamily="34" charset="0"/>
                <a:cs typeface="Lato Light" panose="020F0502020204030203" pitchFamily="34" charset="0"/>
              </a:rPr>
              <a:t>개</a:t>
            </a:r>
            <a:endParaRPr lang="en-US" sz="1100" b="1" dirty="0">
              <a:solidFill>
                <a:schemeClr val="accent5"/>
              </a:solidFill>
              <a:latin typeface="+mn-lt"/>
              <a:ea typeface="Lato Light" panose="020F0502020204030203" pitchFamily="34" charset="0"/>
              <a:cs typeface="Lato Light" panose="020F0502020204030203" pitchFamily="34" charset="0"/>
            </a:endParaRPr>
          </a:p>
        </p:txBody>
      </p:sp>
      <p:sp>
        <p:nvSpPr>
          <p:cNvPr id="92" name="Subtitle 2">
            <a:extLst>
              <a:ext uri="{FF2B5EF4-FFF2-40B4-BE49-F238E27FC236}">
                <a16:creationId xmlns:a16="http://schemas.microsoft.com/office/drawing/2014/main" id="{18BC4B07-6B96-3342-BA89-8FE00ACA0FC0}"/>
              </a:ext>
            </a:extLst>
          </p:cNvPr>
          <p:cNvSpPr txBox="1">
            <a:spLocks/>
          </p:cNvSpPr>
          <p:nvPr/>
        </p:nvSpPr>
        <p:spPr>
          <a:xfrm>
            <a:off x="1897816" y="5703749"/>
            <a:ext cx="3495076" cy="251287"/>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ko-KR" altLang="en-US" sz="1100" b="1" dirty="0">
                <a:solidFill>
                  <a:schemeClr val="accent5"/>
                </a:solidFill>
                <a:latin typeface="+mn-lt"/>
                <a:ea typeface="Lato Light" panose="020F0502020204030203" pitchFamily="34" charset="0"/>
                <a:cs typeface="Lato Light" panose="020F0502020204030203" pitchFamily="34" charset="0"/>
              </a:rPr>
              <a:t>모니터링</a:t>
            </a:r>
            <a:r>
              <a:rPr lang="en-US" altLang="ko-KR" sz="1100" b="1" dirty="0">
                <a:solidFill>
                  <a:schemeClr val="accent5"/>
                </a:solidFill>
                <a:latin typeface="+mn-lt"/>
                <a:ea typeface="Lato Light" panose="020F0502020204030203" pitchFamily="34" charset="0"/>
                <a:cs typeface="Lato Light" panose="020F0502020204030203" pitchFamily="34" charset="0"/>
              </a:rPr>
              <a:t>, </a:t>
            </a:r>
            <a:r>
              <a:rPr lang="ko-KR" altLang="en-US" sz="1100" b="1" dirty="0" err="1">
                <a:solidFill>
                  <a:schemeClr val="accent5"/>
                </a:solidFill>
                <a:latin typeface="+mn-lt"/>
                <a:ea typeface="Lato Light" panose="020F0502020204030203" pitchFamily="34" charset="0"/>
                <a:cs typeface="Lato Light" panose="020F0502020204030203" pitchFamily="34" charset="0"/>
              </a:rPr>
              <a:t>알람</a:t>
            </a:r>
            <a:r>
              <a:rPr lang="en-US" altLang="ko-KR" sz="1100" b="1" dirty="0">
                <a:solidFill>
                  <a:schemeClr val="accent5"/>
                </a:solidFill>
                <a:latin typeface="+mn-lt"/>
                <a:ea typeface="Lato Light" panose="020F0502020204030203" pitchFamily="34" charset="0"/>
                <a:cs typeface="Lato Light" panose="020F0502020204030203" pitchFamily="34" charset="0"/>
              </a:rPr>
              <a:t>, APM, </a:t>
            </a:r>
            <a:r>
              <a:rPr lang="ko-KR" altLang="en-US" sz="1100" b="1" dirty="0">
                <a:solidFill>
                  <a:schemeClr val="accent5"/>
                </a:solidFill>
                <a:latin typeface="+mn-lt"/>
                <a:ea typeface="Lato Light" panose="020F0502020204030203" pitchFamily="34" charset="0"/>
                <a:cs typeface="Lato Light" panose="020F0502020204030203" pitchFamily="34" charset="0"/>
              </a:rPr>
              <a:t>컨텐츠 관리 </a:t>
            </a:r>
            <a:r>
              <a:rPr lang="en-US" altLang="ko-KR" sz="1100" b="1" dirty="0">
                <a:solidFill>
                  <a:schemeClr val="accent5"/>
                </a:solidFill>
                <a:latin typeface="+mn-lt"/>
                <a:ea typeface="Lato Light" panose="020F0502020204030203" pitchFamily="34" charset="0"/>
                <a:cs typeface="Lato Light" panose="020F0502020204030203" pitchFamily="34" charset="0"/>
              </a:rPr>
              <a:t>Starter Edition</a:t>
            </a:r>
            <a:endParaRPr lang="en-US" sz="1100" b="1" dirty="0">
              <a:solidFill>
                <a:schemeClr val="accent5"/>
              </a:solidFill>
              <a:latin typeface="+mn-lt"/>
              <a:ea typeface="Lato Light" panose="020F0502020204030203" pitchFamily="34" charset="0"/>
              <a:cs typeface="Lato Light" panose="020F0502020204030203" pitchFamily="34" charset="0"/>
            </a:endParaRPr>
          </a:p>
        </p:txBody>
      </p:sp>
      <p:sp>
        <p:nvSpPr>
          <p:cNvPr id="93" name="Subtitle 2">
            <a:extLst>
              <a:ext uri="{FF2B5EF4-FFF2-40B4-BE49-F238E27FC236}">
                <a16:creationId xmlns:a16="http://schemas.microsoft.com/office/drawing/2014/main" id="{F7AC84C5-CF41-6F43-B1B1-3DC00BD4CB97}"/>
              </a:ext>
            </a:extLst>
          </p:cNvPr>
          <p:cNvSpPr txBox="1">
            <a:spLocks/>
          </p:cNvSpPr>
          <p:nvPr/>
        </p:nvSpPr>
        <p:spPr>
          <a:xfrm>
            <a:off x="7389658" y="2500213"/>
            <a:ext cx="3495076" cy="251287"/>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무료 </a:t>
            </a:r>
            <a:r>
              <a:rPr lang="ko-KR" altLang="en-US" sz="1100" b="1" dirty="0" err="1">
                <a:solidFill>
                  <a:schemeClr val="bg1">
                    <a:lumMod val="50000"/>
                  </a:schemeClr>
                </a:solidFill>
                <a:latin typeface="+mn-lt"/>
                <a:ea typeface="Lato Light" panose="020F0502020204030203" pitchFamily="34" charset="0"/>
                <a:cs typeface="Lato Light" panose="020F0502020204030203" pitchFamily="34" charset="0"/>
              </a:rPr>
              <a:t>크레딧</a:t>
            </a: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 미화 </a:t>
            </a:r>
            <a:r>
              <a:rPr lang="en-US" altLang="ko-KR" sz="1100" b="1" dirty="0">
                <a:solidFill>
                  <a:schemeClr val="bg1">
                    <a:lumMod val="50000"/>
                  </a:schemeClr>
                </a:solidFill>
                <a:latin typeface="+mn-lt"/>
                <a:ea typeface="Lato Light" panose="020F0502020204030203" pitchFamily="34" charset="0"/>
                <a:cs typeface="Lato Light" panose="020F0502020204030203" pitchFamily="34" charset="0"/>
              </a:rPr>
              <a:t>$300, 30</a:t>
            </a: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일 동안 사용</a:t>
            </a:r>
            <a:endParaRPr lang="en-US" sz="1100" b="1" dirty="0">
              <a:solidFill>
                <a:schemeClr val="bg1">
                  <a:lumMod val="50000"/>
                </a:schemeClr>
              </a:solidFill>
              <a:latin typeface="+mn-lt"/>
              <a:ea typeface="Lato Light" panose="020F0502020204030203" pitchFamily="34" charset="0"/>
              <a:cs typeface="Lato Light" panose="020F0502020204030203" pitchFamily="34" charset="0"/>
            </a:endParaRPr>
          </a:p>
        </p:txBody>
      </p:sp>
      <p:sp>
        <p:nvSpPr>
          <p:cNvPr id="94" name="Subtitle 2">
            <a:extLst>
              <a:ext uri="{FF2B5EF4-FFF2-40B4-BE49-F238E27FC236}">
                <a16:creationId xmlns:a16="http://schemas.microsoft.com/office/drawing/2014/main" id="{196753E0-4E34-974E-B702-83850DC33ACC}"/>
              </a:ext>
            </a:extLst>
          </p:cNvPr>
          <p:cNvSpPr txBox="1">
            <a:spLocks/>
          </p:cNvSpPr>
          <p:nvPr/>
        </p:nvSpPr>
        <p:spPr>
          <a:xfrm>
            <a:off x="7389658" y="3187941"/>
            <a:ext cx="3495076" cy="48212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데이터베이스</a:t>
            </a:r>
            <a:r>
              <a:rPr lang="en-US" altLang="ko-KR" sz="1100" b="1" dirty="0">
                <a:solidFill>
                  <a:schemeClr val="bg1">
                    <a:lumMod val="50000"/>
                  </a:schemeClr>
                </a:solidFill>
                <a:latin typeface="+mn-lt"/>
                <a:ea typeface="Lato Light" panose="020F0502020204030203" pitchFamily="34" charset="0"/>
                <a:cs typeface="Lato Light" panose="020F0502020204030203" pitchFamily="34" charset="0"/>
              </a:rPr>
              <a:t>, </a:t>
            </a: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분석</a:t>
            </a:r>
            <a:r>
              <a:rPr lang="en-US" altLang="ko-KR" sz="1100" b="1" dirty="0">
                <a:solidFill>
                  <a:schemeClr val="bg1">
                    <a:lumMod val="50000"/>
                  </a:schemeClr>
                </a:solidFill>
                <a:latin typeface="+mn-lt"/>
                <a:ea typeface="Lato Light" panose="020F0502020204030203" pitchFamily="34" charset="0"/>
                <a:cs typeface="Lato Light" panose="020F0502020204030203" pitchFamily="34" charset="0"/>
              </a:rPr>
              <a:t>, </a:t>
            </a: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컴퓨팅 및 </a:t>
            </a:r>
            <a:r>
              <a:rPr lang="en-US" altLang="ko-KR" sz="1100" b="1" dirty="0">
                <a:solidFill>
                  <a:schemeClr val="bg1">
                    <a:lumMod val="50000"/>
                  </a:schemeClr>
                </a:solidFill>
                <a:latin typeface="+mn-lt"/>
                <a:ea typeface="Lato Light" panose="020F0502020204030203" pitchFamily="34" charset="0"/>
                <a:cs typeface="Lato Light" panose="020F0502020204030203" pitchFamily="34" charset="0"/>
              </a:rPr>
              <a:t>Container Engine for Kubernetes</a:t>
            </a: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를 포함한 다양한 오라클 </a:t>
            </a:r>
            <a:r>
              <a:rPr lang="ko-KR" altLang="en-US" sz="1100" b="1" dirty="0" err="1">
                <a:solidFill>
                  <a:schemeClr val="bg1">
                    <a:lumMod val="50000"/>
                  </a:schemeClr>
                </a:solidFill>
                <a:latin typeface="+mn-lt"/>
                <a:ea typeface="Lato Light" panose="020F0502020204030203" pitchFamily="34" charset="0"/>
                <a:cs typeface="Lato Light" panose="020F0502020204030203" pitchFamily="34" charset="0"/>
              </a:rPr>
              <a:t>클라우드</a:t>
            </a: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 서비스</a:t>
            </a:r>
            <a:endParaRPr lang="en-US" sz="1100" b="1" dirty="0">
              <a:solidFill>
                <a:schemeClr val="bg1">
                  <a:lumMod val="50000"/>
                </a:schemeClr>
              </a:solidFill>
              <a:latin typeface="+mn-lt"/>
              <a:ea typeface="Lato Light" panose="020F0502020204030203" pitchFamily="34" charset="0"/>
              <a:cs typeface="Lato Light" panose="020F0502020204030203" pitchFamily="34" charset="0"/>
            </a:endParaRPr>
          </a:p>
        </p:txBody>
      </p:sp>
      <p:sp>
        <p:nvSpPr>
          <p:cNvPr id="95" name="Subtitle 2">
            <a:extLst>
              <a:ext uri="{FF2B5EF4-FFF2-40B4-BE49-F238E27FC236}">
                <a16:creationId xmlns:a16="http://schemas.microsoft.com/office/drawing/2014/main" id="{4708E119-EA15-B640-97F1-E99263C32B8A}"/>
              </a:ext>
            </a:extLst>
          </p:cNvPr>
          <p:cNvSpPr txBox="1">
            <a:spLocks/>
          </p:cNvSpPr>
          <p:nvPr/>
        </p:nvSpPr>
        <p:spPr>
          <a:xfrm>
            <a:off x="7389658" y="4100711"/>
            <a:ext cx="3495076" cy="25006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ko-KR" altLang="en-US" sz="1100" dirty="0">
                <a:solidFill>
                  <a:schemeClr val="bg1">
                    <a:lumMod val="50000"/>
                  </a:schemeClr>
                </a:solidFill>
                <a:latin typeface="+mn-lt"/>
                <a:ea typeface="Lato Light" panose="020F0502020204030203" pitchFamily="34" charset="0"/>
                <a:cs typeface="Lato Light" panose="020F0502020204030203" pitchFamily="34" charset="0"/>
              </a:rPr>
              <a:t>사용 가능한 모든 서비스에서 최대 </a:t>
            </a:r>
            <a:r>
              <a:rPr lang="en-US" altLang="ko-KR" sz="1100" dirty="0">
                <a:solidFill>
                  <a:schemeClr val="bg1">
                    <a:lumMod val="50000"/>
                  </a:schemeClr>
                </a:solidFill>
                <a:latin typeface="+mn-lt"/>
                <a:ea typeface="Lato Light" panose="020F0502020204030203" pitchFamily="34" charset="0"/>
                <a:cs typeface="Lato Light" panose="020F0502020204030203" pitchFamily="34" charset="0"/>
              </a:rPr>
              <a:t>8</a:t>
            </a:r>
            <a:r>
              <a:rPr lang="ko-KR" altLang="en-US" sz="1100" dirty="0">
                <a:solidFill>
                  <a:schemeClr val="bg1">
                    <a:lumMod val="50000"/>
                  </a:schemeClr>
                </a:solidFill>
                <a:latin typeface="+mn-lt"/>
                <a:ea typeface="Lato Light" panose="020F0502020204030203" pitchFamily="34" charset="0"/>
                <a:cs typeface="Lato Light" panose="020F0502020204030203" pitchFamily="34" charset="0"/>
              </a:rPr>
              <a:t>개의 인스턴스</a:t>
            </a:r>
            <a:endParaRPr lang="en-US" sz="1100" dirty="0">
              <a:solidFill>
                <a:schemeClr val="bg1">
                  <a:lumMod val="50000"/>
                </a:schemeClr>
              </a:solidFill>
              <a:latin typeface="+mn-lt"/>
              <a:ea typeface="Lato Light" panose="020F0502020204030203" pitchFamily="34" charset="0"/>
              <a:cs typeface="Lato Light" panose="020F0502020204030203" pitchFamily="34" charset="0"/>
            </a:endParaRPr>
          </a:p>
        </p:txBody>
      </p:sp>
      <p:sp>
        <p:nvSpPr>
          <p:cNvPr id="96" name="Subtitle 2">
            <a:extLst>
              <a:ext uri="{FF2B5EF4-FFF2-40B4-BE49-F238E27FC236}">
                <a16:creationId xmlns:a16="http://schemas.microsoft.com/office/drawing/2014/main" id="{6F6A9778-CDB7-8542-BEA7-F4E4E85FA722}"/>
              </a:ext>
            </a:extLst>
          </p:cNvPr>
          <p:cNvSpPr txBox="1">
            <a:spLocks/>
          </p:cNvSpPr>
          <p:nvPr/>
        </p:nvSpPr>
        <p:spPr>
          <a:xfrm>
            <a:off x="7389658" y="4906344"/>
            <a:ext cx="3495076" cy="250068"/>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ko-KR" altLang="en-US" sz="1100" dirty="0">
                <a:solidFill>
                  <a:schemeClr val="bg1">
                    <a:lumMod val="50000"/>
                  </a:schemeClr>
                </a:solidFill>
                <a:latin typeface="+mn-lt"/>
                <a:ea typeface="Lato Light" panose="020F0502020204030203" pitchFamily="34" charset="0"/>
                <a:cs typeface="Lato Light" panose="020F0502020204030203" pitchFamily="34" charset="0"/>
              </a:rPr>
              <a:t>최대 </a:t>
            </a:r>
            <a:r>
              <a:rPr lang="en-US" altLang="ko-KR" sz="1100" dirty="0">
                <a:solidFill>
                  <a:schemeClr val="bg1">
                    <a:lumMod val="50000"/>
                  </a:schemeClr>
                </a:solidFill>
                <a:latin typeface="+mn-lt"/>
                <a:ea typeface="Lato Light" panose="020F0502020204030203" pitchFamily="34" charset="0"/>
                <a:cs typeface="Lato Light" panose="020F0502020204030203" pitchFamily="34" charset="0"/>
              </a:rPr>
              <a:t>5TB </a:t>
            </a:r>
            <a:r>
              <a:rPr lang="ko-KR" altLang="en-US" sz="1100" dirty="0">
                <a:solidFill>
                  <a:schemeClr val="bg1">
                    <a:lumMod val="50000"/>
                  </a:schemeClr>
                </a:solidFill>
                <a:latin typeface="+mn-lt"/>
                <a:ea typeface="Lato Light" panose="020F0502020204030203" pitchFamily="34" charset="0"/>
                <a:cs typeface="Lato Light" panose="020F0502020204030203" pitchFamily="34" charset="0"/>
              </a:rPr>
              <a:t>스토리지</a:t>
            </a:r>
            <a:endParaRPr lang="en-US" sz="1100" dirty="0">
              <a:solidFill>
                <a:schemeClr val="bg1">
                  <a:lumMod val="50000"/>
                </a:schemeClr>
              </a:solidFill>
              <a:latin typeface="+mn-lt"/>
              <a:ea typeface="Lato Light" panose="020F0502020204030203" pitchFamily="34" charset="0"/>
              <a:cs typeface="Lato Light" panose="020F0502020204030203" pitchFamily="34" charset="0"/>
            </a:endParaRPr>
          </a:p>
        </p:txBody>
      </p:sp>
      <p:sp>
        <p:nvSpPr>
          <p:cNvPr id="97" name="Subtitle 2">
            <a:extLst>
              <a:ext uri="{FF2B5EF4-FFF2-40B4-BE49-F238E27FC236}">
                <a16:creationId xmlns:a16="http://schemas.microsoft.com/office/drawing/2014/main" id="{B4730610-8C43-AC4D-A041-EAF334A8BFED}"/>
              </a:ext>
            </a:extLst>
          </p:cNvPr>
          <p:cNvSpPr txBox="1">
            <a:spLocks/>
          </p:cNvSpPr>
          <p:nvPr/>
        </p:nvSpPr>
        <p:spPr>
          <a:xfrm>
            <a:off x="7389658" y="5690893"/>
            <a:ext cx="3495076" cy="276999"/>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100" b="1" dirty="0">
                <a:solidFill>
                  <a:schemeClr val="bg1">
                    <a:lumMod val="50000"/>
                  </a:schemeClr>
                </a:solidFill>
                <a:latin typeface="+mn-lt"/>
                <a:ea typeface="Lato Light" panose="020F0502020204030203" pitchFamily="34" charset="0"/>
                <a:cs typeface="Lato Light" panose="020F0502020204030203" pitchFamily="34" charset="0"/>
              </a:rPr>
              <a:t>AI </a:t>
            </a: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서비스 및 </a:t>
            </a:r>
            <a:r>
              <a:rPr lang="ko-KR" altLang="en-US" sz="1100" b="1" dirty="0" err="1">
                <a:solidFill>
                  <a:schemeClr val="bg1">
                    <a:lumMod val="50000"/>
                  </a:schemeClr>
                </a:solidFill>
                <a:latin typeface="+mn-lt"/>
                <a:ea typeface="Lato Light" panose="020F0502020204030203" pitchFamily="34" charset="0"/>
                <a:cs typeface="Lato Light" panose="020F0502020204030203" pitchFamily="34" charset="0"/>
              </a:rPr>
              <a:t>머신러닝</a:t>
            </a:r>
            <a:r>
              <a:rPr lang="ko-KR" altLang="en-US" sz="1100" b="1" dirty="0">
                <a:solidFill>
                  <a:schemeClr val="bg1">
                    <a:lumMod val="50000"/>
                  </a:schemeClr>
                </a:solidFill>
                <a:latin typeface="+mn-lt"/>
                <a:ea typeface="Lato Light" panose="020F0502020204030203" pitchFamily="34" charset="0"/>
                <a:cs typeface="Lato Light" panose="020F0502020204030203" pitchFamily="34" charset="0"/>
              </a:rPr>
              <a:t> 플랫폼</a:t>
            </a:r>
            <a:endParaRPr lang="en-US" sz="1100" b="1" dirty="0">
              <a:solidFill>
                <a:schemeClr val="bg1">
                  <a:lumMod val="50000"/>
                </a:schemeClr>
              </a:solidFill>
              <a:latin typeface="+mn-lt"/>
              <a:ea typeface="Lato Light" panose="020F0502020204030203" pitchFamily="34" charset="0"/>
              <a:cs typeface="Lato Light" panose="020F0502020204030203" pitchFamily="34" charset="0"/>
            </a:endParaRPr>
          </a:p>
        </p:txBody>
      </p:sp>
      <p:sp>
        <p:nvSpPr>
          <p:cNvPr id="98" name="TextBox 97">
            <a:extLst>
              <a:ext uri="{FF2B5EF4-FFF2-40B4-BE49-F238E27FC236}">
                <a16:creationId xmlns:a16="http://schemas.microsoft.com/office/drawing/2014/main" id="{4CBF6C0E-7DE5-FC41-8940-644E34B76DE8}"/>
              </a:ext>
            </a:extLst>
          </p:cNvPr>
          <p:cNvSpPr txBox="1"/>
          <p:nvPr/>
        </p:nvSpPr>
        <p:spPr>
          <a:xfrm>
            <a:off x="2489909" y="1568522"/>
            <a:ext cx="1720343" cy="338554"/>
          </a:xfrm>
          <a:prstGeom prst="rect">
            <a:avLst/>
          </a:prstGeom>
          <a:noFill/>
        </p:spPr>
        <p:txBody>
          <a:bodyPr wrap="none" rtlCol="0" anchor="ctr" anchorCtr="0">
            <a:spAutoFit/>
          </a:bodyPr>
          <a:lstStyle/>
          <a:p>
            <a:pPr algn="ctr"/>
            <a:r>
              <a:rPr lang="ko-KR" altLang="en-US" sz="1600" b="1" dirty="0">
                <a:solidFill>
                  <a:schemeClr val="bg1"/>
                </a:solidFill>
                <a:ea typeface="League Spartan" charset="0"/>
                <a:cs typeface="Poppins" pitchFamily="2" charset="77"/>
              </a:rPr>
              <a:t>상시 무료 서비스</a:t>
            </a:r>
            <a:endParaRPr lang="en-US" sz="1600" b="1" dirty="0">
              <a:solidFill>
                <a:schemeClr val="bg1"/>
              </a:solidFill>
              <a:ea typeface="League Spartan" charset="0"/>
              <a:cs typeface="Poppins" pitchFamily="2" charset="77"/>
            </a:endParaRPr>
          </a:p>
        </p:txBody>
      </p:sp>
      <p:sp>
        <p:nvSpPr>
          <p:cNvPr id="99" name="TextBox 98">
            <a:extLst>
              <a:ext uri="{FF2B5EF4-FFF2-40B4-BE49-F238E27FC236}">
                <a16:creationId xmlns:a16="http://schemas.microsoft.com/office/drawing/2014/main" id="{3725B544-4E10-B54E-822C-7EEA5EF1AADA}"/>
              </a:ext>
            </a:extLst>
          </p:cNvPr>
          <p:cNvSpPr txBox="1"/>
          <p:nvPr/>
        </p:nvSpPr>
        <p:spPr>
          <a:xfrm>
            <a:off x="7960912" y="1568522"/>
            <a:ext cx="1762022" cy="338554"/>
          </a:xfrm>
          <a:prstGeom prst="rect">
            <a:avLst/>
          </a:prstGeom>
          <a:noFill/>
        </p:spPr>
        <p:txBody>
          <a:bodyPr wrap="none" rtlCol="0" anchor="ctr" anchorCtr="0">
            <a:spAutoFit/>
          </a:bodyPr>
          <a:lstStyle/>
          <a:p>
            <a:pPr algn="ctr"/>
            <a:r>
              <a:rPr lang="en-US" sz="1600" b="1" dirty="0">
                <a:solidFill>
                  <a:schemeClr val="bg1"/>
                </a:solidFill>
                <a:ea typeface="League Spartan" charset="0"/>
                <a:cs typeface="Poppins" pitchFamily="2" charset="77"/>
              </a:rPr>
              <a:t>30</a:t>
            </a:r>
            <a:r>
              <a:rPr lang="ko-KR" altLang="en-US" sz="1600" b="1" dirty="0">
                <a:solidFill>
                  <a:schemeClr val="bg1"/>
                </a:solidFill>
                <a:ea typeface="League Spartan" charset="0"/>
                <a:cs typeface="Poppins" pitchFamily="2" charset="77"/>
              </a:rPr>
              <a:t>일 무료 </a:t>
            </a:r>
            <a:r>
              <a:rPr lang="ko-KR" altLang="en-US" sz="1600" b="1" dirty="0" err="1">
                <a:solidFill>
                  <a:schemeClr val="bg1"/>
                </a:solidFill>
                <a:ea typeface="League Spartan" charset="0"/>
                <a:cs typeface="Poppins" pitchFamily="2" charset="77"/>
              </a:rPr>
              <a:t>평가판</a:t>
            </a:r>
            <a:endParaRPr lang="en-US" sz="1600" b="1" dirty="0">
              <a:solidFill>
                <a:schemeClr val="bg1"/>
              </a:solidFill>
              <a:ea typeface="League Spartan" charset="0"/>
              <a:cs typeface="Poppins" pitchFamily="2" charset="77"/>
            </a:endParaRPr>
          </a:p>
        </p:txBody>
      </p:sp>
      <p:pic>
        <p:nvPicPr>
          <p:cNvPr id="101" name="Graphic 98">
            <a:extLst>
              <a:ext uri="{FF2B5EF4-FFF2-40B4-BE49-F238E27FC236}">
                <a16:creationId xmlns:a16="http://schemas.microsoft.com/office/drawing/2014/main" id="{6B78702A-95B2-4E80-90F8-E85C2E1BA617}"/>
              </a:ext>
            </a:extLst>
          </p:cNvPr>
          <p:cNvPicPr>
            <a:picLocks noChangeAspect="1"/>
          </p:cNvPicPr>
          <p:nvPr/>
        </p:nvPicPr>
        <p:blipFill>
          <a:blip r:embed="rId2" cstate="hq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4521" y="2441415"/>
            <a:ext cx="357132" cy="326077"/>
          </a:xfrm>
          <a:prstGeom prst="rect">
            <a:avLst/>
          </a:prstGeom>
        </p:spPr>
      </p:pic>
      <p:pic>
        <p:nvPicPr>
          <p:cNvPr id="102" name="Graphic 8">
            <a:extLst>
              <a:ext uri="{FF2B5EF4-FFF2-40B4-BE49-F238E27FC236}">
                <a16:creationId xmlns:a16="http://schemas.microsoft.com/office/drawing/2014/main" id="{2961B752-FB23-4B14-BA1C-FB44C446A12A}"/>
              </a:ext>
            </a:extLst>
          </p:cNvPr>
          <p:cNvPicPr>
            <a:picLocks noChangeAspect="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20049" y="3261140"/>
            <a:ext cx="326077" cy="326077"/>
          </a:xfrm>
          <a:prstGeom prst="rect">
            <a:avLst/>
          </a:prstGeom>
        </p:spPr>
      </p:pic>
      <p:pic>
        <p:nvPicPr>
          <p:cNvPr id="103" name="Graphic 2">
            <a:extLst>
              <a:ext uri="{FF2B5EF4-FFF2-40B4-BE49-F238E27FC236}">
                <a16:creationId xmlns:a16="http://schemas.microsoft.com/office/drawing/2014/main" id="{3DBF68E4-5058-4287-BB45-915BA4F991D0}"/>
              </a:ext>
            </a:extLst>
          </p:cNvPr>
          <p:cNvPicPr>
            <a:picLocks noChangeAspect="1"/>
          </p:cNvPicPr>
          <p:nvPr/>
        </p:nvPicPr>
        <p:blipFill>
          <a:blip r:embed="rId6">
            <a:duotone>
              <a:schemeClr val="accent1">
                <a:shade val="45000"/>
                <a:satMod val="135000"/>
              </a:schemeClr>
              <a:prstClr val="white"/>
            </a:duotone>
            <a:extLst>
              <a:ext uri="{96DAC541-7B7A-43D3-8B79-37D633B846F1}">
                <asvg:svgBlip xmlns:asvg="http://schemas.microsoft.com/office/drawing/2016/SVG/main" r:embed="rId7"/>
              </a:ext>
            </a:extLst>
          </a:blip>
          <a:stretch>
            <a:fillRect/>
          </a:stretch>
        </p:blipFill>
        <p:spPr>
          <a:xfrm>
            <a:off x="1273370" y="4822267"/>
            <a:ext cx="419435" cy="400370"/>
          </a:xfrm>
          <a:prstGeom prst="rect">
            <a:avLst/>
          </a:prstGeom>
        </p:spPr>
      </p:pic>
      <p:pic>
        <p:nvPicPr>
          <p:cNvPr id="104" name="Graphic 42">
            <a:extLst>
              <a:ext uri="{FF2B5EF4-FFF2-40B4-BE49-F238E27FC236}">
                <a16:creationId xmlns:a16="http://schemas.microsoft.com/office/drawing/2014/main" id="{DB6FBD17-173E-46A8-A0A6-6818BD28BDF7}"/>
              </a:ext>
            </a:extLst>
          </p:cNvPr>
          <p:cNvPicPr>
            <a:picLocks noChangeAspect="1"/>
          </p:cNvPicPr>
          <p:nvPr/>
        </p:nvPicPr>
        <p:blipFill>
          <a:blip r:embed="rId8" cstate="hq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4240" y="4043390"/>
            <a:ext cx="337694" cy="337694"/>
          </a:xfrm>
          <a:prstGeom prst="rect">
            <a:avLst/>
          </a:prstGeom>
        </p:spPr>
      </p:pic>
      <p:pic>
        <p:nvPicPr>
          <p:cNvPr id="105" name="Graphic 229">
            <a:extLst>
              <a:ext uri="{FF2B5EF4-FFF2-40B4-BE49-F238E27FC236}">
                <a16:creationId xmlns:a16="http://schemas.microsoft.com/office/drawing/2014/main" id="{DC67EF56-4789-47D9-B0CB-4F24346B2AB0}"/>
              </a:ext>
            </a:extLst>
          </p:cNvPr>
          <p:cNvPicPr>
            <a:picLocks noChangeAspect="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01698" y="5641337"/>
            <a:ext cx="362778" cy="371626"/>
          </a:xfrm>
          <a:prstGeom prst="rect">
            <a:avLst/>
          </a:prstGeom>
        </p:spPr>
      </p:pic>
    </p:spTree>
    <p:extLst>
      <p:ext uri="{BB962C8B-B14F-4D97-AF65-F5344CB8AC3E}">
        <p14:creationId xmlns:p14="http://schemas.microsoft.com/office/powerpoint/2010/main" val="15037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p:cNvSpPr>
            <a:spLocks noGrp="1"/>
          </p:cNvSpPr>
          <p:nvPr>
            <p:ph type="body" sz="quarter" idx="11"/>
          </p:nvPr>
        </p:nvSpPr>
        <p:spPr/>
        <p:txBody>
          <a:bodyPr/>
          <a:lstStyle/>
          <a:p>
            <a:r>
              <a:rPr lang="ko-KR" altLang="en-US" dirty="0"/>
              <a:t>이미지 </a:t>
            </a:r>
            <a:r>
              <a:rPr lang="ko-KR" altLang="en-US" dirty="0" err="1"/>
              <a:t>태크</a:t>
            </a:r>
            <a:r>
              <a:rPr lang="ko-KR" altLang="en-US" dirty="0"/>
              <a:t> 지정 및 분류를 자동화하여</a:t>
            </a:r>
            <a:r>
              <a:rPr lang="en-US" altLang="ko-KR" dirty="0"/>
              <a:t>, </a:t>
            </a:r>
            <a:r>
              <a:rPr lang="ko-KR" altLang="en-US" dirty="0"/>
              <a:t>고객 경험을 개선하고 문제를 더 빠르게 분류</a:t>
            </a:r>
          </a:p>
        </p:txBody>
      </p:sp>
      <p:sp>
        <p:nvSpPr>
          <p:cNvPr id="2" name="제목 1"/>
          <p:cNvSpPr>
            <a:spLocks noGrp="1"/>
          </p:cNvSpPr>
          <p:nvPr>
            <p:ph type="title"/>
          </p:nvPr>
        </p:nvSpPr>
        <p:spPr/>
        <p:txBody>
          <a:bodyPr/>
          <a:lstStyle/>
          <a:p>
            <a:r>
              <a:rPr lang="ko-KR" altLang="en-US" dirty="0"/>
              <a:t>오라클 </a:t>
            </a:r>
            <a:r>
              <a:rPr lang="en-US" altLang="ko-KR" dirty="0"/>
              <a:t>AI </a:t>
            </a:r>
            <a:r>
              <a:rPr lang="ko-KR" altLang="en-US" dirty="0"/>
              <a:t>서비스 데이터 </a:t>
            </a:r>
            <a:r>
              <a:rPr lang="ko-KR" altLang="en-US" dirty="0" err="1"/>
              <a:t>인사이트</a:t>
            </a:r>
            <a:r>
              <a:rPr lang="ko-KR" altLang="en-US" dirty="0"/>
              <a:t> 활용하기</a:t>
            </a:r>
          </a:p>
        </p:txBody>
      </p:sp>
      <p:sp>
        <p:nvSpPr>
          <p:cNvPr id="4" name="바닥글 개체 틀 3"/>
          <p:cNvSpPr>
            <a:spLocks noGrp="1"/>
          </p:cNvSpPr>
          <p:nvPr>
            <p:ph type="ftr" sz="quarter" idx="4294967295"/>
          </p:nvPr>
        </p:nvSpPr>
        <p:spPr>
          <a:xfrm>
            <a:off x="0" y="6424613"/>
            <a:ext cx="5746750" cy="365125"/>
          </a:xfrm>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4294967295"/>
          </p:nvPr>
        </p:nvSpPr>
        <p:spPr>
          <a:xfrm>
            <a:off x="0" y="6423025"/>
            <a:ext cx="365125" cy="366713"/>
          </a:xfrm>
        </p:spPr>
        <p:txBody>
          <a:bodyPr/>
          <a:lstStyle/>
          <a:p>
            <a:fld id="{345D60D9-5372-5F40-9443-0F9AE5BDC3C8}" type="slidenum">
              <a:rPr lang="en-US" smtClean="0"/>
              <a:pPr/>
              <a:t>38</a:t>
            </a:fld>
            <a:endParaRPr lang="en-US" dirty="0"/>
          </a:p>
        </p:txBody>
      </p:sp>
      <p:grpSp>
        <p:nvGrpSpPr>
          <p:cNvPr id="6" name="Group 76">
            <a:extLst>
              <a:ext uri="{FF2B5EF4-FFF2-40B4-BE49-F238E27FC236}">
                <a16:creationId xmlns:a16="http://schemas.microsoft.com/office/drawing/2014/main" id="{E995CC09-947E-4CC4-BC9E-0455721B5010}"/>
              </a:ext>
            </a:extLst>
          </p:cNvPr>
          <p:cNvGrpSpPr/>
          <p:nvPr/>
        </p:nvGrpSpPr>
        <p:grpSpPr>
          <a:xfrm>
            <a:off x="10979344" y="224049"/>
            <a:ext cx="921158" cy="739667"/>
            <a:chOff x="4584847" y="5615319"/>
            <a:chExt cx="921158" cy="739667"/>
          </a:xfrm>
        </p:grpSpPr>
        <p:pic>
          <p:nvPicPr>
            <p:cNvPr id="7" name="Graphic 74">
              <a:extLst>
                <a:ext uri="{FF2B5EF4-FFF2-40B4-BE49-F238E27FC236}">
                  <a16:creationId xmlns:a16="http://schemas.microsoft.com/office/drawing/2014/main" id="{E2B26EDD-0B51-4AAE-8309-7DFBCF6A48D8}"/>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8598" y="5615319"/>
              <a:ext cx="413657" cy="457200"/>
            </a:xfrm>
            <a:prstGeom prst="rect">
              <a:avLst/>
            </a:prstGeom>
          </p:spPr>
        </p:pic>
        <p:sp>
          <p:nvSpPr>
            <p:cNvPr id="8" name="Rectangle 100">
              <a:extLst>
                <a:ext uri="{FF2B5EF4-FFF2-40B4-BE49-F238E27FC236}">
                  <a16:creationId xmlns:a16="http://schemas.microsoft.com/office/drawing/2014/main" id="{C6E564CC-4442-4DD6-93A1-7ADBE296D3F3}"/>
                </a:ext>
              </a:extLst>
            </p:cNvPr>
            <p:cNvSpPr/>
            <p:nvPr/>
          </p:nvSpPr>
          <p:spPr>
            <a:xfrm>
              <a:off x="4584847" y="6124154"/>
              <a:ext cx="921158"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Artificial Intelligence</a:t>
              </a:r>
            </a:p>
          </p:txBody>
        </p:sp>
      </p:grpSp>
      <p:sp>
        <p:nvSpPr>
          <p:cNvPr id="11" name="Text Placeholder 2">
            <a:extLst>
              <a:ext uri="{FF2B5EF4-FFF2-40B4-BE49-F238E27FC236}">
                <a16:creationId xmlns:a16="http://schemas.microsoft.com/office/drawing/2014/main" id="{AD1C692D-361F-401F-9C8A-0E66562FE311}"/>
              </a:ext>
            </a:extLst>
          </p:cNvPr>
          <p:cNvSpPr txBox="1">
            <a:spLocks/>
          </p:cNvSpPr>
          <p:nvPr/>
        </p:nvSpPr>
        <p:spPr>
          <a:xfrm>
            <a:off x="689387" y="1748155"/>
            <a:ext cx="5537992" cy="4366895"/>
          </a:xfrm>
          <a:prstGeom prst="rect">
            <a:avLst/>
          </a:prstGeom>
          <a:noFill/>
        </p:spPr>
        <p:txBody>
          <a:bodyPr vert="horz" lIns="0" tIns="0" rIns="0" bIns="0" rtlCol="0">
            <a:noAutofit/>
          </a:bodyPr>
          <a:lstStyle>
            <a:lvl1pPr marL="0" marR="0" indent="0" algn="l" defTabSz="914400" rtl="0" eaLnBrk="1" fontAlgn="auto" latinLnBrk="1" hangingPunct="1">
              <a:lnSpc>
                <a:spcPct val="95000"/>
              </a:lnSpc>
              <a:spcBef>
                <a:spcPts val="600"/>
              </a:spcBef>
              <a:spcAft>
                <a:spcPts val="0"/>
              </a:spcAft>
              <a:buClrTx/>
              <a:buSzTx/>
              <a:buFont typeface="System Font Regular"/>
              <a:buNone/>
              <a:tabLst/>
              <a:defRPr sz="20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1"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ko-KR" altLang="en-US" b="1" dirty="0"/>
              <a:t>디지털 자산 관리 </a:t>
            </a:r>
            <a:r>
              <a:rPr lang="en-US" altLang="ko-KR" b="1" dirty="0"/>
              <a:t>: </a:t>
            </a:r>
            <a:r>
              <a:rPr lang="ko-KR" altLang="en-US" dirty="0"/>
              <a:t>더 나은 인덱싱 및 검색을 위해 이미지와 같은 디지털 미디어 태그 지정</a:t>
            </a:r>
            <a:endParaRPr lang="en-US" dirty="0"/>
          </a:p>
          <a:p>
            <a:pPr marL="457200" indent="-457200">
              <a:buFont typeface="+mj-lt"/>
              <a:buAutoNum type="arabicPeriod"/>
            </a:pPr>
            <a:endParaRPr lang="en-US" dirty="0"/>
          </a:p>
          <a:p>
            <a:pPr marL="457200" indent="-457200">
              <a:buFont typeface="+mj-lt"/>
              <a:buAutoNum type="arabicPeriod"/>
            </a:pPr>
            <a:r>
              <a:rPr lang="ko-KR" altLang="en-US" b="1" dirty="0"/>
              <a:t>카탈로그 태그 지정 </a:t>
            </a:r>
            <a:r>
              <a:rPr lang="en-US" b="1" dirty="0"/>
              <a:t>: </a:t>
            </a:r>
            <a:r>
              <a:rPr lang="ko-KR" altLang="en-US" dirty="0"/>
              <a:t>장면의 이미지를</a:t>
            </a:r>
            <a:r>
              <a:rPr lang="en-US" dirty="0"/>
              <a:t> </a:t>
            </a:r>
            <a:r>
              <a:rPr lang="ko-KR" altLang="en-US" dirty="0"/>
              <a:t>소매 카탈로그의 특정 상품과 일치</a:t>
            </a:r>
            <a:endParaRPr lang="en-US" altLang="ko-KR" dirty="0"/>
          </a:p>
          <a:p>
            <a:pPr marL="457200" indent="-457200">
              <a:buFont typeface="+mj-lt"/>
              <a:buAutoNum type="arabicPeriod"/>
            </a:pPr>
            <a:endParaRPr lang="en-US" b="1" dirty="0"/>
          </a:p>
          <a:p>
            <a:pPr marL="457200" indent="-457200">
              <a:buFont typeface="+mj-lt"/>
              <a:buAutoNum type="arabicPeriod"/>
            </a:pPr>
            <a:r>
              <a:rPr lang="ko-KR" altLang="en-US" b="1" dirty="0"/>
              <a:t>시각적 이상 감지 </a:t>
            </a:r>
            <a:r>
              <a:rPr lang="en-US" b="1" dirty="0"/>
              <a:t>:</a:t>
            </a:r>
            <a:r>
              <a:rPr lang="en-US" dirty="0"/>
              <a:t> </a:t>
            </a:r>
            <a:r>
              <a:rPr lang="ko-KR" altLang="en-US" dirty="0"/>
              <a:t>맞춤형 분류를 사용하여 제품 또는 장비를 표준 또는 결함으로 분류</a:t>
            </a:r>
            <a:endParaRPr lang="en-US" altLang="ko-KR" dirty="0"/>
          </a:p>
          <a:p>
            <a:pPr marL="457200" indent="-457200">
              <a:buFont typeface="+mj-lt"/>
              <a:buAutoNum type="arabicPeriod"/>
            </a:pPr>
            <a:endParaRPr lang="en-US" dirty="0"/>
          </a:p>
          <a:p>
            <a:pPr marL="457200" indent="-457200">
              <a:buFont typeface="+mj-lt"/>
              <a:buAutoNum type="arabicPeriod"/>
            </a:pPr>
            <a:r>
              <a:rPr lang="ko-KR" altLang="en-US" b="1" dirty="0"/>
              <a:t>현장 모니터링 </a:t>
            </a:r>
            <a:r>
              <a:rPr lang="en-US" b="1" dirty="0"/>
              <a:t>: </a:t>
            </a:r>
            <a:r>
              <a:rPr lang="ko-KR" altLang="en-US" dirty="0"/>
              <a:t>품목이 소매점 선반에 있는지</a:t>
            </a:r>
            <a:r>
              <a:rPr lang="en-US" altLang="ko-KR" dirty="0"/>
              <a:t>, </a:t>
            </a:r>
            <a:r>
              <a:rPr lang="ko-KR" altLang="en-US" dirty="0"/>
              <a:t>전력선의 감시 이미지에서 잡초가 자라고 있는지</a:t>
            </a:r>
            <a:r>
              <a:rPr lang="en-US" altLang="ko-KR" dirty="0"/>
              <a:t>, </a:t>
            </a:r>
            <a:r>
              <a:rPr lang="ko-KR" altLang="en-US" dirty="0"/>
              <a:t>트럭이 배달</a:t>
            </a:r>
            <a:r>
              <a:rPr lang="en-US" altLang="ko-KR" dirty="0"/>
              <a:t>/</a:t>
            </a:r>
            <a:r>
              <a:rPr lang="ko-KR" altLang="en-US" dirty="0"/>
              <a:t>선적을 위한 </a:t>
            </a:r>
            <a:r>
              <a:rPr lang="ko-KR" altLang="en-US" dirty="0" err="1"/>
              <a:t>로트에</a:t>
            </a:r>
            <a:r>
              <a:rPr lang="ko-KR" altLang="en-US" dirty="0"/>
              <a:t> 있는지 등을 감지</a:t>
            </a:r>
            <a:endParaRPr lang="en-US" dirty="0"/>
          </a:p>
          <a:p>
            <a:pPr marL="457200" indent="-457200">
              <a:buFont typeface="+mj-lt"/>
              <a:buAutoNum type="arabicPeriod"/>
            </a:pPr>
            <a:endParaRPr lang="en-US" dirty="0"/>
          </a:p>
        </p:txBody>
      </p:sp>
      <p:pic>
        <p:nvPicPr>
          <p:cNvPr id="13" name="Picture 6">
            <a:extLst>
              <a:ext uri="{FF2B5EF4-FFF2-40B4-BE49-F238E27FC236}">
                <a16:creationId xmlns:a16="http://schemas.microsoft.com/office/drawing/2014/main" id="{F372B852-B9C8-406E-A7AC-95D18886414F}"/>
              </a:ext>
            </a:extLst>
          </p:cNvPr>
          <p:cNvPicPr>
            <a:picLocks noChangeAspect="1"/>
          </p:cNvPicPr>
          <p:nvPr/>
        </p:nvPicPr>
        <p:blipFill>
          <a:blip r:embed="rId4"/>
          <a:stretch>
            <a:fillRect/>
          </a:stretch>
        </p:blipFill>
        <p:spPr>
          <a:xfrm>
            <a:off x="8913137" y="3761691"/>
            <a:ext cx="2672121" cy="1516792"/>
          </a:xfrm>
          <a:prstGeom prst="rect">
            <a:avLst/>
          </a:prstGeom>
        </p:spPr>
      </p:pic>
      <p:pic>
        <p:nvPicPr>
          <p:cNvPr id="14" name="Picture 8">
            <a:extLst>
              <a:ext uri="{FF2B5EF4-FFF2-40B4-BE49-F238E27FC236}">
                <a16:creationId xmlns:a16="http://schemas.microsoft.com/office/drawing/2014/main" id="{96836B83-9FA2-4317-BF7B-744AFE99F8A5}"/>
              </a:ext>
            </a:extLst>
          </p:cNvPr>
          <p:cNvPicPr>
            <a:picLocks noChangeAspect="1"/>
          </p:cNvPicPr>
          <p:nvPr/>
        </p:nvPicPr>
        <p:blipFill>
          <a:blip r:embed="rId5"/>
          <a:stretch>
            <a:fillRect/>
          </a:stretch>
        </p:blipFill>
        <p:spPr>
          <a:xfrm>
            <a:off x="6649388" y="1787434"/>
            <a:ext cx="1989514" cy="2633180"/>
          </a:xfrm>
          <a:prstGeom prst="rect">
            <a:avLst/>
          </a:prstGeom>
        </p:spPr>
      </p:pic>
      <p:pic>
        <p:nvPicPr>
          <p:cNvPr id="15" name="Picture 9">
            <a:extLst>
              <a:ext uri="{FF2B5EF4-FFF2-40B4-BE49-F238E27FC236}">
                <a16:creationId xmlns:a16="http://schemas.microsoft.com/office/drawing/2014/main" id="{FE8872CF-DBB1-41C1-AC1D-68083497BC69}"/>
              </a:ext>
            </a:extLst>
          </p:cNvPr>
          <p:cNvPicPr>
            <a:picLocks noChangeAspect="1"/>
          </p:cNvPicPr>
          <p:nvPr/>
        </p:nvPicPr>
        <p:blipFill>
          <a:blip r:embed="rId6"/>
          <a:stretch>
            <a:fillRect/>
          </a:stretch>
        </p:blipFill>
        <p:spPr>
          <a:xfrm>
            <a:off x="8786674" y="1787434"/>
            <a:ext cx="2925048" cy="1761553"/>
          </a:xfrm>
          <a:prstGeom prst="rect">
            <a:avLst/>
          </a:prstGeom>
        </p:spPr>
      </p:pic>
      <p:pic>
        <p:nvPicPr>
          <p:cNvPr id="16" name="Picture 2" descr="Broken Headlight High Resolution Stock Photography and Images - Alamy">
            <a:extLst>
              <a:ext uri="{FF2B5EF4-FFF2-40B4-BE49-F238E27FC236}">
                <a16:creationId xmlns:a16="http://schemas.microsoft.com/office/drawing/2014/main" id="{2E91A60C-E3C5-4CDE-84E2-F59735F5E6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239"/>
          <a:stretch/>
        </p:blipFill>
        <p:spPr bwMode="auto">
          <a:xfrm>
            <a:off x="6689016" y="4619896"/>
            <a:ext cx="1949885" cy="1254035"/>
          </a:xfrm>
          <a:prstGeom prst="rect">
            <a:avLst/>
          </a:prstGeom>
          <a:noFill/>
          <a:extLst>
            <a:ext uri="{909E8E84-426E-40DD-AFC4-6F175D3DCCD1}">
              <a14:hiddenFill xmlns:a14="http://schemas.microsoft.com/office/drawing/2010/main">
                <a:solidFill>
                  <a:srgbClr val="FFFFFF"/>
                </a:solidFill>
              </a14:hiddenFill>
            </a:ext>
          </a:extLst>
        </p:spPr>
      </p:pic>
      <p:sp>
        <p:nvSpPr>
          <p:cNvPr id="17" name="타원 16"/>
          <p:cNvSpPr/>
          <p:nvPr/>
        </p:nvSpPr>
        <p:spPr>
          <a:xfrm>
            <a:off x="6468256" y="1701384"/>
            <a:ext cx="314793" cy="3222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bg1"/>
                </a:solidFill>
              </a:rPr>
              <a:t>1</a:t>
            </a:r>
            <a:endParaRPr lang="ko-KR" altLang="en-US" sz="1600" b="1" dirty="0">
              <a:solidFill>
                <a:schemeClr val="bg1"/>
              </a:solidFill>
            </a:endParaRPr>
          </a:p>
        </p:txBody>
      </p:sp>
      <p:sp>
        <p:nvSpPr>
          <p:cNvPr id="18" name="타원 17"/>
          <p:cNvSpPr/>
          <p:nvPr/>
        </p:nvSpPr>
        <p:spPr>
          <a:xfrm>
            <a:off x="8786674" y="1701384"/>
            <a:ext cx="314793" cy="3222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bg1"/>
                </a:solidFill>
              </a:rPr>
              <a:t>2</a:t>
            </a:r>
            <a:endParaRPr lang="ko-KR" altLang="en-US" sz="1600" b="1" dirty="0">
              <a:solidFill>
                <a:schemeClr val="bg1"/>
              </a:solidFill>
            </a:endParaRPr>
          </a:p>
        </p:txBody>
      </p:sp>
      <p:sp>
        <p:nvSpPr>
          <p:cNvPr id="19" name="타원 18"/>
          <p:cNvSpPr/>
          <p:nvPr/>
        </p:nvSpPr>
        <p:spPr>
          <a:xfrm>
            <a:off x="6501615" y="4506664"/>
            <a:ext cx="314793" cy="3222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bg1"/>
                </a:solidFill>
              </a:rPr>
              <a:t>3</a:t>
            </a:r>
            <a:endParaRPr lang="ko-KR" altLang="en-US" sz="1600" b="1" dirty="0">
              <a:solidFill>
                <a:schemeClr val="bg1"/>
              </a:solidFill>
            </a:endParaRPr>
          </a:p>
        </p:txBody>
      </p:sp>
      <p:sp>
        <p:nvSpPr>
          <p:cNvPr id="20" name="타원 19"/>
          <p:cNvSpPr/>
          <p:nvPr/>
        </p:nvSpPr>
        <p:spPr>
          <a:xfrm>
            <a:off x="8786674" y="3761691"/>
            <a:ext cx="314793" cy="3222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bg1"/>
                </a:solidFill>
              </a:rPr>
              <a:t>4</a:t>
            </a:r>
            <a:endParaRPr lang="ko-KR" altLang="en-US" sz="1600" b="1" dirty="0">
              <a:solidFill>
                <a:schemeClr val="bg1"/>
              </a:solidFill>
            </a:endParaRPr>
          </a:p>
        </p:txBody>
      </p:sp>
      <p:sp>
        <p:nvSpPr>
          <p:cNvPr id="21" name="TextBox 20"/>
          <p:cNvSpPr txBox="1"/>
          <p:nvPr/>
        </p:nvSpPr>
        <p:spPr>
          <a:xfrm>
            <a:off x="8682955" y="5643098"/>
            <a:ext cx="3217547" cy="461665"/>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t>모든 </a:t>
            </a:r>
            <a:r>
              <a:rPr lang="en-US" altLang="ko-KR" sz="1200" dirty="0"/>
              <a:t>AI</a:t>
            </a:r>
            <a:r>
              <a:rPr lang="ko-KR" altLang="en-US" sz="1200" dirty="0"/>
              <a:t>서비스는 </a:t>
            </a:r>
            <a:r>
              <a:rPr lang="en-US" altLang="ko-KR" sz="1200" dirty="0"/>
              <a:t>1,000</a:t>
            </a:r>
            <a:r>
              <a:rPr lang="ko-KR" altLang="en-US" sz="1200" dirty="0"/>
              <a:t>건의 </a:t>
            </a:r>
            <a:r>
              <a:rPr lang="ko-KR" altLang="en-US" sz="1200" dirty="0" err="1"/>
              <a:t>트랜젝션</a:t>
            </a:r>
            <a:r>
              <a:rPr lang="ko-KR" altLang="en-US" sz="1200" dirty="0"/>
              <a:t> 무료</a:t>
            </a:r>
            <a:endParaRPr lang="en-US" altLang="ko-KR" sz="1200" dirty="0"/>
          </a:p>
          <a:p>
            <a:pPr marL="171450" indent="-171450">
              <a:buFont typeface="Arial" panose="020B0604020202020204" pitchFamily="34" charset="0"/>
              <a:buChar char="•"/>
            </a:pPr>
            <a:r>
              <a:rPr lang="ko-KR" altLang="en-US" sz="1200" dirty="0"/>
              <a:t>그 다음 </a:t>
            </a:r>
            <a:r>
              <a:rPr lang="en-US" altLang="ko-KR" sz="1200" dirty="0"/>
              <a:t>1,000</a:t>
            </a:r>
            <a:r>
              <a:rPr lang="ko-KR" altLang="en-US" sz="1200" dirty="0"/>
              <a:t>건부터 </a:t>
            </a:r>
            <a:r>
              <a:rPr lang="en-US" altLang="ko-KR" sz="1200" dirty="0"/>
              <a:t>$0.25(</a:t>
            </a:r>
            <a:r>
              <a:rPr lang="ko-KR" altLang="en-US" sz="1200" dirty="0"/>
              <a:t>대략 </a:t>
            </a:r>
            <a:r>
              <a:rPr lang="en-US" altLang="ko-KR" sz="1200" dirty="0"/>
              <a:t>300</a:t>
            </a:r>
            <a:r>
              <a:rPr lang="ko-KR" altLang="en-US" sz="1200" dirty="0"/>
              <a:t>원</a:t>
            </a:r>
            <a:r>
              <a:rPr lang="en-US" altLang="ko-KR" sz="1200" dirty="0"/>
              <a:t>)</a:t>
            </a:r>
            <a:endParaRPr lang="ko-KR" altLang="en-US" sz="1200" dirty="0"/>
          </a:p>
        </p:txBody>
      </p:sp>
    </p:spTree>
    <p:extLst>
      <p:ext uri="{BB962C8B-B14F-4D97-AF65-F5344CB8AC3E}">
        <p14:creationId xmlns:p14="http://schemas.microsoft.com/office/powerpoint/2010/main" val="31702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en-US" altLang="ko-KR" dirty="0"/>
              <a:t>Vison </a:t>
            </a:r>
            <a:r>
              <a:rPr lang="ko-KR" altLang="en-US" dirty="0"/>
              <a:t>서비스를 통한 이미지 인식과 </a:t>
            </a:r>
            <a:r>
              <a:rPr lang="en-US" altLang="ko-KR" dirty="0"/>
              <a:t>OAC </a:t>
            </a:r>
            <a:r>
              <a:rPr lang="ko-KR" altLang="en-US" dirty="0"/>
              <a:t>분석 서비스를 통한 차량 주차 모니터링 및 분석</a:t>
            </a:r>
          </a:p>
        </p:txBody>
      </p:sp>
      <p:sp>
        <p:nvSpPr>
          <p:cNvPr id="3" name="제목 2"/>
          <p:cNvSpPr>
            <a:spLocks noGrp="1"/>
          </p:cNvSpPr>
          <p:nvPr>
            <p:ph type="title"/>
          </p:nvPr>
        </p:nvSpPr>
        <p:spPr/>
        <p:txBody>
          <a:bodyPr/>
          <a:lstStyle/>
          <a:p>
            <a:r>
              <a:rPr lang="ko-KR" altLang="en-US" dirty="0"/>
              <a:t>오라클 </a:t>
            </a:r>
            <a:r>
              <a:rPr lang="en-US" altLang="ko-KR" dirty="0"/>
              <a:t>AI </a:t>
            </a:r>
            <a:r>
              <a:rPr lang="ko-KR" altLang="en-US" dirty="0"/>
              <a:t>서비스와 </a:t>
            </a:r>
            <a:r>
              <a:rPr lang="en-US" altLang="ko-KR" dirty="0"/>
              <a:t>OAC</a:t>
            </a:r>
            <a:r>
              <a:rPr lang="ko-KR" altLang="en-US" dirty="0"/>
              <a:t>를 통한 데이터 </a:t>
            </a:r>
            <a:r>
              <a:rPr lang="ko-KR" altLang="en-US" dirty="0" err="1"/>
              <a:t>인사이트</a:t>
            </a:r>
            <a:r>
              <a:rPr lang="ko-KR" altLang="en-US" dirty="0"/>
              <a:t> 활용</a:t>
            </a:r>
          </a:p>
        </p:txBody>
      </p:sp>
      <p:sp>
        <p:nvSpPr>
          <p:cNvPr id="5" name="바닥글 개체 틀 4"/>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14"/>
          </p:nvPr>
        </p:nvSpPr>
        <p:spPr/>
        <p:txBody>
          <a:bodyPr/>
          <a:lstStyle/>
          <a:p>
            <a:fld id="{345D60D9-5372-5F40-9443-0F9AE5BDC3C8}" type="slidenum">
              <a:rPr lang="en-US" smtClean="0"/>
              <a:pPr/>
              <a:t>39</a:t>
            </a:fld>
            <a:endParaRPr lang="en-US" dirty="0"/>
          </a:p>
        </p:txBody>
      </p:sp>
      <p:pic>
        <p:nvPicPr>
          <p:cNvPr id="7" name="Picture 5">
            <a:extLst>
              <a:ext uri="{FF2B5EF4-FFF2-40B4-BE49-F238E27FC236}">
                <a16:creationId xmlns:a16="http://schemas.microsoft.com/office/drawing/2014/main" id="{F509C37C-0D00-4550-8232-7F9C8EB83429}"/>
              </a:ext>
            </a:extLst>
          </p:cNvPr>
          <p:cNvPicPr>
            <a:picLocks noChangeAspect="1"/>
          </p:cNvPicPr>
          <p:nvPr/>
        </p:nvPicPr>
        <p:blipFill>
          <a:blip r:embed="rId2"/>
          <a:stretch>
            <a:fillRect/>
          </a:stretch>
        </p:blipFill>
        <p:spPr>
          <a:xfrm>
            <a:off x="3476008" y="1913798"/>
            <a:ext cx="7973042" cy="4201252"/>
          </a:xfrm>
          <a:prstGeom prst="rect">
            <a:avLst/>
          </a:prstGeom>
        </p:spPr>
      </p:pic>
      <p:grpSp>
        <p:nvGrpSpPr>
          <p:cNvPr id="8" name="Group 76">
            <a:extLst>
              <a:ext uri="{FF2B5EF4-FFF2-40B4-BE49-F238E27FC236}">
                <a16:creationId xmlns:a16="http://schemas.microsoft.com/office/drawing/2014/main" id="{E995CC09-947E-4CC4-BC9E-0455721B5010}"/>
              </a:ext>
            </a:extLst>
          </p:cNvPr>
          <p:cNvGrpSpPr/>
          <p:nvPr/>
        </p:nvGrpSpPr>
        <p:grpSpPr>
          <a:xfrm>
            <a:off x="10979344" y="224049"/>
            <a:ext cx="921158" cy="739667"/>
            <a:chOff x="4584847" y="5615319"/>
            <a:chExt cx="921158" cy="739667"/>
          </a:xfrm>
        </p:grpSpPr>
        <p:pic>
          <p:nvPicPr>
            <p:cNvPr id="9" name="Graphic 74">
              <a:extLst>
                <a:ext uri="{FF2B5EF4-FFF2-40B4-BE49-F238E27FC236}">
                  <a16:creationId xmlns:a16="http://schemas.microsoft.com/office/drawing/2014/main" id="{E2B26EDD-0B51-4AAE-8309-7DFBCF6A48D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8598" y="5615319"/>
              <a:ext cx="413657" cy="457200"/>
            </a:xfrm>
            <a:prstGeom prst="rect">
              <a:avLst/>
            </a:prstGeom>
          </p:spPr>
        </p:pic>
        <p:sp>
          <p:nvSpPr>
            <p:cNvPr id="10" name="Rectangle 100">
              <a:extLst>
                <a:ext uri="{FF2B5EF4-FFF2-40B4-BE49-F238E27FC236}">
                  <a16:creationId xmlns:a16="http://schemas.microsoft.com/office/drawing/2014/main" id="{C6E564CC-4442-4DD6-93A1-7ADBE296D3F3}"/>
                </a:ext>
              </a:extLst>
            </p:cNvPr>
            <p:cNvSpPr/>
            <p:nvPr/>
          </p:nvSpPr>
          <p:spPr>
            <a:xfrm>
              <a:off x="4584847" y="6124154"/>
              <a:ext cx="921158" cy="230832"/>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Artificial Intelligence</a:t>
              </a:r>
            </a:p>
          </p:txBody>
        </p:sp>
      </p:grpSp>
      <p:sp>
        <p:nvSpPr>
          <p:cNvPr id="11" name="TextBox 10"/>
          <p:cNvSpPr txBox="1"/>
          <p:nvPr/>
        </p:nvSpPr>
        <p:spPr>
          <a:xfrm>
            <a:off x="768875" y="1913798"/>
            <a:ext cx="2707133" cy="3693319"/>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t>Vision </a:t>
            </a:r>
            <a:r>
              <a:rPr lang="ko-KR" altLang="en-US" b="1" dirty="0"/>
              <a:t>서비스 </a:t>
            </a:r>
            <a:r>
              <a:rPr lang="en-US" altLang="ko-KR" dirty="0"/>
              <a:t>: </a:t>
            </a:r>
            <a:r>
              <a:rPr lang="ko-KR" altLang="en-US" dirty="0"/>
              <a:t>이미지 분류 및 객체 감지를 통해 주차장에 주차된 차량을 확인</a:t>
            </a:r>
            <a:r>
              <a:rPr lang="en-US" altLang="ko-KR" dirty="0"/>
              <a:t> </a:t>
            </a:r>
            <a:r>
              <a:rPr lang="ko-KR" altLang="en-US" dirty="0"/>
              <a:t>정보를</a:t>
            </a:r>
            <a:r>
              <a:rPr lang="en-US" altLang="ko-KR" dirty="0"/>
              <a:t> </a:t>
            </a:r>
            <a:r>
              <a:rPr lang="ko-KR" altLang="en-US" dirty="0"/>
              <a:t>데이터 화</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b="1" dirty="0"/>
              <a:t>OAC</a:t>
            </a:r>
            <a:r>
              <a:rPr lang="en-US" altLang="ko-KR" dirty="0"/>
              <a:t> : </a:t>
            </a:r>
            <a:r>
              <a:rPr lang="ko-KR" altLang="en-US" dirty="0"/>
              <a:t>사진을 포함한 데이터를 활용하여 여유 주차공간을 안내</a:t>
            </a:r>
            <a:r>
              <a:rPr lang="en-US" altLang="ko-KR" dirty="0"/>
              <a:t>, </a:t>
            </a:r>
            <a:r>
              <a:rPr lang="ko-KR" altLang="en-US" dirty="0"/>
              <a:t>주차공간에 대한 시간대별</a:t>
            </a:r>
            <a:r>
              <a:rPr lang="en-US" altLang="ko-KR" dirty="0"/>
              <a:t> </a:t>
            </a:r>
            <a:r>
              <a:rPr lang="ko-KR" altLang="en-US" dirty="0"/>
              <a:t>상세 분석</a:t>
            </a:r>
            <a:r>
              <a:rPr lang="en-US" altLang="ko-KR" dirty="0"/>
              <a:t>, </a:t>
            </a:r>
            <a:r>
              <a:rPr lang="ko-KR" altLang="en-US" dirty="0"/>
              <a:t>차량 종류별 분석</a:t>
            </a:r>
            <a:r>
              <a:rPr lang="en-US" altLang="ko-KR" dirty="0"/>
              <a:t> </a:t>
            </a:r>
            <a:r>
              <a:rPr lang="ko-KR" altLang="en-US" dirty="0"/>
              <a:t>등 다양한 분석에 활용</a:t>
            </a:r>
          </a:p>
        </p:txBody>
      </p:sp>
    </p:spTree>
    <p:extLst>
      <p:ext uri="{BB962C8B-B14F-4D97-AF65-F5344CB8AC3E}">
        <p14:creationId xmlns:p14="http://schemas.microsoft.com/office/powerpoint/2010/main" val="317820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5F8E10-1CA4-1A4E-B576-03EA9373EEBE}"/>
              </a:ext>
            </a:extLst>
          </p:cNvPr>
          <p:cNvSpPr>
            <a:spLocks noGrp="1"/>
          </p:cNvSpPr>
          <p:nvPr>
            <p:ph type="title"/>
            <p:custDataLst>
              <p:tags r:id="rId1"/>
            </p:custDataLst>
          </p:nvPr>
        </p:nvSpPr>
        <p:spPr/>
        <p:txBody>
          <a:bodyPr/>
          <a:lstStyle/>
          <a:p>
            <a:r>
              <a:rPr lang="ko-KR" altLang="en-US" dirty="0"/>
              <a:t>다음과 같은 비즈니스 사례를 어떻게 해결하고 있는가 </a:t>
            </a:r>
            <a:r>
              <a:rPr lang="en-US" altLang="ko-KR" dirty="0"/>
              <a:t>?</a:t>
            </a:r>
            <a:endParaRPr lang="en-US" dirty="0"/>
          </a:p>
        </p:txBody>
      </p:sp>
      <p:sp>
        <p:nvSpPr>
          <p:cNvPr id="10" name="Footer Placeholder 9">
            <a:extLst>
              <a:ext uri="{FF2B5EF4-FFF2-40B4-BE49-F238E27FC236}">
                <a16:creationId xmlns:a16="http://schemas.microsoft.com/office/drawing/2014/main" id="{5EDF1314-A042-437F-A37D-4A83CED392B6}"/>
              </a:ext>
            </a:extLst>
          </p:cNvPr>
          <p:cNvSpPr>
            <a:spLocks noGrp="1"/>
          </p:cNvSpPr>
          <p:nvPr>
            <p:ph type="ftr" sz="quarter" idx="11"/>
            <p:custDataLst>
              <p:tags r:id="rId2"/>
            </p:custDataLst>
          </p:nvPr>
        </p:nvSpPr>
        <p:spPr/>
        <p:txBody>
          <a:bodyPr/>
          <a:lstStyle/>
          <a:p>
            <a:r>
              <a:rPr lang="en-US"/>
              <a:t>Copyright © 2021, Oracle and/or its affiliates</a:t>
            </a:r>
          </a:p>
        </p:txBody>
      </p:sp>
      <p:sp>
        <p:nvSpPr>
          <p:cNvPr id="11" name="Slide Number Placeholder 10">
            <a:extLst>
              <a:ext uri="{FF2B5EF4-FFF2-40B4-BE49-F238E27FC236}">
                <a16:creationId xmlns:a16="http://schemas.microsoft.com/office/drawing/2014/main" id="{CAAA076D-13C7-4D2E-850E-566D6E0B2D72}"/>
              </a:ext>
            </a:extLst>
          </p:cNvPr>
          <p:cNvSpPr>
            <a:spLocks noGrp="1"/>
          </p:cNvSpPr>
          <p:nvPr>
            <p:ph type="sldNum" sz="quarter" idx="12"/>
            <p:custDataLst>
              <p:tags r:id="rId3"/>
            </p:custDataLst>
          </p:nvPr>
        </p:nvSpPr>
        <p:spPr/>
        <p:txBody>
          <a:bodyPr/>
          <a:lstStyle/>
          <a:p>
            <a:fld id="{345D60D9-5372-5F40-9443-0F9AE5BDC3C8}" type="slidenum">
              <a:rPr lang="en-US" smtClean="0"/>
              <a:t>4</a:t>
            </a:fld>
            <a:endParaRPr lang="en-US"/>
          </a:p>
        </p:txBody>
      </p:sp>
      <p:sp>
        <p:nvSpPr>
          <p:cNvPr id="4" name="Rectangle 3">
            <a:extLst>
              <a:ext uri="{FF2B5EF4-FFF2-40B4-BE49-F238E27FC236}">
                <a16:creationId xmlns:a16="http://schemas.microsoft.com/office/drawing/2014/main" id="{4472B4CF-6500-E64D-B80D-B792D57A59AB}"/>
              </a:ext>
            </a:extLst>
          </p:cNvPr>
          <p:cNvSpPr/>
          <p:nvPr>
            <p:custDataLst>
              <p:tags r:id="rId4"/>
            </p:custDataLst>
          </p:nvPr>
        </p:nvSpPr>
        <p:spPr>
          <a:xfrm rot="5400000">
            <a:off x="5795680" y="4323663"/>
            <a:ext cx="45719" cy="238542"/>
          </a:xfrm>
          <a:prstGeom prst="rect">
            <a:avLst/>
          </a:prstGeom>
          <a:solidFill>
            <a:srgbClr val="FD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3" name="Rectangle 12">
            <a:extLst>
              <a:ext uri="{FF2B5EF4-FFF2-40B4-BE49-F238E27FC236}">
                <a16:creationId xmlns:a16="http://schemas.microsoft.com/office/drawing/2014/main" id="{849F8D7D-29D3-0042-9AA5-5F96E66C2386}"/>
              </a:ext>
            </a:extLst>
          </p:cNvPr>
          <p:cNvSpPr/>
          <p:nvPr>
            <p:custDataLst>
              <p:tags r:id="rId5"/>
            </p:custDataLst>
          </p:nvPr>
        </p:nvSpPr>
        <p:spPr>
          <a:xfrm rot="5400000">
            <a:off x="804335" y="1733988"/>
            <a:ext cx="70102" cy="365760"/>
          </a:xfrm>
          <a:prstGeom prst="rect">
            <a:avLst/>
          </a:prstGeom>
          <a:solidFill>
            <a:srgbClr val="FD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nvGrpSpPr>
          <p:cNvPr id="2" name="Group 1">
            <a:extLst>
              <a:ext uri="{FF2B5EF4-FFF2-40B4-BE49-F238E27FC236}">
                <a16:creationId xmlns:a16="http://schemas.microsoft.com/office/drawing/2014/main" id="{40478562-7CAB-3440-8691-3D627A280E21}"/>
              </a:ext>
            </a:extLst>
          </p:cNvPr>
          <p:cNvGrpSpPr/>
          <p:nvPr>
            <p:custDataLst>
              <p:tags r:id="rId6"/>
            </p:custDataLst>
          </p:nvPr>
        </p:nvGrpSpPr>
        <p:grpSpPr>
          <a:xfrm>
            <a:off x="1481801" y="4743450"/>
            <a:ext cx="9228398" cy="1371600"/>
            <a:chOff x="1521665" y="4867412"/>
            <a:chExt cx="9228398" cy="1371600"/>
          </a:xfrm>
        </p:grpSpPr>
        <p:sp>
          <p:nvSpPr>
            <p:cNvPr id="19" name="Rounded Rectangle 18">
              <a:extLst>
                <a:ext uri="{FF2B5EF4-FFF2-40B4-BE49-F238E27FC236}">
                  <a16:creationId xmlns:a16="http://schemas.microsoft.com/office/drawing/2014/main" id="{296DB1EA-C3B1-A444-9397-E938992320B9}"/>
                </a:ext>
              </a:extLst>
            </p:cNvPr>
            <p:cNvSpPr/>
            <p:nvPr>
              <p:custDataLst>
                <p:tags r:id="rId16"/>
              </p:custDataLst>
            </p:nvPr>
          </p:nvSpPr>
          <p:spPr>
            <a:xfrm>
              <a:off x="1521665" y="4867412"/>
              <a:ext cx="2743200" cy="1371600"/>
            </a:xfrm>
            <a:prstGeom prst="roundRect">
              <a:avLst>
                <a:gd name="adj" fmla="val 9710"/>
              </a:avLst>
            </a:prstGeom>
            <a:solidFill>
              <a:schemeClr val="tx2">
                <a:lumMod val="10000"/>
                <a:lumOff val="9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미래 수요 예측</a:t>
              </a:r>
              <a:endParaRPr lang="en-US" dirty="0">
                <a:solidFill>
                  <a:schemeClr val="tx1"/>
                </a:solidFill>
              </a:endParaRPr>
            </a:p>
          </p:txBody>
        </p:sp>
        <p:sp>
          <p:nvSpPr>
            <p:cNvPr id="20" name="Rounded Rectangle 19">
              <a:extLst>
                <a:ext uri="{FF2B5EF4-FFF2-40B4-BE49-F238E27FC236}">
                  <a16:creationId xmlns:a16="http://schemas.microsoft.com/office/drawing/2014/main" id="{0BA43BDC-C04E-344D-AAAA-4DFEBBD3E595}"/>
                </a:ext>
              </a:extLst>
            </p:cNvPr>
            <p:cNvSpPr/>
            <p:nvPr>
              <p:custDataLst>
                <p:tags r:id="rId17"/>
              </p:custDataLst>
            </p:nvPr>
          </p:nvSpPr>
          <p:spPr>
            <a:xfrm>
              <a:off x="4764264" y="4867412"/>
              <a:ext cx="2743200" cy="1371600"/>
            </a:xfrm>
            <a:prstGeom prst="roundRect">
              <a:avLst>
                <a:gd name="adj" fmla="val 9710"/>
              </a:avLst>
            </a:prstGeom>
            <a:solidFill>
              <a:schemeClr val="tx2">
                <a:lumMod val="10000"/>
                <a:lumOff val="9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생산된</a:t>
              </a:r>
              <a:r>
                <a:rPr lang="en-US" dirty="0">
                  <a:solidFill>
                    <a:schemeClr val="tx1"/>
                  </a:solidFill>
                </a:rPr>
                <a:t> </a:t>
              </a:r>
              <a:r>
                <a:rPr lang="ko-KR" altLang="en-US" dirty="0">
                  <a:solidFill>
                    <a:schemeClr val="tx1"/>
                  </a:solidFill>
                </a:rPr>
                <a:t>제품의 결함 검출</a:t>
              </a:r>
              <a:endParaRPr lang="en-US" dirty="0">
                <a:solidFill>
                  <a:schemeClr val="tx1"/>
                </a:solidFill>
              </a:endParaRPr>
            </a:p>
          </p:txBody>
        </p:sp>
        <p:sp>
          <p:nvSpPr>
            <p:cNvPr id="23" name="Rounded Rectangle 22">
              <a:extLst>
                <a:ext uri="{FF2B5EF4-FFF2-40B4-BE49-F238E27FC236}">
                  <a16:creationId xmlns:a16="http://schemas.microsoft.com/office/drawing/2014/main" id="{10C5CC37-5467-8048-85AC-49D3D5286140}"/>
                </a:ext>
              </a:extLst>
            </p:cNvPr>
            <p:cNvSpPr/>
            <p:nvPr>
              <p:custDataLst>
                <p:tags r:id="rId18"/>
              </p:custDataLst>
            </p:nvPr>
          </p:nvSpPr>
          <p:spPr>
            <a:xfrm>
              <a:off x="8006863" y="4867412"/>
              <a:ext cx="2743200" cy="1371600"/>
            </a:xfrm>
            <a:prstGeom prst="roundRect">
              <a:avLst>
                <a:gd name="adj" fmla="val 9710"/>
              </a:avLst>
            </a:prstGeom>
            <a:solidFill>
              <a:schemeClr val="tx2">
                <a:lumMod val="10000"/>
                <a:lumOff val="9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특정 패턴과 이상 현상 감지</a:t>
              </a:r>
              <a:endParaRPr lang="en-US" dirty="0">
                <a:solidFill>
                  <a:schemeClr val="tx1"/>
                </a:solidFill>
              </a:endParaRPr>
            </a:p>
          </p:txBody>
        </p:sp>
      </p:grpSp>
      <p:grpSp>
        <p:nvGrpSpPr>
          <p:cNvPr id="6" name="Group 5">
            <a:extLst>
              <a:ext uri="{FF2B5EF4-FFF2-40B4-BE49-F238E27FC236}">
                <a16:creationId xmlns:a16="http://schemas.microsoft.com/office/drawing/2014/main" id="{3A93C8E6-CB26-5D40-B7E9-A727D92CE102}"/>
              </a:ext>
            </a:extLst>
          </p:cNvPr>
          <p:cNvGrpSpPr/>
          <p:nvPr>
            <p:custDataLst>
              <p:tags r:id="rId7"/>
            </p:custDataLst>
          </p:nvPr>
        </p:nvGrpSpPr>
        <p:grpSpPr>
          <a:xfrm>
            <a:off x="1487663" y="3145363"/>
            <a:ext cx="9216675" cy="1371600"/>
            <a:chOff x="1533388" y="3365819"/>
            <a:chExt cx="9216675" cy="1371600"/>
          </a:xfrm>
        </p:grpSpPr>
        <p:sp>
          <p:nvSpPr>
            <p:cNvPr id="18" name="Rounded Rectangle 17">
              <a:extLst>
                <a:ext uri="{FF2B5EF4-FFF2-40B4-BE49-F238E27FC236}">
                  <a16:creationId xmlns:a16="http://schemas.microsoft.com/office/drawing/2014/main" id="{404CA256-50FB-9945-B864-37DA7C3FEA95}"/>
                </a:ext>
              </a:extLst>
            </p:cNvPr>
            <p:cNvSpPr/>
            <p:nvPr>
              <p:custDataLst>
                <p:tags r:id="rId13"/>
              </p:custDataLst>
            </p:nvPr>
          </p:nvSpPr>
          <p:spPr>
            <a:xfrm>
              <a:off x="1533388" y="3365819"/>
              <a:ext cx="2743200" cy="1371600"/>
            </a:xfrm>
            <a:prstGeom prst="roundRect">
              <a:avLst>
                <a:gd name="adj" fmla="val 9710"/>
              </a:avLst>
            </a:prstGeom>
            <a:solidFill>
              <a:schemeClr val="tx2">
                <a:lumMod val="10000"/>
                <a:lumOff val="9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수익성을 극대화하기 위해 적절한 가격을 설정</a:t>
              </a:r>
              <a:endParaRPr lang="en-US" dirty="0">
                <a:solidFill>
                  <a:schemeClr val="tx1"/>
                </a:solidFill>
              </a:endParaRPr>
            </a:p>
          </p:txBody>
        </p:sp>
        <p:sp>
          <p:nvSpPr>
            <p:cNvPr id="21" name="Rounded Rectangle 20">
              <a:extLst>
                <a:ext uri="{FF2B5EF4-FFF2-40B4-BE49-F238E27FC236}">
                  <a16:creationId xmlns:a16="http://schemas.microsoft.com/office/drawing/2014/main" id="{AB3FA60D-2063-1C43-A2B2-764A303CB4E5}"/>
                </a:ext>
              </a:extLst>
            </p:cNvPr>
            <p:cNvSpPr/>
            <p:nvPr>
              <p:custDataLst>
                <p:tags r:id="rId14"/>
              </p:custDataLst>
            </p:nvPr>
          </p:nvSpPr>
          <p:spPr>
            <a:xfrm>
              <a:off x="4775987" y="3365819"/>
              <a:ext cx="2743200" cy="1371600"/>
            </a:xfrm>
            <a:prstGeom prst="roundRect">
              <a:avLst>
                <a:gd name="adj" fmla="val 9710"/>
              </a:avLst>
            </a:prstGeom>
            <a:solidFill>
              <a:schemeClr val="tx2">
                <a:lumMod val="10000"/>
                <a:lumOff val="9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상품 추천 효율성 높이기</a:t>
              </a:r>
              <a:endParaRPr lang="en-US" dirty="0">
                <a:solidFill>
                  <a:schemeClr val="tx1"/>
                </a:solidFill>
              </a:endParaRPr>
            </a:p>
          </p:txBody>
        </p:sp>
        <p:sp>
          <p:nvSpPr>
            <p:cNvPr id="24" name="Rounded Rectangle 23">
              <a:extLst>
                <a:ext uri="{FF2B5EF4-FFF2-40B4-BE49-F238E27FC236}">
                  <a16:creationId xmlns:a16="http://schemas.microsoft.com/office/drawing/2014/main" id="{52D5D27B-3273-7042-BFDA-1B76EB47AC6E}"/>
                </a:ext>
              </a:extLst>
            </p:cNvPr>
            <p:cNvSpPr/>
            <p:nvPr>
              <p:custDataLst>
                <p:tags r:id="rId15"/>
              </p:custDataLst>
            </p:nvPr>
          </p:nvSpPr>
          <p:spPr>
            <a:xfrm>
              <a:off x="8006863" y="3365819"/>
              <a:ext cx="2743200" cy="1371600"/>
            </a:xfrm>
            <a:prstGeom prst="roundRect">
              <a:avLst>
                <a:gd name="adj" fmla="val 9710"/>
              </a:avLst>
            </a:prstGeom>
            <a:solidFill>
              <a:schemeClr val="tx2">
                <a:lumMod val="10000"/>
                <a:lumOff val="9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잘못된 경고</a:t>
              </a:r>
              <a:r>
                <a:rPr lang="en-US" altLang="ko-KR" dirty="0">
                  <a:solidFill>
                    <a:schemeClr val="tx1"/>
                  </a:solidFill>
                </a:rPr>
                <a:t>(false alerts)</a:t>
              </a:r>
              <a:r>
                <a:rPr lang="ko-KR" altLang="en-US" dirty="0">
                  <a:solidFill>
                    <a:schemeClr val="tx1"/>
                  </a:solidFill>
                </a:rPr>
                <a:t>  줄이기</a:t>
              </a:r>
              <a:endParaRPr lang="en-US" dirty="0">
                <a:solidFill>
                  <a:schemeClr val="tx1"/>
                </a:solidFill>
              </a:endParaRPr>
            </a:p>
          </p:txBody>
        </p:sp>
      </p:grpSp>
      <p:grpSp>
        <p:nvGrpSpPr>
          <p:cNvPr id="7" name="Group 6">
            <a:extLst>
              <a:ext uri="{FF2B5EF4-FFF2-40B4-BE49-F238E27FC236}">
                <a16:creationId xmlns:a16="http://schemas.microsoft.com/office/drawing/2014/main" id="{61025AE1-43F1-3A4D-ABA8-2F2BF6800F81}"/>
              </a:ext>
            </a:extLst>
          </p:cNvPr>
          <p:cNvGrpSpPr/>
          <p:nvPr>
            <p:custDataLst>
              <p:tags r:id="rId8"/>
            </p:custDataLst>
          </p:nvPr>
        </p:nvGrpSpPr>
        <p:grpSpPr>
          <a:xfrm>
            <a:off x="1475940" y="1547277"/>
            <a:ext cx="9228398" cy="1371600"/>
            <a:chOff x="1533388" y="1877409"/>
            <a:chExt cx="9228398" cy="1371600"/>
          </a:xfrm>
        </p:grpSpPr>
        <p:sp>
          <p:nvSpPr>
            <p:cNvPr id="3" name="Rounded Rectangle 2">
              <a:extLst>
                <a:ext uri="{FF2B5EF4-FFF2-40B4-BE49-F238E27FC236}">
                  <a16:creationId xmlns:a16="http://schemas.microsoft.com/office/drawing/2014/main" id="{5A80924B-462E-0948-BBDF-B6115347DA37}"/>
                </a:ext>
              </a:extLst>
            </p:cNvPr>
            <p:cNvSpPr/>
            <p:nvPr>
              <p:custDataLst>
                <p:tags r:id="rId10"/>
              </p:custDataLst>
            </p:nvPr>
          </p:nvSpPr>
          <p:spPr>
            <a:xfrm>
              <a:off x="1533388" y="1877409"/>
              <a:ext cx="2743200" cy="1371600"/>
            </a:xfrm>
            <a:prstGeom prst="roundRect">
              <a:avLst>
                <a:gd name="adj" fmla="val 9710"/>
              </a:avLst>
            </a:prstGeom>
            <a:solidFill>
              <a:schemeClr val="tx2">
                <a:lumMod val="10000"/>
                <a:lumOff val="9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사기 행위</a:t>
              </a:r>
              <a:r>
                <a:rPr lang="en-US" altLang="ko-KR" dirty="0">
                  <a:solidFill>
                    <a:schemeClr val="tx1"/>
                  </a:solidFill>
                </a:rPr>
                <a:t>/</a:t>
              </a:r>
              <a:r>
                <a:rPr lang="ko-KR" altLang="en-US" dirty="0">
                  <a:solidFill>
                    <a:schemeClr val="tx1"/>
                  </a:solidFill>
                </a:rPr>
                <a:t>클레임을 조기에 감지 </a:t>
              </a:r>
              <a:endParaRPr lang="en-US" dirty="0">
                <a:solidFill>
                  <a:schemeClr val="tx1"/>
                </a:solidFill>
              </a:endParaRPr>
            </a:p>
          </p:txBody>
        </p:sp>
        <p:sp>
          <p:nvSpPr>
            <p:cNvPr id="22" name="Rounded Rectangle 21">
              <a:extLst>
                <a:ext uri="{FF2B5EF4-FFF2-40B4-BE49-F238E27FC236}">
                  <a16:creationId xmlns:a16="http://schemas.microsoft.com/office/drawing/2014/main" id="{E43D4952-BBCB-4648-9EA8-F2F8335A66E6}"/>
                </a:ext>
              </a:extLst>
            </p:cNvPr>
            <p:cNvSpPr/>
            <p:nvPr>
              <p:custDataLst>
                <p:tags r:id="rId11"/>
              </p:custDataLst>
            </p:nvPr>
          </p:nvSpPr>
          <p:spPr>
            <a:xfrm>
              <a:off x="4775987" y="1877409"/>
              <a:ext cx="2743200" cy="1371600"/>
            </a:xfrm>
            <a:prstGeom prst="roundRect">
              <a:avLst>
                <a:gd name="adj" fmla="val 9710"/>
              </a:avLst>
            </a:prstGeom>
            <a:solidFill>
              <a:schemeClr val="tx2">
                <a:lumMod val="10000"/>
                <a:lumOff val="9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리스크 관리를 위한 지표 및 추세를 감지</a:t>
              </a:r>
              <a:r>
                <a:rPr lang="en-US" altLang="ko-KR" dirty="0">
                  <a:solidFill>
                    <a:schemeClr val="tx1"/>
                  </a:solidFill>
                </a:rPr>
                <a:t> </a:t>
              </a:r>
              <a:endParaRPr lang="en-US" dirty="0">
                <a:solidFill>
                  <a:schemeClr val="tx1"/>
                </a:solidFill>
              </a:endParaRPr>
            </a:p>
          </p:txBody>
        </p:sp>
        <p:sp>
          <p:nvSpPr>
            <p:cNvPr id="25" name="Rounded Rectangle 24">
              <a:extLst>
                <a:ext uri="{FF2B5EF4-FFF2-40B4-BE49-F238E27FC236}">
                  <a16:creationId xmlns:a16="http://schemas.microsoft.com/office/drawing/2014/main" id="{750BED37-E889-3347-86B0-7925CF597399}"/>
                </a:ext>
              </a:extLst>
            </p:cNvPr>
            <p:cNvSpPr/>
            <p:nvPr>
              <p:custDataLst>
                <p:tags r:id="rId12"/>
              </p:custDataLst>
            </p:nvPr>
          </p:nvSpPr>
          <p:spPr>
            <a:xfrm>
              <a:off x="8018586" y="1877409"/>
              <a:ext cx="2743200" cy="1371600"/>
            </a:xfrm>
            <a:prstGeom prst="roundRect">
              <a:avLst>
                <a:gd name="adj" fmla="val 9710"/>
              </a:avLst>
            </a:prstGeom>
            <a:solidFill>
              <a:schemeClr val="tx2">
                <a:lumMod val="10000"/>
                <a:lumOff val="9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배송</a:t>
              </a:r>
              <a:r>
                <a:rPr lang="en-US" altLang="ko-KR" dirty="0">
                  <a:solidFill>
                    <a:schemeClr val="tx1"/>
                  </a:solidFill>
                </a:rPr>
                <a:t>/</a:t>
              </a:r>
              <a:r>
                <a:rPr lang="ko-KR" altLang="en-US" dirty="0">
                  <a:solidFill>
                    <a:schemeClr val="tx1"/>
                  </a:solidFill>
                </a:rPr>
                <a:t>생산 비용을 최적화 </a:t>
              </a:r>
              <a:endParaRPr lang="en-US" dirty="0">
                <a:solidFill>
                  <a:schemeClr val="tx1"/>
                </a:solidFill>
              </a:endParaRPr>
            </a:p>
          </p:txBody>
        </p:sp>
      </p:grpSp>
      <p:pic>
        <p:nvPicPr>
          <p:cNvPr id="26" name="OTag">
            <a:extLst>
              <a:ext uri="{FF2B5EF4-FFF2-40B4-BE49-F238E27FC236}">
                <a16:creationId xmlns:a16="http://schemas.microsoft.com/office/drawing/2014/main" id="{1C43FFE8-EF32-8146-B1B3-FF007F539EBC}"/>
              </a:ext>
              <a:ext uri="{C183D7F6-B498-43B3-948B-1728B52AA6E4}">
                <adec:decorative xmlns:adec="http://schemas.microsoft.com/office/drawing/2017/decorative" val="1"/>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432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텍스트 개체 틀 19"/>
          <p:cNvSpPr>
            <a:spLocks noGrp="1"/>
          </p:cNvSpPr>
          <p:nvPr>
            <p:ph type="body" sz="quarter" idx="11"/>
          </p:nvPr>
        </p:nvSpPr>
        <p:spPr/>
        <p:txBody>
          <a:bodyPr/>
          <a:lstStyle/>
          <a:p>
            <a:r>
              <a:rPr lang="ko-KR" altLang="en-US" dirty="0"/>
              <a:t>무료서비스인 </a:t>
            </a:r>
            <a:r>
              <a:rPr lang="en-US" altLang="ko-KR" dirty="0"/>
              <a:t>ADW</a:t>
            </a:r>
            <a:r>
              <a:rPr lang="ko-KR" altLang="en-US" dirty="0"/>
              <a:t>에서 비 분석가도 가능한 </a:t>
            </a:r>
            <a:r>
              <a:rPr lang="en-US" altLang="ko-KR" dirty="0"/>
              <a:t>No-Code </a:t>
            </a:r>
            <a:r>
              <a:rPr lang="en-US" altLang="ko-KR" dirty="0" err="1"/>
              <a:t>AutoML</a:t>
            </a:r>
            <a:r>
              <a:rPr lang="ko-KR" altLang="en-US" dirty="0"/>
              <a:t>을 활용한 머신 러닝 모델 생성</a:t>
            </a:r>
          </a:p>
        </p:txBody>
      </p:sp>
      <p:sp>
        <p:nvSpPr>
          <p:cNvPr id="2" name="제목 1"/>
          <p:cNvSpPr>
            <a:spLocks noGrp="1"/>
          </p:cNvSpPr>
          <p:nvPr>
            <p:ph type="title"/>
          </p:nvPr>
        </p:nvSpPr>
        <p:spPr/>
        <p:txBody>
          <a:bodyPr/>
          <a:lstStyle/>
          <a:p>
            <a:r>
              <a:rPr lang="ko-KR" altLang="en-US" dirty="0"/>
              <a:t>오라클 </a:t>
            </a:r>
            <a:r>
              <a:rPr lang="en-US" altLang="ko-KR" dirty="0"/>
              <a:t>ADW</a:t>
            </a:r>
            <a:r>
              <a:rPr lang="ko-KR" altLang="en-US" dirty="0"/>
              <a:t>의 </a:t>
            </a:r>
            <a:r>
              <a:rPr lang="en-US" altLang="ko-KR" dirty="0" err="1"/>
              <a:t>AutoML</a:t>
            </a:r>
            <a:r>
              <a:rPr lang="ko-KR" altLang="en-US" dirty="0"/>
              <a:t>과 </a:t>
            </a:r>
            <a:r>
              <a:rPr lang="en-US" altLang="ko-KR" dirty="0"/>
              <a:t>OAC</a:t>
            </a:r>
            <a:r>
              <a:rPr lang="ko-KR" altLang="en-US" dirty="0"/>
              <a:t>를 통한 </a:t>
            </a:r>
            <a:r>
              <a:rPr lang="ko-KR" altLang="en-US" dirty="0" err="1"/>
              <a:t>머신러닝</a:t>
            </a:r>
            <a:r>
              <a:rPr lang="ko-KR" altLang="en-US" dirty="0"/>
              <a:t> </a:t>
            </a:r>
            <a:r>
              <a:rPr lang="ko-KR" altLang="en-US" dirty="0" err="1"/>
              <a:t>인사이트</a:t>
            </a:r>
            <a:r>
              <a:rPr lang="ko-KR" altLang="en-US" dirty="0"/>
              <a:t> 활용</a:t>
            </a:r>
          </a:p>
        </p:txBody>
      </p:sp>
      <p:sp>
        <p:nvSpPr>
          <p:cNvPr id="4" name="바닥글 개체 틀 3"/>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4"/>
          </p:nvPr>
        </p:nvSpPr>
        <p:spPr/>
        <p:txBody>
          <a:bodyPr/>
          <a:lstStyle/>
          <a:p>
            <a:fld id="{345D60D9-5372-5F40-9443-0F9AE5BDC3C8}" type="slidenum">
              <a:rPr lang="en-US" smtClean="0"/>
              <a:pPr/>
              <a:t>40</a:t>
            </a:fld>
            <a:endParaRPr lang="en-US" dirty="0"/>
          </a:p>
        </p:txBody>
      </p:sp>
      <p:grpSp>
        <p:nvGrpSpPr>
          <p:cNvPr id="11" name="Group 48">
            <a:extLst>
              <a:ext uri="{FF2B5EF4-FFF2-40B4-BE49-F238E27FC236}">
                <a16:creationId xmlns:a16="http://schemas.microsoft.com/office/drawing/2014/main" id="{37AA3B00-67ED-47CC-9D10-FF204127F35D}"/>
              </a:ext>
            </a:extLst>
          </p:cNvPr>
          <p:cNvGrpSpPr/>
          <p:nvPr/>
        </p:nvGrpSpPr>
        <p:grpSpPr>
          <a:xfrm>
            <a:off x="11096273" y="166571"/>
            <a:ext cx="705553" cy="806447"/>
            <a:chOff x="7616114" y="4765935"/>
            <a:chExt cx="705553" cy="806447"/>
          </a:xfrm>
        </p:grpSpPr>
        <p:pic>
          <p:nvPicPr>
            <p:cNvPr id="12" name="Graphic 77">
              <a:extLst>
                <a:ext uri="{FF2B5EF4-FFF2-40B4-BE49-F238E27FC236}">
                  <a16:creationId xmlns:a16="http://schemas.microsoft.com/office/drawing/2014/main" id="{D705AA68-5252-4937-B68B-F8655B67708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405" y="4765935"/>
              <a:ext cx="478971" cy="457200"/>
            </a:xfrm>
            <a:prstGeom prst="rect">
              <a:avLst/>
            </a:prstGeom>
          </p:spPr>
        </p:pic>
        <p:sp>
          <p:nvSpPr>
            <p:cNvPr id="13" name="Rectangle 90">
              <a:extLst>
                <a:ext uri="{FF2B5EF4-FFF2-40B4-BE49-F238E27FC236}">
                  <a16:creationId xmlns:a16="http://schemas.microsoft.com/office/drawing/2014/main" id="{F530FA8A-CC35-4F31-8319-44FA3546BA74}"/>
                </a:ext>
              </a:extLst>
            </p:cNvPr>
            <p:cNvSpPr/>
            <p:nvPr/>
          </p:nvSpPr>
          <p:spPr>
            <a:xfrm>
              <a:off x="7616114" y="5226133"/>
              <a:ext cx="705553"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Oracle Machine Learning</a:t>
              </a:r>
            </a:p>
          </p:txBody>
        </p:sp>
      </p:grpSp>
      <p:pic>
        <p:nvPicPr>
          <p:cNvPr id="21" name="그림 20"/>
          <p:cNvPicPr>
            <a:picLocks noChangeAspect="1"/>
          </p:cNvPicPr>
          <p:nvPr/>
        </p:nvPicPr>
        <p:blipFill>
          <a:blip r:embed="rId4"/>
          <a:stretch>
            <a:fillRect/>
          </a:stretch>
        </p:blipFill>
        <p:spPr>
          <a:xfrm>
            <a:off x="599172" y="2992431"/>
            <a:ext cx="5404389" cy="3094949"/>
          </a:xfrm>
          <a:prstGeom prst="rect">
            <a:avLst/>
          </a:prstGeom>
          <a:effectLst>
            <a:outerShdw blurRad="50800" dist="38100" dir="2700000" algn="tl" rotWithShape="0">
              <a:prstClr val="black">
                <a:alpha val="40000"/>
              </a:prstClr>
            </a:outerShdw>
          </a:effectLst>
        </p:spPr>
      </p:pic>
      <p:graphicFrame>
        <p:nvGraphicFramePr>
          <p:cNvPr id="22" name="다이어그램 21"/>
          <p:cNvGraphicFramePr/>
          <p:nvPr>
            <p:extLst>
              <p:ext uri="{D42A27DB-BD31-4B8C-83A1-F6EECF244321}">
                <p14:modId xmlns:p14="http://schemas.microsoft.com/office/powerpoint/2010/main" val="2750085708"/>
              </p:ext>
            </p:extLst>
          </p:nvPr>
        </p:nvGraphicFramePr>
        <p:xfrm>
          <a:off x="1706292" y="2562981"/>
          <a:ext cx="4177347" cy="6688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3" name="TextBox 22"/>
          <p:cNvSpPr txBox="1"/>
          <p:nvPr/>
        </p:nvSpPr>
        <p:spPr>
          <a:xfrm>
            <a:off x="2767139" y="3324560"/>
            <a:ext cx="2055651" cy="523220"/>
          </a:xfrm>
          <a:prstGeom prst="rect">
            <a:avLst/>
          </a:prstGeom>
          <a:noFill/>
        </p:spPr>
        <p:txBody>
          <a:bodyPr wrap="square" rtlCol="0">
            <a:spAutoFit/>
          </a:bodyPr>
          <a:lstStyle/>
          <a:p>
            <a:pPr defTabSz="914126"/>
            <a:r>
              <a:rPr lang="ko-KR" altLang="en-US" sz="1400" dirty="0">
                <a:solidFill>
                  <a:srgbClr val="AE562C"/>
                </a:solidFill>
                <a:latin typeface="Oracle Sans Tab"/>
                <a:cs typeface="Oracle Sans Tab" panose="020B0503020204020204" pitchFamily="34" charset="0"/>
              </a:rPr>
              <a:t>모델 생성시 필요한 데이터 전처리 자동화</a:t>
            </a:r>
            <a:endParaRPr lang="en-US" sz="1400" dirty="0">
              <a:solidFill>
                <a:srgbClr val="AE562C"/>
              </a:solidFill>
              <a:latin typeface="Oracle Sans Tab"/>
              <a:cs typeface="Oracle Sans Tab" panose="020B0503020204020204" pitchFamily="34" charset="0"/>
            </a:endParaRPr>
          </a:p>
        </p:txBody>
      </p:sp>
      <p:sp>
        <p:nvSpPr>
          <p:cNvPr id="29" name="TextBox 28"/>
          <p:cNvSpPr txBox="1"/>
          <p:nvPr/>
        </p:nvSpPr>
        <p:spPr>
          <a:xfrm>
            <a:off x="768875" y="1639492"/>
            <a:ext cx="4927387"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err="1"/>
              <a:t>AutoML</a:t>
            </a:r>
            <a:r>
              <a:rPr lang="ko-KR" altLang="en-US" dirty="0"/>
              <a:t>용 이름</a:t>
            </a:r>
            <a:r>
              <a:rPr lang="en-US" altLang="ko-KR" dirty="0"/>
              <a:t>, </a:t>
            </a:r>
            <a:r>
              <a:rPr lang="ko-KR" altLang="en-US" dirty="0"/>
              <a:t>데이터 선택</a:t>
            </a:r>
            <a:r>
              <a:rPr lang="en-US" altLang="ko-KR" dirty="0"/>
              <a:t>, </a:t>
            </a:r>
            <a:r>
              <a:rPr lang="ko-KR" altLang="en-US" dirty="0"/>
              <a:t>예측 대상 선택 시 자동으로 예측 알고리즘을 선택하여</a:t>
            </a:r>
            <a:r>
              <a:rPr lang="en-US" altLang="ko-KR" dirty="0"/>
              <a:t>, </a:t>
            </a:r>
            <a:r>
              <a:rPr lang="ko-KR" altLang="en-US" dirty="0"/>
              <a:t>최적의 모델을 생성</a:t>
            </a:r>
          </a:p>
        </p:txBody>
      </p:sp>
      <p:pic>
        <p:nvPicPr>
          <p:cNvPr id="30" name="그림 29"/>
          <p:cNvPicPr>
            <a:picLocks noChangeAspect="1"/>
          </p:cNvPicPr>
          <p:nvPr/>
        </p:nvPicPr>
        <p:blipFill>
          <a:blip r:embed="rId10"/>
          <a:stretch>
            <a:fillRect/>
          </a:stretch>
        </p:blipFill>
        <p:spPr>
          <a:xfrm>
            <a:off x="6096000" y="2621838"/>
            <a:ext cx="5325443" cy="3449907"/>
          </a:xfrm>
          <a:prstGeom prst="rect">
            <a:avLst/>
          </a:prstGeom>
          <a:effectLst>
            <a:outerShdw blurRad="50800" dist="38100" dir="2700000" algn="tl" rotWithShape="0">
              <a:prstClr val="black">
                <a:alpha val="40000"/>
              </a:prstClr>
            </a:outerShdw>
          </a:effectLst>
        </p:spPr>
      </p:pic>
      <p:sp>
        <p:nvSpPr>
          <p:cNvPr id="31" name="TextBox 30"/>
          <p:cNvSpPr txBox="1"/>
          <p:nvPr/>
        </p:nvSpPr>
        <p:spPr>
          <a:xfrm>
            <a:off x="6168886" y="1600200"/>
            <a:ext cx="4927387" cy="646331"/>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t>리더게시판에 최적의 알고리즘 및 각 변수의 영향도 및 통계정보 확인</a:t>
            </a:r>
          </a:p>
        </p:txBody>
      </p:sp>
      <p:sp>
        <p:nvSpPr>
          <p:cNvPr id="33" name="TextBox 32"/>
          <p:cNvSpPr txBox="1"/>
          <p:nvPr/>
        </p:nvSpPr>
        <p:spPr>
          <a:xfrm>
            <a:off x="7244359" y="2621838"/>
            <a:ext cx="4188689" cy="307777"/>
          </a:xfrm>
          <a:prstGeom prst="rect">
            <a:avLst/>
          </a:prstGeom>
          <a:noFill/>
        </p:spPr>
        <p:txBody>
          <a:bodyPr wrap="square" rtlCol="0">
            <a:spAutoFit/>
          </a:bodyPr>
          <a:lstStyle/>
          <a:p>
            <a:pPr defTabSz="914126"/>
            <a:r>
              <a:rPr lang="ko-KR" altLang="en-US" sz="1400" dirty="0">
                <a:solidFill>
                  <a:srgbClr val="AE562C"/>
                </a:solidFill>
                <a:latin typeface="Oracle Sans Tab"/>
                <a:cs typeface="Oracle Sans Tab" panose="020B0503020204020204" pitchFamily="34" charset="0"/>
              </a:rPr>
              <a:t>조정된 정합도 </a:t>
            </a:r>
            <a:r>
              <a:rPr lang="en-US" altLang="ko-KR" sz="1400" dirty="0">
                <a:solidFill>
                  <a:srgbClr val="AE562C"/>
                </a:solidFill>
                <a:latin typeface="Oracle Sans Tab"/>
                <a:cs typeface="Oracle Sans Tab" panose="020B0503020204020204" pitchFamily="34" charset="0"/>
              </a:rPr>
              <a:t>0.9962</a:t>
            </a:r>
            <a:r>
              <a:rPr lang="ko-KR" altLang="en-US" sz="1400" dirty="0">
                <a:solidFill>
                  <a:srgbClr val="AE562C"/>
                </a:solidFill>
                <a:latin typeface="Oracle Sans Tab"/>
                <a:cs typeface="Oracle Sans Tab" panose="020B0503020204020204" pitchFamily="34" charset="0"/>
              </a:rPr>
              <a:t>인 </a:t>
            </a:r>
            <a:r>
              <a:rPr lang="en-US" altLang="ko-KR" sz="1400" dirty="0">
                <a:solidFill>
                  <a:srgbClr val="AE562C"/>
                </a:solidFill>
                <a:latin typeface="Oracle Sans Tab"/>
                <a:cs typeface="Oracle Sans Tab" panose="020B0503020204020204" pitchFamily="34" charset="0"/>
              </a:rPr>
              <a:t>SVM </a:t>
            </a:r>
            <a:r>
              <a:rPr lang="ko-KR" altLang="en-US" sz="1400" dirty="0">
                <a:solidFill>
                  <a:srgbClr val="AE562C"/>
                </a:solidFill>
                <a:latin typeface="Oracle Sans Tab"/>
                <a:cs typeface="Oracle Sans Tab" panose="020B0503020204020204" pitchFamily="34" charset="0"/>
              </a:rPr>
              <a:t>선형 분류 모델 활용</a:t>
            </a:r>
            <a:r>
              <a:rPr lang="en-US" altLang="ko-KR" sz="1400" dirty="0">
                <a:solidFill>
                  <a:srgbClr val="AE562C"/>
                </a:solidFill>
                <a:latin typeface="Oracle Sans Tab"/>
                <a:cs typeface="Oracle Sans Tab" panose="020B0503020204020204" pitchFamily="34" charset="0"/>
              </a:rPr>
              <a:t>!!</a:t>
            </a:r>
            <a:endParaRPr lang="en-US" sz="1400" dirty="0">
              <a:solidFill>
                <a:srgbClr val="AE562C"/>
              </a:solidFill>
              <a:latin typeface="Oracle Sans Tab"/>
              <a:cs typeface="Oracle Sans Tab" panose="020B0503020204020204" pitchFamily="34" charset="0"/>
            </a:endParaRPr>
          </a:p>
        </p:txBody>
      </p:sp>
      <p:sp>
        <p:nvSpPr>
          <p:cNvPr id="34" name="직사각형 33"/>
          <p:cNvSpPr/>
          <p:nvPr/>
        </p:nvSpPr>
        <p:spPr>
          <a:xfrm>
            <a:off x="6104399" y="3162925"/>
            <a:ext cx="5220670" cy="223151"/>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4868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텍스트 개체 틀 19"/>
          <p:cNvSpPr>
            <a:spLocks noGrp="1"/>
          </p:cNvSpPr>
          <p:nvPr>
            <p:ph type="body" sz="quarter" idx="11"/>
          </p:nvPr>
        </p:nvSpPr>
        <p:spPr/>
        <p:txBody>
          <a:bodyPr/>
          <a:lstStyle/>
          <a:p>
            <a:r>
              <a:rPr lang="en-US" altLang="ko-KR" dirty="0" err="1"/>
              <a:t>AutoML</a:t>
            </a:r>
            <a:r>
              <a:rPr lang="ko-KR" altLang="en-US" dirty="0"/>
              <a:t>을 통해 생성된 모델을 클릭 기반의 </a:t>
            </a:r>
            <a:r>
              <a:rPr lang="en-US" altLang="ko-KR" dirty="0"/>
              <a:t>OAC</a:t>
            </a:r>
            <a:r>
              <a:rPr lang="ko-KR" altLang="en-US" dirty="0"/>
              <a:t>분석 서비스에서 예측 및 활용</a:t>
            </a:r>
          </a:p>
        </p:txBody>
      </p:sp>
      <p:sp>
        <p:nvSpPr>
          <p:cNvPr id="2" name="제목 1"/>
          <p:cNvSpPr>
            <a:spLocks noGrp="1"/>
          </p:cNvSpPr>
          <p:nvPr>
            <p:ph type="title"/>
          </p:nvPr>
        </p:nvSpPr>
        <p:spPr/>
        <p:txBody>
          <a:bodyPr/>
          <a:lstStyle/>
          <a:p>
            <a:r>
              <a:rPr lang="ko-KR" altLang="en-US" dirty="0"/>
              <a:t>오라클 </a:t>
            </a:r>
            <a:r>
              <a:rPr lang="en-US" altLang="ko-KR" dirty="0"/>
              <a:t>ADW</a:t>
            </a:r>
            <a:r>
              <a:rPr lang="ko-KR" altLang="en-US" dirty="0"/>
              <a:t>의 </a:t>
            </a:r>
            <a:r>
              <a:rPr lang="en-US" altLang="ko-KR" dirty="0" err="1"/>
              <a:t>AutoML</a:t>
            </a:r>
            <a:r>
              <a:rPr lang="ko-KR" altLang="en-US" dirty="0"/>
              <a:t>과 </a:t>
            </a:r>
            <a:r>
              <a:rPr lang="en-US" altLang="ko-KR" dirty="0"/>
              <a:t>OAC</a:t>
            </a:r>
            <a:r>
              <a:rPr lang="ko-KR" altLang="en-US" dirty="0"/>
              <a:t>를 통한 </a:t>
            </a:r>
            <a:r>
              <a:rPr lang="ko-KR" altLang="en-US" dirty="0" err="1"/>
              <a:t>머신러닝</a:t>
            </a:r>
            <a:r>
              <a:rPr lang="ko-KR" altLang="en-US" dirty="0"/>
              <a:t> </a:t>
            </a:r>
            <a:r>
              <a:rPr lang="ko-KR" altLang="en-US" dirty="0" err="1"/>
              <a:t>인사이트</a:t>
            </a:r>
            <a:r>
              <a:rPr lang="ko-KR" altLang="en-US" dirty="0"/>
              <a:t> 활용</a:t>
            </a:r>
          </a:p>
        </p:txBody>
      </p:sp>
      <p:sp>
        <p:nvSpPr>
          <p:cNvPr id="4" name="바닥글 개체 틀 3"/>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5" name="슬라이드 번호 개체 틀 4"/>
          <p:cNvSpPr>
            <a:spLocks noGrp="1"/>
          </p:cNvSpPr>
          <p:nvPr>
            <p:ph type="sldNum" sz="quarter" idx="14"/>
          </p:nvPr>
        </p:nvSpPr>
        <p:spPr/>
        <p:txBody>
          <a:bodyPr/>
          <a:lstStyle/>
          <a:p>
            <a:fld id="{345D60D9-5372-5F40-9443-0F9AE5BDC3C8}" type="slidenum">
              <a:rPr lang="en-US" smtClean="0"/>
              <a:pPr/>
              <a:t>41</a:t>
            </a:fld>
            <a:endParaRPr lang="en-US" dirty="0"/>
          </a:p>
        </p:txBody>
      </p:sp>
      <p:grpSp>
        <p:nvGrpSpPr>
          <p:cNvPr id="11" name="Group 48">
            <a:extLst>
              <a:ext uri="{FF2B5EF4-FFF2-40B4-BE49-F238E27FC236}">
                <a16:creationId xmlns:a16="http://schemas.microsoft.com/office/drawing/2014/main" id="{37AA3B00-67ED-47CC-9D10-FF204127F35D}"/>
              </a:ext>
            </a:extLst>
          </p:cNvPr>
          <p:cNvGrpSpPr/>
          <p:nvPr/>
        </p:nvGrpSpPr>
        <p:grpSpPr>
          <a:xfrm>
            <a:off x="11096273" y="166571"/>
            <a:ext cx="705553" cy="806447"/>
            <a:chOff x="7616114" y="4765935"/>
            <a:chExt cx="705553" cy="806447"/>
          </a:xfrm>
        </p:grpSpPr>
        <p:pic>
          <p:nvPicPr>
            <p:cNvPr id="12" name="Graphic 77">
              <a:extLst>
                <a:ext uri="{FF2B5EF4-FFF2-40B4-BE49-F238E27FC236}">
                  <a16:creationId xmlns:a16="http://schemas.microsoft.com/office/drawing/2014/main" id="{D705AA68-5252-4937-B68B-F8655B67708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405" y="4765935"/>
              <a:ext cx="478971" cy="457200"/>
            </a:xfrm>
            <a:prstGeom prst="rect">
              <a:avLst/>
            </a:prstGeom>
          </p:spPr>
        </p:pic>
        <p:sp>
          <p:nvSpPr>
            <p:cNvPr id="13" name="Rectangle 90">
              <a:extLst>
                <a:ext uri="{FF2B5EF4-FFF2-40B4-BE49-F238E27FC236}">
                  <a16:creationId xmlns:a16="http://schemas.microsoft.com/office/drawing/2014/main" id="{F530FA8A-CC35-4F31-8319-44FA3546BA74}"/>
                </a:ext>
              </a:extLst>
            </p:cNvPr>
            <p:cNvSpPr/>
            <p:nvPr/>
          </p:nvSpPr>
          <p:spPr>
            <a:xfrm>
              <a:off x="7616114" y="5226133"/>
              <a:ext cx="705553"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Oracle Machine Learning</a:t>
              </a:r>
            </a:p>
          </p:txBody>
        </p:sp>
      </p:grpSp>
      <p:grpSp>
        <p:nvGrpSpPr>
          <p:cNvPr id="6" name="그룹 5"/>
          <p:cNvGrpSpPr/>
          <p:nvPr/>
        </p:nvGrpSpPr>
        <p:grpSpPr>
          <a:xfrm>
            <a:off x="768875" y="2562822"/>
            <a:ext cx="5327125" cy="3511513"/>
            <a:chOff x="768875" y="1059392"/>
            <a:chExt cx="10671048" cy="5014944"/>
          </a:xfrm>
        </p:grpSpPr>
        <p:pic>
          <p:nvPicPr>
            <p:cNvPr id="16" name="그림 15"/>
            <p:cNvPicPr>
              <a:picLocks noChangeAspect="1"/>
            </p:cNvPicPr>
            <p:nvPr/>
          </p:nvPicPr>
          <p:blipFill rotWithShape="1">
            <a:blip r:embed="rId4"/>
            <a:srcRect t="12396"/>
            <a:stretch/>
          </p:blipFill>
          <p:spPr>
            <a:xfrm>
              <a:off x="768875" y="1059392"/>
              <a:ext cx="10671048" cy="5014944"/>
            </a:xfrm>
            <a:prstGeom prst="rect">
              <a:avLst/>
            </a:prstGeom>
            <a:effectLst>
              <a:outerShdw blurRad="50800" dist="38100" dir="2700000" algn="tl" rotWithShape="0">
                <a:prstClr val="black">
                  <a:alpha val="40000"/>
                </a:prstClr>
              </a:outerShdw>
            </a:effectLst>
          </p:spPr>
        </p:pic>
        <p:pic>
          <p:nvPicPr>
            <p:cNvPr id="17" name="그림 16"/>
            <p:cNvPicPr>
              <a:picLocks noChangeAspect="1"/>
            </p:cNvPicPr>
            <p:nvPr/>
          </p:nvPicPr>
          <p:blipFill>
            <a:blip r:embed="rId5"/>
            <a:stretch>
              <a:fillRect/>
            </a:stretch>
          </p:blipFill>
          <p:spPr>
            <a:xfrm>
              <a:off x="6942485" y="2140373"/>
              <a:ext cx="4272461" cy="3641302"/>
            </a:xfrm>
            <a:prstGeom prst="rect">
              <a:avLst/>
            </a:prstGeom>
          </p:spPr>
        </p:pic>
        <p:sp>
          <p:nvSpPr>
            <p:cNvPr id="18" name="직사각형 17"/>
            <p:cNvSpPr/>
            <p:nvPr/>
          </p:nvSpPr>
          <p:spPr>
            <a:xfrm>
              <a:off x="5170369" y="3963095"/>
              <a:ext cx="559871" cy="568266"/>
            </a:xfrm>
            <a:prstGeom prst="rect">
              <a:avLst/>
            </a:prstGeom>
            <a:ln w="3175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19" name="직사각형 18"/>
            <p:cNvSpPr/>
            <p:nvPr/>
          </p:nvSpPr>
          <p:spPr>
            <a:xfrm>
              <a:off x="6935712" y="3282731"/>
              <a:ext cx="4279234" cy="273269"/>
            </a:xfrm>
            <a:prstGeom prst="rect">
              <a:avLst/>
            </a:prstGeom>
            <a:ln w="3175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cxnSp>
          <p:nvCxnSpPr>
            <p:cNvPr id="24" name="꺾인 연결선 23"/>
            <p:cNvCxnSpPr>
              <a:stCxn id="18" idx="3"/>
            </p:cNvCxnSpPr>
            <p:nvPr/>
          </p:nvCxnSpPr>
          <p:spPr>
            <a:xfrm flipV="1">
              <a:off x="5730240" y="3429000"/>
              <a:ext cx="1212245" cy="818228"/>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768875" y="1639492"/>
            <a:ext cx="4927387"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err="1"/>
              <a:t>AutoML</a:t>
            </a:r>
            <a:r>
              <a:rPr lang="ko-KR" altLang="en-US" dirty="0"/>
              <a:t>에서 생성된 모델을 </a:t>
            </a:r>
            <a:r>
              <a:rPr lang="en-US" altLang="ko-KR" dirty="0"/>
              <a:t>OAC</a:t>
            </a:r>
            <a:r>
              <a:rPr lang="ko-KR" altLang="en-US" dirty="0"/>
              <a:t>에서 적용하여 신규 데이터에 대한 고객 등급 예측</a:t>
            </a:r>
          </a:p>
        </p:txBody>
      </p:sp>
      <p:pic>
        <p:nvPicPr>
          <p:cNvPr id="26" name="그림 25"/>
          <p:cNvPicPr>
            <a:picLocks noChangeAspect="1"/>
          </p:cNvPicPr>
          <p:nvPr/>
        </p:nvPicPr>
        <p:blipFill>
          <a:blip r:embed="rId6"/>
          <a:stretch>
            <a:fillRect/>
          </a:stretch>
        </p:blipFill>
        <p:spPr>
          <a:xfrm>
            <a:off x="6235003" y="2562822"/>
            <a:ext cx="5214047" cy="3552228"/>
          </a:xfrm>
          <a:prstGeom prst="rect">
            <a:avLst/>
          </a:prstGeom>
          <a:effectLst>
            <a:outerShdw blurRad="50800" dist="38100" dir="2700000" algn="tl" rotWithShape="0">
              <a:prstClr val="black">
                <a:alpha val="40000"/>
              </a:prstClr>
            </a:outerShdw>
          </a:effectLst>
        </p:spPr>
      </p:pic>
      <p:sp>
        <p:nvSpPr>
          <p:cNvPr id="27" name="TextBox 26"/>
          <p:cNvSpPr txBox="1"/>
          <p:nvPr/>
        </p:nvSpPr>
        <p:spPr>
          <a:xfrm>
            <a:off x="6104399" y="1567079"/>
            <a:ext cx="5415542" cy="646331"/>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t>예측 결과를 마케팅</a:t>
            </a:r>
            <a:r>
              <a:rPr lang="en-US" altLang="ko-KR" dirty="0"/>
              <a:t>, </a:t>
            </a:r>
            <a:r>
              <a:rPr lang="ko-KR" altLang="en-US" dirty="0"/>
              <a:t>영업 등의 </a:t>
            </a:r>
            <a:r>
              <a:rPr lang="ko-KR" altLang="en-US" dirty="0" err="1"/>
              <a:t>타켓</a:t>
            </a:r>
            <a:r>
              <a:rPr lang="ko-KR" altLang="en-US" dirty="0"/>
              <a:t> 리스트로 활용</a:t>
            </a:r>
          </a:p>
        </p:txBody>
      </p:sp>
      <p:sp>
        <p:nvSpPr>
          <p:cNvPr id="28" name="TextBox 27"/>
          <p:cNvSpPr txBox="1"/>
          <p:nvPr/>
        </p:nvSpPr>
        <p:spPr>
          <a:xfrm>
            <a:off x="9803715" y="3985290"/>
            <a:ext cx="1292558" cy="523220"/>
          </a:xfrm>
          <a:prstGeom prst="rect">
            <a:avLst/>
          </a:prstGeom>
          <a:noFill/>
        </p:spPr>
        <p:txBody>
          <a:bodyPr wrap="square" rtlCol="0">
            <a:spAutoFit/>
          </a:bodyPr>
          <a:lstStyle/>
          <a:p>
            <a:pPr defTabSz="914126"/>
            <a:r>
              <a:rPr lang="ko-KR" altLang="en-US" sz="1400" dirty="0">
                <a:solidFill>
                  <a:srgbClr val="AE562C"/>
                </a:solidFill>
                <a:latin typeface="Oracle Sans Tab"/>
                <a:cs typeface="Oracle Sans Tab" panose="020B0503020204020204" pitchFamily="34" charset="0"/>
              </a:rPr>
              <a:t>전체 중 실패한 </a:t>
            </a:r>
            <a:r>
              <a:rPr lang="ko-KR" altLang="en-US" sz="1400" dirty="0" err="1">
                <a:solidFill>
                  <a:srgbClr val="AE562C"/>
                </a:solidFill>
                <a:latin typeface="Oracle Sans Tab"/>
                <a:cs typeface="Oracle Sans Tab" panose="020B0503020204020204" pitchFamily="34" charset="0"/>
              </a:rPr>
              <a:t>예측값</a:t>
            </a:r>
            <a:endParaRPr lang="en-US" sz="1400" dirty="0">
              <a:solidFill>
                <a:srgbClr val="AE562C"/>
              </a:solidFill>
              <a:latin typeface="Oracle Sans Tab"/>
              <a:cs typeface="Oracle Sans Tab" panose="020B0503020204020204" pitchFamily="34" charset="0"/>
            </a:endParaRPr>
          </a:p>
        </p:txBody>
      </p:sp>
    </p:spTree>
    <p:extLst>
      <p:ext uri="{BB962C8B-B14F-4D97-AF65-F5344CB8AC3E}">
        <p14:creationId xmlns:p14="http://schemas.microsoft.com/office/powerpoint/2010/main" val="33090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t>클릭 기반의 </a:t>
            </a:r>
            <a:r>
              <a:rPr lang="en-US" altLang="ko-KR" dirty="0"/>
              <a:t>OAC</a:t>
            </a:r>
            <a:r>
              <a:rPr lang="ko-KR" altLang="en-US" dirty="0"/>
              <a:t>내의 </a:t>
            </a:r>
            <a:r>
              <a:rPr lang="ko-KR" altLang="en-US" dirty="0" err="1"/>
              <a:t>머신러닝</a:t>
            </a:r>
            <a:r>
              <a:rPr lang="ko-KR" altLang="en-US" dirty="0"/>
              <a:t> 알고리즘 활용</a:t>
            </a:r>
          </a:p>
        </p:txBody>
      </p:sp>
      <p:sp>
        <p:nvSpPr>
          <p:cNvPr id="3" name="제목 2"/>
          <p:cNvSpPr>
            <a:spLocks noGrp="1"/>
          </p:cNvSpPr>
          <p:nvPr>
            <p:ph type="title"/>
          </p:nvPr>
        </p:nvSpPr>
        <p:spPr/>
        <p:txBody>
          <a:bodyPr/>
          <a:lstStyle/>
          <a:p>
            <a:r>
              <a:rPr lang="ko-KR" altLang="en-US" dirty="0"/>
              <a:t>오라클 </a:t>
            </a:r>
            <a:r>
              <a:rPr lang="en-US" altLang="ko-KR" dirty="0"/>
              <a:t>OAC</a:t>
            </a:r>
            <a:r>
              <a:rPr lang="ko-KR" altLang="en-US" dirty="0"/>
              <a:t>를 통한 </a:t>
            </a:r>
            <a:r>
              <a:rPr lang="ko-KR" altLang="en-US" dirty="0" err="1"/>
              <a:t>클릭기반</a:t>
            </a:r>
            <a:r>
              <a:rPr lang="ko-KR" altLang="en-US" dirty="0"/>
              <a:t> 데이터 </a:t>
            </a:r>
            <a:r>
              <a:rPr lang="ko-KR" altLang="en-US" dirty="0" err="1"/>
              <a:t>인사이트</a:t>
            </a:r>
            <a:r>
              <a:rPr lang="ko-KR" altLang="en-US" dirty="0"/>
              <a:t> 활용</a:t>
            </a:r>
          </a:p>
        </p:txBody>
      </p:sp>
      <p:sp>
        <p:nvSpPr>
          <p:cNvPr id="5" name="바닥글 개체 틀 4"/>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14"/>
          </p:nvPr>
        </p:nvSpPr>
        <p:spPr/>
        <p:txBody>
          <a:bodyPr/>
          <a:lstStyle/>
          <a:p>
            <a:fld id="{345D60D9-5372-5F40-9443-0F9AE5BDC3C8}" type="slidenum">
              <a:rPr lang="en-US" smtClean="0"/>
              <a:pPr/>
              <a:t>42</a:t>
            </a:fld>
            <a:endParaRPr lang="en-US" dirty="0"/>
          </a:p>
        </p:txBody>
      </p:sp>
      <p:grpSp>
        <p:nvGrpSpPr>
          <p:cNvPr id="7" name="Group 48">
            <a:extLst>
              <a:ext uri="{FF2B5EF4-FFF2-40B4-BE49-F238E27FC236}">
                <a16:creationId xmlns:a16="http://schemas.microsoft.com/office/drawing/2014/main" id="{37AA3B00-67ED-47CC-9D10-FF204127F35D}"/>
              </a:ext>
            </a:extLst>
          </p:cNvPr>
          <p:cNvGrpSpPr/>
          <p:nvPr/>
        </p:nvGrpSpPr>
        <p:grpSpPr>
          <a:xfrm>
            <a:off x="11096273" y="166571"/>
            <a:ext cx="705553" cy="806447"/>
            <a:chOff x="7616114" y="4765935"/>
            <a:chExt cx="705553" cy="806447"/>
          </a:xfrm>
        </p:grpSpPr>
        <p:pic>
          <p:nvPicPr>
            <p:cNvPr id="8" name="Graphic 77">
              <a:extLst>
                <a:ext uri="{FF2B5EF4-FFF2-40B4-BE49-F238E27FC236}">
                  <a16:creationId xmlns:a16="http://schemas.microsoft.com/office/drawing/2014/main" id="{D705AA68-5252-4937-B68B-F8655B67708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405" y="4765935"/>
              <a:ext cx="478971" cy="457200"/>
            </a:xfrm>
            <a:prstGeom prst="rect">
              <a:avLst/>
            </a:prstGeom>
          </p:spPr>
        </p:pic>
        <p:sp>
          <p:nvSpPr>
            <p:cNvPr id="9" name="Rectangle 90">
              <a:extLst>
                <a:ext uri="{FF2B5EF4-FFF2-40B4-BE49-F238E27FC236}">
                  <a16:creationId xmlns:a16="http://schemas.microsoft.com/office/drawing/2014/main" id="{F530FA8A-CC35-4F31-8319-44FA3546BA74}"/>
                </a:ext>
              </a:extLst>
            </p:cNvPr>
            <p:cNvSpPr/>
            <p:nvPr/>
          </p:nvSpPr>
          <p:spPr>
            <a:xfrm>
              <a:off x="7616114" y="5226133"/>
              <a:ext cx="705553"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Oracle Machine Learning</a:t>
              </a:r>
            </a:p>
          </p:txBody>
        </p:sp>
      </p:grpSp>
      <p:grpSp>
        <p:nvGrpSpPr>
          <p:cNvPr id="18" name="그룹 17"/>
          <p:cNvGrpSpPr/>
          <p:nvPr/>
        </p:nvGrpSpPr>
        <p:grpSpPr>
          <a:xfrm>
            <a:off x="768875" y="1360629"/>
            <a:ext cx="9250717" cy="4860290"/>
            <a:chOff x="768875" y="1360628"/>
            <a:chExt cx="11037312" cy="5062537"/>
          </a:xfrm>
        </p:grpSpPr>
        <p:pic>
          <p:nvPicPr>
            <p:cNvPr id="13" name="그림 12"/>
            <p:cNvPicPr>
              <a:picLocks noChangeAspect="1"/>
            </p:cNvPicPr>
            <p:nvPr/>
          </p:nvPicPr>
          <p:blipFill>
            <a:blip r:embed="rId4"/>
            <a:stretch>
              <a:fillRect/>
            </a:stretch>
          </p:blipFill>
          <p:spPr>
            <a:xfrm>
              <a:off x="768875" y="1360628"/>
              <a:ext cx="10368206" cy="5062537"/>
            </a:xfrm>
            <a:prstGeom prst="rect">
              <a:avLst/>
            </a:prstGeom>
            <a:effectLst>
              <a:outerShdw blurRad="50800" dist="38100" dir="2700000" algn="tl" rotWithShape="0">
                <a:prstClr val="black">
                  <a:alpha val="40000"/>
                </a:prstClr>
              </a:outerShdw>
            </a:effectLst>
          </p:spPr>
        </p:pic>
        <p:pic>
          <p:nvPicPr>
            <p:cNvPr id="14" name="그림 13"/>
            <p:cNvPicPr>
              <a:picLocks noChangeAspect="1"/>
            </p:cNvPicPr>
            <p:nvPr/>
          </p:nvPicPr>
          <p:blipFill>
            <a:blip r:embed="rId5"/>
            <a:stretch>
              <a:fillRect/>
            </a:stretch>
          </p:blipFill>
          <p:spPr>
            <a:xfrm>
              <a:off x="5952978" y="2803507"/>
              <a:ext cx="3588410" cy="3062110"/>
            </a:xfrm>
            <a:prstGeom prst="rect">
              <a:avLst/>
            </a:prstGeom>
          </p:spPr>
        </p:pic>
        <p:sp>
          <p:nvSpPr>
            <p:cNvPr id="15" name="직사각형 14"/>
            <p:cNvSpPr/>
            <p:nvPr/>
          </p:nvSpPr>
          <p:spPr>
            <a:xfrm>
              <a:off x="3496040" y="3630814"/>
              <a:ext cx="446142" cy="409409"/>
            </a:xfrm>
            <a:prstGeom prst="rect">
              <a:avLst/>
            </a:prstGeom>
            <a:ln w="3175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cxnSp>
          <p:nvCxnSpPr>
            <p:cNvPr id="16" name="꺾인 연결선 15"/>
            <p:cNvCxnSpPr>
              <a:stCxn id="15" idx="3"/>
            </p:cNvCxnSpPr>
            <p:nvPr/>
          </p:nvCxnSpPr>
          <p:spPr>
            <a:xfrm>
              <a:off x="3942182" y="3835519"/>
              <a:ext cx="2010796" cy="638197"/>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 18"/>
            <p:cNvCxnSpPr>
              <a:endCxn id="17" idx="2"/>
            </p:cNvCxnSpPr>
            <p:nvPr/>
          </p:nvCxnSpPr>
          <p:spPr>
            <a:xfrm flipV="1">
              <a:off x="9393272" y="4008365"/>
              <a:ext cx="2412915" cy="1657917"/>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grpSp>
      <p:pic>
        <p:nvPicPr>
          <p:cNvPr id="17" name="그림 16"/>
          <p:cNvPicPr>
            <a:picLocks noChangeAspect="1"/>
          </p:cNvPicPr>
          <p:nvPr/>
        </p:nvPicPr>
        <p:blipFill>
          <a:blip r:embed="rId6"/>
          <a:stretch>
            <a:fillRect/>
          </a:stretch>
        </p:blipFill>
        <p:spPr>
          <a:xfrm>
            <a:off x="8294669" y="1189505"/>
            <a:ext cx="3449846" cy="2818860"/>
          </a:xfrm>
          <a:prstGeom prst="rect">
            <a:avLst/>
          </a:prstGeom>
          <a:effectLst>
            <a:outerShdw blurRad="50800" dist="38100" dir="2700000" algn="tl" rotWithShape="0">
              <a:prstClr val="black">
                <a:alpha val="40000"/>
              </a:prstClr>
            </a:outerShdw>
          </a:effectLst>
        </p:spPr>
      </p:pic>
      <p:sp>
        <p:nvSpPr>
          <p:cNvPr id="22" name="TextBox 21"/>
          <p:cNvSpPr txBox="1"/>
          <p:nvPr/>
        </p:nvSpPr>
        <p:spPr>
          <a:xfrm>
            <a:off x="10140489" y="4154617"/>
            <a:ext cx="1604025" cy="523220"/>
          </a:xfrm>
          <a:prstGeom prst="rect">
            <a:avLst/>
          </a:prstGeom>
          <a:noFill/>
        </p:spPr>
        <p:txBody>
          <a:bodyPr wrap="square" rtlCol="0">
            <a:spAutoFit/>
          </a:bodyPr>
          <a:lstStyle/>
          <a:p>
            <a:pPr algn="ctr" defTabSz="914126"/>
            <a:r>
              <a:rPr lang="ko-KR" altLang="en-US" sz="1400" dirty="0">
                <a:solidFill>
                  <a:srgbClr val="AE562C"/>
                </a:solidFill>
                <a:latin typeface="Oracle Sans Tab"/>
                <a:cs typeface="Oracle Sans Tab" panose="020B0503020204020204" pitchFamily="34" charset="0"/>
              </a:rPr>
              <a:t>클릭 기반으로 모델 생성 및 활용</a:t>
            </a:r>
            <a:endParaRPr lang="en-US" sz="1400" dirty="0">
              <a:solidFill>
                <a:srgbClr val="AE562C"/>
              </a:solidFill>
              <a:latin typeface="Oracle Sans Tab"/>
              <a:cs typeface="Oracle Sans Tab" panose="020B0503020204020204" pitchFamily="34" charset="0"/>
            </a:endParaRPr>
          </a:p>
        </p:txBody>
      </p:sp>
    </p:spTree>
    <p:extLst>
      <p:ext uri="{BB962C8B-B14F-4D97-AF65-F5344CB8AC3E}">
        <p14:creationId xmlns:p14="http://schemas.microsoft.com/office/powerpoint/2010/main" val="217093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t>무료 </a:t>
            </a:r>
            <a:r>
              <a:rPr lang="en-US" altLang="ko-KR" dirty="0"/>
              <a:t>ADW</a:t>
            </a:r>
            <a:r>
              <a:rPr lang="ko-KR" altLang="en-US" dirty="0"/>
              <a:t>내의 </a:t>
            </a:r>
            <a:r>
              <a:rPr lang="ko-KR" altLang="en-US" dirty="0" err="1"/>
              <a:t>머신러닝</a:t>
            </a:r>
            <a:r>
              <a:rPr lang="ko-KR" altLang="en-US" dirty="0"/>
              <a:t> 알고리즘을 </a:t>
            </a:r>
            <a:r>
              <a:rPr lang="en-US" altLang="ko-KR" dirty="0"/>
              <a:t>OAC</a:t>
            </a:r>
            <a:r>
              <a:rPr lang="ko-KR" altLang="en-US" dirty="0"/>
              <a:t>에서 클릭 기반으로 활용</a:t>
            </a:r>
          </a:p>
        </p:txBody>
      </p:sp>
      <p:sp>
        <p:nvSpPr>
          <p:cNvPr id="3" name="제목 2"/>
          <p:cNvSpPr>
            <a:spLocks noGrp="1"/>
          </p:cNvSpPr>
          <p:nvPr>
            <p:ph type="title"/>
          </p:nvPr>
        </p:nvSpPr>
        <p:spPr/>
        <p:txBody>
          <a:bodyPr/>
          <a:lstStyle/>
          <a:p>
            <a:r>
              <a:rPr lang="ko-KR" altLang="en-US" dirty="0"/>
              <a:t>오라클 </a:t>
            </a:r>
            <a:r>
              <a:rPr lang="en-US" altLang="ko-KR" dirty="0"/>
              <a:t>ADW</a:t>
            </a:r>
            <a:r>
              <a:rPr lang="ko-KR" altLang="en-US" dirty="0"/>
              <a:t>의 </a:t>
            </a:r>
            <a:r>
              <a:rPr lang="ko-KR" altLang="en-US" dirty="0" err="1"/>
              <a:t>머신러닝을</a:t>
            </a:r>
            <a:r>
              <a:rPr lang="ko-KR" altLang="en-US" dirty="0"/>
              <a:t> </a:t>
            </a:r>
            <a:r>
              <a:rPr lang="en-US" altLang="ko-KR" dirty="0"/>
              <a:t>OAC</a:t>
            </a:r>
            <a:r>
              <a:rPr lang="ko-KR" altLang="en-US" dirty="0"/>
              <a:t>에서 활용</a:t>
            </a:r>
          </a:p>
        </p:txBody>
      </p:sp>
      <p:sp>
        <p:nvSpPr>
          <p:cNvPr id="5" name="바닥글 개체 틀 4"/>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14"/>
          </p:nvPr>
        </p:nvSpPr>
        <p:spPr/>
        <p:txBody>
          <a:bodyPr/>
          <a:lstStyle/>
          <a:p>
            <a:fld id="{345D60D9-5372-5F40-9443-0F9AE5BDC3C8}" type="slidenum">
              <a:rPr lang="en-US" smtClean="0"/>
              <a:pPr/>
              <a:t>43</a:t>
            </a:fld>
            <a:endParaRPr lang="en-US" dirty="0"/>
          </a:p>
        </p:txBody>
      </p:sp>
      <p:pic>
        <p:nvPicPr>
          <p:cNvPr id="7" name="그림 6"/>
          <p:cNvPicPr>
            <a:picLocks noChangeAspect="1"/>
          </p:cNvPicPr>
          <p:nvPr/>
        </p:nvPicPr>
        <p:blipFill>
          <a:blip r:embed="rId2"/>
          <a:stretch>
            <a:fillRect/>
          </a:stretch>
        </p:blipFill>
        <p:spPr>
          <a:xfrm>
            <a:off x="768875" y="1354775"/>
            <a:ext cx="10586174" cy="5062537"/>
          </a:xfrm>
          <a:prstGeom prst="rect">
            <a:avLst/>
          </a:prstGeom>
          <a:effectLst>
            <a:outerShdw blurRad="50800" dist="38100" dir="2700000" algn="tl" rotWithShape="0">
              <a:prstClr val="black">
                <a:alpha val="40000"/>
              </a:prstClr>
            </a:outerShdw>
          </a:effectLst>
        </p:spPr>
      </p:pic>
      <p:sp>
        <p:nvSpPr>
          <p:cNvPr id="8" name="직사각형 7"/>
          <p:cNvSpPr/>
          <p:nvPr/>
        </p:nvSpPr>
        <p:spPr>
          <a:xfrm>
            <a:off x="5001137" y="3459330"/>
            <a:ext cx="2727337" cy="271932"/>
          </a:xfrm>
          <a:prstGeom prst="rect">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9" name="TextBox 8"/>
          <p:cNvSpPr txBox="1"/>
          <p:nvPr/>
        </p:nvSpPr>
        <p:spPr>
          <a:xfrm>
            <a:off x="2879285" y="2848097"/>
            <a:ext cx="1914307" cy="2585323"/>
          </a:xfrm>
          <a:prstGeom prst="rect">
            <a:avLst/>
          </a:prstGeom>
          <a:solidFill>
            <a:schemeClr val="accent1">
              <a:lumMod val="20000"/>
              <a:lumOff val="80000"/>
            </a:schemeClr>
          </a:solidFill>
        </p:spPr>
        <p:txBody>
          <a:bodyPr wrap="none" rtlCol="0">
            <a:spAutoFit/>
          </a:bodyPr>
          <a:lstStyle/>
          <a:p>
            <a:r>
              <a:rPr lang="en-US" altLang="ko-KR" dirty="0"/>
              <a:t>DB </a:t>
            </a:r>
            <a:r>
              <a:rPr lang="ko-KR" altLang="en-US" dirty="0"/>
              <a:t>알고리즘</a:t>
            </a:r>
            <a:endParaRPr lang="en-US" altLang="ko-KR" dirty="0"/>
          </a:p>
          <a:p>
            <a:endParaRPr lang="en-US" altLang="ko-KR" dirty="0"/>
          </a:p>
          <a:p>
            <a:pPr marL="285750" indent="-285750">
              <a:buFont typeface="Arial" panose="020B0604020202020204" pitchFamily="34" charset="0"/>
              <a:buChar char="•"/>
            </a:pPr>
            <a:r>
              <a:rPr lang="ko-KR" altLang="en-US" dirty="0"/>
              <a:t>텍스트 </a:t>
            </a:r>
            <a:r>
              <a:rPr lang="ko-KR" altLang="en-US" dirty="0" err="1"/>
              <a:t>마이닝</a:t>
            </a:r>
            <a:endParaRPr lang="en-US" altLang="ko-KR" dirty="0"/>
          </a:p>
          <a:p>
            <a:pPr marL="285750" indent="-285750">
              <a:buFont typeface="Arial" panose="020B0604020202020204" pitchFamily="34" charset="0"/>
              <a:buChar char="•"/>
            </a:pPr>
            <a:r>
              <a:rPr lang="ko-KR" altLang="en-US" dirty="0"/>
              <a:t>샘플링</a:t>
            </a:r>
            <a:endParaRPr lang="en-US" altLang="ko-KR" dirty="0"/>
          </a:p>
          <a:p>
            <a:pPr marL="285750" indent="-285750">
              <a:buFont typeface="Arial" panose="020B0604020202020204" pitchFamily="34" charset="0"/>
              <a:buChar char="•"/>
            </a:pPr>
            <a:r>
              <a:rPr lang="ko-KR" altLang="en-US" dirty="0"/>
              <a:t>장바구니분석</a:t>
            </a:r>
            <a:endParaRPr lang="en-US" altLang="ko-KR" dirty="0"/>
          </a:p>
          <a:p>
            <a:pPr marL="285750" indent="-285750">
              <a:buFont typeface="Arial" panose="020B0604020202020204" pitchFamily="34" charset="0"/>
              <a:buChar char="•"/>
            </a:pPr>
            <a:r>
              <a:rPr lang="ko-KR" altLang="en-US" dirty="0"/>
              <a:t>클러스터 </a:t>
            </a:r>
            <a:endParaRPr lang="en-US" altLang="ko-KR" dirty="0"/>
          </a:p>
          <a:p>
            <a:pPr marL="285750" indent="-285750">
              <a:buFont typeface="Arial" panose="020B0604020202020204" pitchFamily="34" charset="0"/>
              <a:buChar char="•"/>
            </a:pPr>
            <a:r>
              <a:rPr lang="ko-KR" altLang="en-US" dirty="0" err="1"/>
              <a:t>시계열</a:t>
            </a:r>
            <a:endParaRPr lang="en-US" altLang="ko-KR" dirty="0"/>
          </a:p>
          <a:p>
            <a:pPr marL="285750" indent="-285750">
              <a:buFont typeface="Arial" panose="020B0604020202020204" pitchFamily="34" charset="0"/>
              <a:buChar char="•"/>
            </a:pPr>
            <a:r>
              <a:rPr lang="ko-KR" altLang="en-US" dirty="0"/>
              <a:t>이상치</a:t>
            </a:r>
            <a:endParaRPr lang="en-US" altLang="ko-KR" dirty="0"/>
          </a:p>
          <a:p>
            <a:pPr marL="285750" indent="-285750">
              <a:buFont typeface="Arial" panose="020B0604020202020204" pitchFamily="34" charset="0"/>
              <a:buChar char="•"/>
            </a:pPr>
            <a:r>
              <a:rPr lang="en-US" altLang="ko-KR" dirty="0"/>
              <a:t>Un-Pivoting</a:t>
            </a:r>
            <a:endParaRPr lang="ko-KR" altLang="en-US" dirty="0"/>
          </a:p>
        </p:txBody>
      </p:sp>
      <p:pic>
        <p:nvPicPr>
          <p:cNvPr id="10" name="그림 9"/>
          <p:cNvPicPr>
            <a:picLocks noChangeAspect="1"/>
          </p:cNvPicPr>
          <p:nvPr/>
        </p:nvPicPr>
        <p:blipFill>
          <a:blip r:embed="rId3"/>
          <a:stretch>
            <a:fillRect/>
          </a:stretch>
        </p:blipFill>
        <p:spPr>
          <a:xfrm>
            <a:off x="8216368" y="4036062"/>
            <a:ext cx="3305175" cy="2381250"/>
          </a:xfrm>
          <a:prstGeom prst="rect">
            <a:avLst/>
          </a:prstGeom>
          <a:ln>
            <a:solidFill>
              <a:schemeClr val="tx2">
                <a:lumMod val="25000"/>
                <a:lumOff val="75000"/>
              </a:schemeClr>
            </a:solidFill>
          </a:ln>
          <a:effectLst>
            <a:outerShdw blurRad="50800" dist="38100" dir="2700000" algn="tl" rotWithShape="0">
              <a:prstClr val="black">
                <a:alpha val="40000"/>
              </a:prstClr>
            </a:outerShdw>
          </a:effectLst>
        </p:spPr>
      </p:pic>
      <p:cxnSp>
        <p:nvCxnSpPr>
          <p:cNvPr id="12" name="꺾인 연결선 11"/>
          <p:cNvCxnSpPr>
            <a:stCxn id="8" idx="2"/>
            <a:endCxn id="10" idx="1"/>
          </p:cNvCxnSpPr>
          <p:nvPr/>
        </p:nvCxnSpPr>
        <p:spPr>
          <a:xfrm rot="16200000" flipH="1">
            <a:off x="6542875" y="3553193"/>
            <a:ext cx="1495425" cy="1851562"/>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48">
            <a:extLst>
              <a:ext uri="{FF2B5EF4-FFF2-40B4-BE49-F238E27FC236}">
                <a16:creationId xmlns:a16="http://schemas.microsoft.com/office/drawing/2014/main" id="{37AA3B00-67ED-47CC-9D10-FF204127F35D}"/>
              </a:ext>
            </a:extLst>
          </p:cNvPr>
          <p:cNvGrpSpPr/>
          <p:nvPr/>
        </p:nvGrpSpPr>
        <p:grpSpPr>
          <a:xfrm>
            <a:off x="11096273" y="166571"/>
            <a:ext cx="705553" cy="806447"/>
            <a:chOff x="7616114" y="4765935"/>
            <a:chExt cx="705553" cy="806447"/>
          </a:xfrm>
        </p:grpSpPr>
        <p:pic>
          <p:nvPicPr>
            <p:cNvPr id="16" name="Graphic 77">
              <a:extLst>
                <a:ext uri="{FF2B5EF4-FFF2-40B4-BE49-F238E27FC236}">
                  <a16:creationId xmlns:a16="http://schemas.microsoft.com/office/drawing/2014/main" id="{D705AA68-5252-4937-B68B-F8655B67708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9405" y="4765935"/>
              <a:ext cx="478971" cy="457200"/>
            </a:xfrm>
            <a:prstGeom prst="rect">
              <a:avLst/>
            </a:prstGeom>
          </p:spPr>
        </p:pic>
        <p:sp>
          <p:nvSpPr>
            <p:cNvPr id="17" name="Rectangle 90">
              <a:extLst>
                <a:ext uri="{FF2B5EF4-FFF2-40B4-BE49-F238E27FC236}">
                  <a16:creationId xmlns:a16="http://schemas.microsoft.com/office/drawing/2014/main" id="{F530FA8A-CC35-4F31-8319-44FA3546BA74}"/>
                </a:ext>
              </a:extLst>
            </p:cNvPr>
            <p:cNvSpPr/>
            <p:nvPr/>
          </p:nvSpPr>
          <p:spPr>
            <a:xfrm>
              <a:off x="7616114" y="5226133"/>
              <a:ext cx="705553"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Oracle Machine Learning</a:t>
              </a:r>
            </a:p>
          </p:txBody>
        </p:sp>
      </p:grpSp>
    </p:spTree>
    <p:extLst>
      <p:ext uri="{BB962C8B-B14F-4D97-AF65-F5344CB8AC3E}">
        <p14:creationId xmlns:p14="http://schemas.microsoft.com/office/powerpoint/2010/main" val="293580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en-US" altLang="ko-KR" dirty="0"/>
              <a:t>ADW</a:t>
            </a:r>
            <a:r>
              <a:rPr lang="ko-KR" altLang="en-US" dirty="0"/>
              <a:t>내의 장바구니 알고리즘을 활용한 고객별 추천 아이템 활용</a:t>
            </a:r>
          </a:p>
        </p:txBody>
      </p:sp>
      <p:sp>
        <p:nvSpPr>
          <p:cNvPr id="3" name="제목 2"/>
          <p:cNvSpPr>
            <a:spLocks noGrp="1"/>
          </p:cNvSpPr>
          <p:nvPr>
            <p:ph type="title"/>
          </p:nvPr>
        </p:nvSpPr>
        <p:spPr/>
        <p:txBody>
          <a:bodyPr/>
          <a:lstStyle/>
          <a:p>
            <a:r>
              <a:rPr lang="ko-KR" altLang="en-US" dirty="0"/>
              <a:t>오라클 </a:t>
            </a:r>
            <a:r>
              <a:rPr lang="en-US" altLang="ko-KR" dirty="0"/>
              <a:t>ADW</a:t>
            </a:r>
            <a:r>
              <a:rPr lang="ko-KR" altLang="en-US" dirty="0"/>
              <a:t>의 </a:t>
            </a:r>
            <a:r>
              <a:rPr lang="ko-KR" altLang="en-US" dirty="0" err="1"/>
              <a:t>머신러닝을</a:t>
            </a:r>
            <a:r>
              <a:rPr lang="ko-KR" altLang="en-US" dirty="0"/>
              <a:t> </a:t>
            </a:r>
            <a:r>
              <a:rPr lang="en-US" altLang="ko-KR" dirty="0"/>
              <a:t>OAC</a:t>
            </a:r>
            <a:r>
              <a:rPr lang="ko-KR" altLang="en-US" dirty="0"/>
              <a:t>에서 활용</a:t>
            </a:r>
          </a:p>
        </p:txBody>
      </p:sp>
      <p:sp>
        <p:nvSpPr>
          <p:cNvPr id="5" name="바닥글 개체 틀 4"/>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14"/>
          </p:nvPr>
        </p:nvSpPr>
        <p:spPr/>
        <p:txBody>
          <a:bodyPr/>
          <a:lstStyle/>
          <a:p>
            <a:fld id="{345D60D9-5372-5F40-9443-0F9AE5BDC3C8}" type="slidenum">
              <a:rPr lang="en-US" smtClean="0"/>
              <a:pPr/>
              <a:t>44</a:t>
            </a:fld>
            <a:endParaRPr lang="en-US" dirty="0"/>
          </a:p>
        </p:txBody>
      </p:sp>
      <p:pic>
        <p:nvPicPr>
          <p:cNvPr id="7" name="그림 6"/>
          <p:cNvPicPr>
            <a:picLocks noChangeAspect="1"/>
          </p:cNvPicPr>
          <p:nvPr/>
        </p:nvPicPr>
        <p:blipFill>
          <a:blip r:embed="rId2"/>
          <a:stretch>
            <a:fillRect/>
          </a:stretch>
        </p:blipFill>
        <p:spPr>
          <a:xfrm>
            <a:off x="768875" y="1503792"/>
            <a:ext cx="9836666" cy="4611257"/>
          </a:xfrm>
          <a:prstGeom prst="rect">
            <a:avLst/>
          </a:prstGeom>
          <a:effectLst>
            <a:outerShdw blurRad="50800" dist="38100" dir="2700000" algn="tl" rotWithShape="0">
              <a:prstClr val="black">
                <a:alpha val="40000"/>
              </a:prstClr>
            </a:outerShdw>
          </a:effectLst>
        </p:spPr>
      </p:pic>
      <p:grpSp>
        <p:nvGrpSpPr>
          <p:cNvPr id="8" name="Group 48">
            <a:extLst>
              <a:ext uri="{FF2B5EF4-FFF2-40B4-BE49-F238E27FC236}">
                <a16:creationId xmlns:a16="http://schemas.microsoft.com/office/drawing/2014/main" id="{37AA3B00-67ED-47CC-9D10-FF204127F35D}"/>
              </a:ext>
            </a:extLst>
          </p:cNvPr>
          <p:cNvGrpSpPr/>
          <p:nvPr/>
        </p:nvGrpSpPr>
        <p:grpSpPr>
          <a:xfrm>
            <a:off x="11096273" y="166571"/>
            <a:ext cx="705553" cy="806447"/>
            <a:chOff x="7616114" y="4765935"/>
            <a:chExt cx="705553" cy="806447"/>
          </a:xfrm>
        </p:grpSpPr>
        <p:pic>
          <p:nvPicPr>
            <p:cNvPr id="9" name="Graphic 77">
              <a:extLst>
                <a:ext uri="{FF2B5EF4-FFF2-40B4-BE49-F238E27FC236}">
                  <a16:creationId xmlns:a16="http://schemas.microsoft.com/office/drawing/2014/main" id="{D705AA68-5252-4937-B68B-F8655B67708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405" y="4765935"/>
              <a:ext cx="478971" cy="457200"/>
            </a:xfrm>
            <a:prstGeom prst="rect">
              <a:avLst/>
            </a:prstGeom>
          </p:spPr>
        </p:pic>
        <p:sp>
          <p:nvSpPr>
            <p:cNvPr id="10" name="Rectangle 90">
              <a:extLst>
                <a:ext uri="{FF2B5EF4-FFF2-40B4-BE49-F238E27FC236}">
                  <a16:creationId xmlns:a16="http://schemas.microsoft.com/office/drawing/2014/main" id="{F530FA8A-CC35-4F31-8319-44FA3546BA74}"/>
                </a:ext>
              </a:extLst>
            </p:cNvPr>
            <p:cNvSpPr/>
            <p:nvPr/>
          </p:nvSpPr>
          <p:spPr>
            <a:xfrm>
              <a:off x="7616114" y="5226133"/>
              <a:ext cx="705553"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Oracle Machine Learning</a:t>
              </a:r>
            </a:p>
          </p:txBody>
        </p:sp>
      </p:grpSp>
    </p:spTree>
    <p:extLst>
      <p:ext uri="{BB962C8B-B14F-4D97-AF65-F5344CB8AC3E}">
        <p14:creationId xmlns:p14="http://schemas.microsoft.com/office/powerpoint/2010/main" val="391787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t>데이터 사이언스를 위한 </a:t>
            </a:r>
            <a:r>
              <a:rPr lang="ko-KR" altLang="en-US" dirty="0" err="1"/>
              <a:t>머신러닝</a:t>
            </a:r>
            <a:r>
              <a:rPr lang="ko-KR" altLang="en-US" dirty="0"/>
              <a:t> 활용</a:t>
            </a:r>
          </a:p>
        </p:txBody>
      </p:sp>
      <p:sp>
        <p:nvSpPr>
          <p:cNvPr id="3" name="제목 2"/>
          <p:cNvSpPr>
            <a:spLocks noGrp="1"/>
          </p:cNvSpPr>
          <p:nvPr>
            <p:ph type="title"/>
          </p:nvPr>
        </p:nvSpPr>
        <p:spPr/>
        <p:txBody>
          <a:bodyPr/>
          <a:lstStyle/>
          <a:p>
            <a:r>
              <a:rPr lang="ko-KR" altLang="en-US" dirty="0"/>
              <a:t>전문 분석가를 위한 오라클 데이터 사이언스 활용</a:t>
            </a:r>
          </a:p>
        </p:txBody>
      </p:sp>
      <p:sp>
        <p:nvSpPr>
          <p:cNvPr id="5" name="바닥글 개체 틀 4"/>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14"/>
          </p:nvPr>
        </p:nvSpPr>
        <p:spPr/>
        <p:txBody>
          <a:bodyPr/>
          <a:lstStyle/>
          <a:p>
            <a:fld id="{345D60D9-5372-5F40-9443-0F9AE5BDC3C8}" type="slidenum">
              <a:rPr lang="en-US" smtClean="0"/>
              <a:pPr/>
              <a:t>45</a:t>
            </a:fld>
            <a:endParaRPr lang="en-US" dirty="0"/>
          </a:p>
        </p:txBody>
      </p:sp>
      <p:grpSp>
        <p:nvGrpSpPr>
          <p:cNvPr id="7" name="Group 48">
            <a:extLst>
              <a:ext uri="{FF2B5EF4-FFF2-40B4-BE49-F238E27FC236}">
                <a16:creationId xmlns:a16="http://schemas.microsoft.com/office/drawing/2014/main" id="{37AA3B00-67ED-47CC-9D10-FF204127F35D}"/>
              </a:ext>
            </a:extLst>
          </p:cNvPr>
          <p:cNvGrpSpPr/>
          <p:nvPr/>
        </p:nvGrpSpPr>
        <p:grpSpPr>
          <a:xfrm>
            <a:off x="11096273" y="166571"/>
            <a:ext cx="705553" cy="806447"/>
            <a:chOff x="7616114" y="4765935"/>
            <a:chExt cx="705553" cy="806447"/>
          </a:xfrm>
        </p:grpSpPr>
        <p:pic>
          <p:nvPicPr>
            <p:cNvPr id="8" name="Graphic 77">
              <a:extLst>
                <a:ext uri="{FF2B5EF4-FFF2-40B4-BE49-F238E27FC236}">
                  <a16:creationId xmlns:a16="http://schemas.microsoft.com/office/drawing/2014/main" id="{D705AA68-5252-4937-B68B-F8655B67708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405" y="4765935"/>
              <a:ext cx="478971" cy="457200"/>
            </a:xfrm>
            <a:prstGeom prst="rect">
              <a:avLst/>
            </a:prstGeom>
          </p:spPr>
        </p:pic>
        <p:sp>
          <p:nvSpPr>
            <p:cNvPr id="9" name="Rectangle 90">
              <a:extLst>
                <a:ext uri="{FF2B5EF4-FFF2-40B4-BE49-F238E27FC236}">
                  <a16:creationId xmlns:a16="http://schemas.microsoft.com/office/drawing/2014/main" id="{F530FA8A-CC35-4F31-8319-44FA3546BA74}"/>
                </a:ext>
              </a:extLst>
            </p:cNvPr>
            <p:cNvSpPr/>
            <p:nvPr/>
          </p:nvSpPr>
          <p:spPr>
            <a:xfrm>
              <a:off x="7616114" y="5226133"/>
              <a:ext cx="705553"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Oracle Machine Learning</a:t>
              </a:r>
            </a:p>
          </p:txBody>
        </p:sp>
      </p:grpSp>
      <p:pic>
        <p:nvPicPr>
          <p:cNvPr id="22" name="그림 21">
            <a:extLst>
              <a:ext uri="{FF2B5EF4-FFF2-40B4-BE49-F238E27FC236}">
                <a16:creationId xmlns:a16="http://schemas.microsoft.com/office/drawing/2014/main" id="{F49EA7CD-1EE7-5442-AFD0-2C707D65E2E4}"/>
              </a:ext>
            </a:extLst>
          </p:cNvPr>
          <p:cNvPicPr>
            <a:picLocks noChangeAspect="1"/>
          </p:cNvPicPr>
          <p:nvPr/>
        </p:nvPicPr>
        <p:blipFill rotWithShape="1">
          <a:blip r:embed="rId4">
            <a:extLst>
              <a:ext uri="{28A0092B-C50C-407E-A947-70E740481C1C}">
                <a14:useLocalDpi xmlns:a14="http://schemas.microsoft.com/office/drawing/2010/main" val="0"/>
              </a:ext>
            </a:extLst>
          </a:blip>
          <a:srcRect l="-43" t="-96" r="974" b="21761"/>
          <a:stretch/>
        </p:blipFill>
        <p:spPr>
          <a:xfrm>
            <a:off x="672672" y="1034321"/>
            <a:ext cx="8335141" cy="5372192"/>
          </a:xfrm>
          <a:prstGeom prst="rect">
            <a:avLst/>
          </a:prstGeom>
        </p:spPr>
      </p:pic>
      <p:sp>
        <p:nvSpPr>
          <p:cNvPr id="23" name="직사각형 22">
            <a:extLst>
              <a:ext uri="{FF2B5EF4-FFF2-40B4-BE49-F238E27FC236}">
                <a16:creationId xmlns:a16="http://schemas.microsoft.com/office/drawing/2014/main" id="{3051D745-4663-3C4C-BC1B-21187DBD923D}"/>
              </a:ext>
            </a:extLst>
          </p:cNvPr>
          <p:cNvSpPr/>
          <p:nvPr/>
        </p:nvSpPr>
        <p:spPr>
          <a:xfrm>
            <a:off x="3482502" y="4513634"/>
            <a:ext cx="5350213" cy="24319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TextBox 23">
            <a:extLst>
              <a:ext uri="{FF2B5EF4-FFF2-40B4-BE49-F238E27FC236}">
                <a16:creationId xmlns:a16="http://schemas.microsoft.com/office/drawing/2014/main" id="{50E33D36-C5FC-4448-89D4-4A91FEE33CB2}"/>
              </a:ext>
            </a:extLst>
          </p:cNvPr>
          <p:cNvSpPr txBox="1"/>
          <p:nvPr/>
        </p:nvSpPr>
        <p:spPr>
          <a:xfrm>
            <a:off x="9420814" y="5057180"/>
            <a:ext cx="1569023" cy="369332"/>
          </a:xfrm>
          <a:prstGeom prst="rect">
            <a:avLst/>
          </a:prstGeom>
          <a:noFill/>
          <a:ln w="19050">
            <a:noFill/>
          </a:ln>
        </p:spPr>
        <p:txBody>
          <a:bodyPr wrap="square" rtlCol="0">
            <a:spAutoFit/>
          </a:bodyPr>
          <a:lstStyle/>
          <a:p>
            <a:r>
              <a:rPr kumimoji="1" lang="en-US" altLang="ko-KR" dirty="0"/>
              <a:t>Python Code</a:t>
            </a:r>
            <a:endParaRPr kumimoji="1" lang="ko-KR" altLang="en-US" dirty="0"/>
          </a:p>
        </p:txBody>
      </p:sp>
      <p:cxnSp>
        <p:nvCxnSpPr>
          <p:cNvPr id="25" name="꺾인 연결선[E] 10">
            <a:extLst>
              <a:ext uri="{FF2B5EF4-FFF2-40B4-BE49-F238E27FC236}">
                <a16:creationId xmlns:a16="http://schemas.microsoft.com/office/drawing/2014/main" id="{A53621DC-8F00-104E-AEA6-870331519632}"/>
              </a:ext>
            </a:extLst>
          </p:cNvPr>
          <p:cNvCxnSpPr>
            <a:stCxn id="24" idx="1"/>
            <a:endCxn id="23" idx="3"/>
          </p:cNvCxnSpPr>
          <p:nvPr/>
        </p:nvCxnSpPr>
        <p:spPr>
          <a:xfrm rot="10800000">
            <a:off x="8832716" y="4635230"/>
            <a:ext cx="588099" cy="606616"/>
          </a:xfrm>
          <a:prstGeom prst="bentConnector3">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5BF9D9B4-73BC-344B-8B97-E7809706ED8C}"/>
              </a:ext>
            </a:extLst>
          </p:cNvPr>
          <p:cNvSpPr/>
          <p:nvPr/>
        </p:nvSpPr>
        <p:spPr>
          <a:xfrm>
            <a:off x="3482501" y="4834805"/>
            <a:ext cx="5350213" cy="1254709"/>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27" name="꺾인 연결선[E] 51">
            <a:extLst>
              <a:ext uri="{FF2B5EF4-FFF2-40B4-BE49-F238E27FC236}">
                <a16:creationId xmlns:a16="http://schemas.microsoft.com/office/drawing/2014/main" id="{24D84CC1-3C45-014E-AF42-A61340D192C4}"/>
              </a:ext>
            </a:extLst>
          </p:cNvPr>
          <p:cNvCxnSpPr>
            <a:cxnSpLocks/>
            <a:stCxn id="28" idx="1"/>
            <a:endCxn id="26" idx="3"/>
          </p:cNvCxnSpPr>
          <p:nvPr/>
        </p:nvCxnSpPr>
        <p:spPr>
          <a:xfrm rot="10800000">
            <a:off x="8832714" y="5462160"/>
            <a:ext cx="588100" cy="338150"/>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8242538-7238-FE4B-B844-9741494E64DE}"/>
              </a:ext>
            </a:extLst>
          </p:cNvPr>
          <p:cNvSpPr txBox="1"/>
          <p:nvPr/>
        </p:nvSpPr>
        <p:spPr>
          <a:xfrm>
            <a:off x="9420814" y="5615644"/>
            <a:ext cx="1675459" cy="369332"/>
          </a:xfrm>
          <a:prstGeom prst="rect">
            <a:avLst/>
          </a:prstGeom>
          <a:noFill/>
          <a:ln w="19050">
            <a:noFill/>
          </a:ln>
        </p:spPr>
        <p:txBody>
          <a:bodyPr wrap="none" rtlCol="0">
            <a:spAutoFit/>
          </a:bodyPr>
          <a:lstStyle/>
          <a:p>
            <a:r>
              <a:rPr kumimoji="1" lang="ko-KR" altLang="en-US" dirty="0"/>
              <a:t>코드 실행 결과</a:t>
            </a:r>
          </a:p>
        </p:txBody>
      </p:sp>
      <p:sp>
        <p:nvSpPr>
          <p:cNvPr id="31" name="TextBox 30">
            <a:extLst>
              <a:ext uri="{FF2B5EF4-FFF2-40B4-BE49-F238E27FC236}">
                <a16:creationId xmlns:a16="http://schemas.microsoft.com/office/drawing/2014/main" id="{50E33D36-C5FC-4448-89D4-4A91FEE33CB2}"/>
              </a:ext>
            </a:extLst>
          </p:cNvPr>
          <p:cNvSpPr txBox="1"/>
          <p:nvPr/>
        </p:nvSpPr>
        <p:spPr>
          <a:xfrm>
            <a:off x="9080773" y="1065662"/>
            <a:ext cx="2398479" cy="3693319"/>
          </a:xfrm>
          <a:prstGeom prst="rect">
            <a:avLst/>
          </a:prstGeom>
          <a:noFill/>
          <a:ln w="19050">
            <a:noFill/>
          </a:ln>
        </p:spPr>
        <p:txBody>
          <a:bodyPr wrap="square" rtlCol="0">
            <a:spAutoFit/>
          </a:bodyPr>
          <a:lstStyle/>
          <a:p>
            <a:pPr marL="285750" indent="-285750">
              <a:buFont typeface="Arial" panose="020B0604020202020204" pitchFamily="34" charset="0"/>
              <a:buChar char="•"/>
            </a:pPr>
            <a:r>
              <a:rPr kumimoji="1" lang="ko-KR" altLang="en-US" dirty="0"/>
              <a:t>전문가를</a:t>
            </a:r>
            <a:r>
              <a:rPr kumimoji="1" lang="en-US" altLang="ko-KR" dirty="0"/>
              <a:t> </a:t>
            </a:r>
            <a:r>
              <a:rPr kumimoji="1" lang="ko-KR" altLang="en-US" dirty="0"/>
              <a:t>위한 오픈소스</a:t>
            </a:r>
            <a:r>
              <a:rPr kumimoji="1" lang="en-US" altLang="ko-KR" dirty="0"/>
              <a:t>, </a:t>
            </a:r>
            <a:r>
              <a:rPr kumimoji="1" lang="en-US" altLang="ko-KR" dirty="0" err="1"/>
              <a:t>Pyton</a:t>
            </a:r>
            <a:r>
              <a:rPr kumimoji="1" lang="ko-KR" altLang="en-US" dirty="0"/>
              <a:t>지원</a:t>
            </a:r>
            <a:endParaRPr kumimoji="1" lang="en-US" altLang="ko-KR" dirty="0"/>
          </a:p>
          <a:p>
            <a:pPr marL="285750" indent="-285750">
              <a:buFont typeface="Arial" panose="020B0604020202020204" pitchFamily="34" charset="0"/>
              <a:buChar char="•"/>
            </a:pPr>
            <a:r>
              <a:rPr kumimoji="1" lang="ko-KR" altLang="en-US" dirty="0"/>
              <a:t>대화형 개발 환경의 </a:t>
            </a:r>
            <a:r>
              <a:rPr kumimoji="1" lang="en-US" altLang="ko-KR" dirty="0" err="1"/>
              <a:t>Jupyter</a:t>
            </a:r>
            <a:r>
              <a:rPr kumimoji="1" lang="en-US" altLang="ko-KR" dirty="0"/>
              <a:t> Lab</a:t>
            </a:r>
          </a:p>
          <a:p>
            <a:pPr marL="285750" indent="-285750">
              <a:buFont typeface="Arial" panose="020B0604020202020204" pitchFamily="34" charset="0"/>
              <a:buChar char="•"/>
            </a:pPr>
            <a:r>
              <a:rPr kumimoji="1" lang="en-US" altLang="ko-KR" dirty="0"/>
              <a:t>Accelerated Data Science SDK</a:t>
            </a:r>
          </a:p>
          <a:p>
            <a:pPr marL="285750" indent="-285750">
              <a:buFont typeface="Arial" panose="020B0604020202020204" pitchFamily="34" charset="0"/>
              <a:buChar char="•"/>
            </a:pPr>
            <a:r>
              <a:rPr kumimoji="1" lang="ko-KR" altLang="en-US" dirty="0"/>
              <a:t>데이터</a:t>
            </a:r>
            <a:r>
              <a:rPr kumimoji="1" lang="en-US" altLang="ko-KR" dirty="0"/>
              <a:t> </a:t>
            </a:r>
            <a:r>
              <a:rPr kumimoji="1" lang="ko-KR" altLang="en-US" dirty="0"/>
              <a:t>탐색</a:t>
            </a:r>
            <a:r>
              <a:rPr kumimoji="1" lang="en-US" altLang="ko-KR" dirty="0"/>
              <a:t>, </a:t>
            </a:r>
            <a:r>
              <a:rPr kumimoji="1" lang="ko-KR" altLang="en-US" dirty="0"/>
              <a:t>모델 구축</a:t>
            </a:r>
            <a:r>
              <a:rPr kumimoji="1" lang="en-US" altLang="ko-KR" dirty="0"/>
              <a:t>(</a:t>
            </a:r>
            <a:r>
              <a:rPr kumimoji="1" lang="en-US" altLang="ko-KR" dirty="0" err="1"/>
              <a:t>AutoML</a:t>
            </a:r>
            <a:r>
              <a:rPr kumimoji="1" lang="en-US" altLang="ko-KR" dirty="0"/>
              <a:t>), </a:t>
            </a:r>
            <a:r>
              <a:rPr kumimoji="1" lang="ko-KR" altLang="en-US" dirty="0"/>
              <a:t>모델 평가</a:t>
            </a:r>
            <a:r>
              <a:rPr kumimoji="1" lang="en-US" altLang="ko-KR" dirty="0"/>
              <a:t>, </a:t>
            </a:r>
            <a:r>
              <a:rPr kumimoji="1" lang="ko-KR" altLang="en-US" dirty="0"/>
              <a:t>모델 해석</a:t>
            </a:r>
            <a:r>
              <a:rPr kumimoji="1" lang="en-US" altLang="ko-KR" dirty="0"/>
              <a:t>, </a:t>
            </a:r>
            <a:r>
              <a:rPr kumimoji="1" lang="ko-KR" altLang="en-US" dirty="0"/>
              <a:t>모델 관리</a:t>
            </a:r>
            <a:endParaRPr kumimoji="1" lang="en-US" altLang="ko-KR" dirty="0"/>
          </a:p>
          <a:p>
            <a:pPr marL="285750" indent="-285750">
              <a:buFont typeface="Arial" panose="020B0604020202020204" pitchFamily="34" charset="0"/>
              <a:buChar char="•"/>
            </a:pPr>
            <a:endParaRPr kumimoji="1" lang="ko-KR" altLang="en-US" dirty="0"/>
          </a:p>
        </p:txBody>
      </p:sp>
    </p:spTree>
    <p:extLst>
      <p:ext uri="{BB962C8B-B14F-4D97-AF65-F5344CB8AC3E}">
        <p14:creationId xmlns:p14="http://schemas.microsoft.com/office/powerpoint/2010/main" val="418398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분석</a:t>
            </a:r>
            <a:r>
              <a:rPr lang="en-US" altLang="ko-KR" dirty="0"/>
              <a:t> </a:t>
            </a:r>
            <a:r>
              <a:rPr lang="ko-KR" altLang="en-US" dirty="0"/>
              <a:t>초보를 위한 </a:t>
            </a:r>
            <a:r>
              <a:rPr lang="en-US" altLang="ko-KR" dirty="0"/>
              <a:t>OAC</a:t>
            </a:r>
            <a:r>
              <a:rPr lang="ko-KR" altLang="en-US" dirty="0"/>
              <a:t>의 </a:t>
            </a:r>
            <a:r>
              <a:rPr lang="en-US" altLang="ko-KR" dirty="0"/>
              <a:t>Auto Insights</a:t>
            </a:r>
            <a:endParaRPr lang="ko-KR" altLang="en-US" dirty="0"/>
          </a:p>
        </p:txBody>
      </p:sp>
      <p:sp>
        <p:nvSpPr>
          <p:cNvPr id="5" name="바닥글 개체 틀 4"/>
          <p:cNvSpPr>
            <a:spLocks noGrp="1"/>
          </p:cNvSpPr>
          <p:nvPr>
            <p:ph type="ftr" sz="quarter" idx="4294967295"/>
          </p:nvPr>
        </p:nvSpPr>
        <p:spPr>
          <a:xfrm>
            <a:off x="0" y="6424613"/>
            <a:ext cx="5746750" cy="365125"/>
          </a:xfrm>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4294967295"/>
          </p:nvPr>
        </p:nvSpPr>
        <p:spPr>
          <a:xfrm>
            <a:off x="0" y="6423025"/>
            <a:ext cx="365125" cy="366713"/>
          </a:xfrm>
        </p:spPr>
        <p:txBody>
          <a:bodyPr/>
          <a:lstStyle/>
          <a:p>
            <a:fld id="{345D60D9-5372-5F40-9443-0F9AE5BDC3C8}" type="slidenum">
              <a:rPr lang="en-US" smtClean="0"/>
              <a:pPr/>
              <a:t>46</a:t>
            </a:fld>
            <a:endParaRPr lang="en-US" dirty="0"/>
          </a:p>
        </p:txBody>
      </p:sp>
      <p:pic>
        <p:nvPicPr>
          <p:cNvPr id="7" name="그림 6"/>
          <p:cNvPicPr>
            <a:picLocks noChangeAspect="1"/>
          </p:cNvPicPr>
          <p:nvPr/>
        </p:nvPicPr>
        <p:blipFill rotWithShape="1">
          <a:blip r:embed="rId2"/>
          <a:srcRect t="48806" b="1017"/>
          <a:stretch/>
        </p:blipFill>
        <p:spPr>
          <a:xfrm>
            <a:off x="378814" y="2720715"/>
            <a:ext cx="11287406" cy="3394335"/>
          </a:xfrm>
          <a:prstGeom prst="rect">
            <a:avLst/>
          </a:prstGeom>
        </p:spPr>
      </p:pic>
      <p:sp>
        <p:nvSpPr>
          <p:cNvPr id="8" name="TextBox 7"/>
          <p:cNvSpPr txBox="1"/>
          <p:nvPr/>
        </p:nvSpPr>
        <p:spPr>
          <a:xfrm>
            <a:off x="565306" y="1264920"/>
            <a:ext cx="2166362" cy="925200"/>
          </a:xfrm>
          <a:prstGeom prst="rect">
            <a:avLst/>
          </a:prstGeom>
          <a:solidFill>
            <a:schemeClr val="accent5">
              <a:lumMod val="20000"/>
              <a:lumOff val="80000"/>
            </a:schemeClr>
          </a:solidFill>
        </p:spPr>
        <p:txBody>
          <a:bodyPr wrap="none" rtlCol="0" anchor="ctr">
            <a:spAutoFit/>
          </a:bodyPr>
          <a:lstStyle/>
          <a:p>
            <a:pPr algn="ctr"/>
            <a:r>
              <a:rPr lang="en-US" altLang="ko-KR" dirty="0"/>
              <a:t>1. </a:t>
            </a:r>
            <a:r>
              <a:rPr lang="ko-KR" altLang="en-US" dirty="0"/>
              <a:t>사용자가</a:t>
            </a:r>
            <a:r>
              <a:rPr lang="en-US" altLang="ko-KR" dirty="0"/>
              <a:t> OAC</a:t>
            </a:r>
            <a:r>
              <a:rPr lang="ko-KR" altLang="en-US" dirty="0"/>
              <a:t>의 </a:t>
            </a:r>
            <a:endParaRPr lang="en-US" altLang="ko-KR" dirty="0"/>
          </a:p>
          <a:p>
            <a:pPr algn="ctr"/>
            <a:r>
              <a:rPr lang="ko-KR" altLang="en-US" dirty="0"/>
              <a:t>데이터 집합을 생성</a:t>
            </a:r>
          </a:p>
        </p:txBody>
      </p:sp>
      <p:sp>
        <p:nvSpPr>
          <p:cNvPr id="9" name="TextBox 8"/>
          <p:cNvSpPr txBox="1"/>
          <p:nvPr/>
        </p:nvSpPr>
        <p:spPr>
          <a:xfrm>
            <a:off x="3526048" y="1264920"/>
            <a:ext cx="2160000" cy="923330"/>
          </a:xfrm>
          <a:prstGeom prst="rect">
            <a:avLst/>
          </a:prstGeom>
          <a:solidFill>
            <a:schemeClr val="accent5">
              <a:lumMod val="20000"/>
              <a:lumOff val="80000"/>
            </a:schemeClr>
          </a:solidFill>
        </p:spPr>
        <p:txBody>
          <a:bodyPr wrap="square" rtlCol="0" anchor="ctr">
            <a:spAutoFit/>
          </a:bodyPr>
          <a:lstStyle/>
          <a:p>
            <a:pPr algn="ctr"/>
            <a:r>
              <a:rPr lang="en-US" altLang="ko-KR" dirty="0"/>
              <a:t>2. Auto Insights </a:t>
            </a:r>
            <a:r>
              <a:rPr lang="ko-KR" altLang="en-US" dirty="0"/>
              <a:t>프로세스가 자동으로 실행</a:t>
            </a:r>
          </a:p>
        </p:txBody>
      </p:sp>
      <p:sp>
        <p:nvSpPr>
          <p:cNvPr id="10" name="TextBox 9"/>
          <p:cNvSpPr txBox="1"/>
          <p:nvPr/>
        </p:nvSpPr>
        <p:spPr>
          <a:xfrm>
            <a:off x="6480428" y="1264920"/>
            <a:ext cx="2160000" cy="923330"/>
          </a:xfrm>
          <a:prstGeom prst="rect">
            <a:avLst/>
          </a:prstGeom>
          <a:solidFill>
            <a:schemeClr val="accent5">
              <a:lumMod val="20000"/>
              <a:lumOff val="80000"/>
            </a:schemeClr>
          </a:solidFill>
        </p:spPr>
        <p:txBody>
          <a:bodyPr wrap="square" rtlCol="0" anchor="ctr">
            <a:spAutoFit/>
          </a:bodyPr>
          <a:lstStyle/>
          <a:p>
            <a:pPr algn="ctr"/>
            <a:r>
              <a:rPr lang="en-US" altLang="ko-KR" dirty="0"/>
              <a:t>3. </a:t>
            </a:r>
            <a:r>
              <a:rPr lang="ko-KR" altLang="en-US" dirty="0"/>
              <a:t>캔버스의 패널에 선택한 </a:t>
            </a:r>
            <a:r>
              <a:rPr lang="ko-KR" altLang="en-US" dirty="0" err="1"/>
              <a:t>인사이트가</a:t>
            </a:r>
            <a:r>
              <a:rPr lang="ko-KR" altLang="en-US" dirty="0"/>
              <a:t> 보여짐</a:t>
            </a:r>
          </a:p>
        </p:txBody>
      </p:sp>
      <p:sp>
        <p:nvSpPr>
          <p:cNvPr id="11" name="TextBox 10"/>
          <p:cNvSpPr txBox="1"/>
          <p:nvPr/>
        </p:nvSpPr>
        <p:spPr>
          <a:xfrm>
            <a:off x="9434808" y="1264920"/>
            <a:ext cx="2160000" cy="923330"/>
          </a:xfrm>
          <a:prstGeom prst="rect">
            <a:avLst/>
          </a:prstGeom>
          <a:solidFill>
            <a:schemeClr val="accent5">
              <a:lumMod val="20000"/>
              <a:lumOff val="80000"/>
            </a:schemeClr>
          </a:solidFill>
        </p:spPr>
        <p:txBody>
          <a:bodyPr wrap="square" rtlCol="0" anchor="ctr">
            <a:spAutoFit/>
          </a:bodyPr>
          <a:lstStyle/>
          <a:p>
            <a:pPr algn="ctr"/>
            <a:r>
              <a:rPr lang="en-US" altLang="ko-KR" dirty="0"/>
              <a:t>4. </a:t>
            </a:r>
            <a:r>
              <a:rPr lang="ko-KR" altLang="en-US" dirty="0"/>
              <a:t>캔버스내에서 사용자 선택 및 </a:t>
            </a:r>
            <a:r>
              <a:rPr lang="en-US" altLang="ko-KR" dirty="0"/>
              <a:t>Drag</a:t>
            </a:r>
            <a:r>
              <a:rPr lang="ko-KR" altLang="en-US" dirty="0"/>
              <a:t>로 시각화</a:t>
            </a:r>
          </a:p>
        </p:txBody>
      </p:sp>
      <p:sp>
        <p:nvSpPr>
          <p:cNvPr id="12" name="오른쪽 화살표 11"/>
          <p:cNvSpPr/>
          <p:nvPr/>
        </p:nvSpPr>
        <p:spPr>
          <a:xfrm>
            <a:off x="2910840" y="1584960"/>
            <a:ext cx="411480" cy="25908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a:off x="5898659" y="1597045"/>
            <a:ext cx="411480" cy="25908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오른쪽 화살표 13"/>
          <p:cNvSpPr/>
          <p:nvPr/>
        </p:nvSpPr>
        <p:spPr>
          <a:xfrm>
            <a:off x="8886478" y="1609130"/>
            <a:ext cx="411480" cy="25908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왼쪽/오른쪽 화살표 14"/>
          <p:cNvSpPr/>
          <p:nvPr/>
        </p:nvSpPr>
        <p:spPr>
          <a:xfrm>
            <a:off x="3589020" y="2320010"/>
            <a:ext cx="5051408" cy="320040"/>
          </a:xfrm>
          <a:prstGeom prst="lef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2"/>
                </a:solidFill>
              </a:rPr>
              <a:t>대략 </a:t>
            </a:r>
            <a:r>
              <a:rPr lang="en-US" altLang="ko-KR" sz="1200" b="1" dirty="0">
                <a:solidFill>
                  <a:schemeClr val="tx2"/>
                </a:solidFill>
              </a:rPr>
              <a:t>120</a:t>
            </a:r>
            <a:r>
              <a:rPr lang="ko-KR" altLang="en-US" sz="1200" b="1" dirty="0">
                <a:solidFill>
                  <a:schemeClr val="tx2"/>
                </a:solidFill>
              </a:rPr>
              <a:t>초</a:t>
            </a:r>
            <a:r>
              <a:rPr lang="en-US" altLang="ko-KR" sz="1200" b="1" dirty="0">
                <a:solidFill>
                  <a:schemeClr val="tx2"/>
                </a:solidFill>
              </a:rPr>
              <a:t>(2</a:t>
            </a:r>
            <a:r>
              <a:rPr lang="ko-KR" altLang="en-US" sz="1200" b="1" dirty="0">
                <a:solidFill>
                  <a:schemeClr val="tx2"/>
                </a:solidFill>
              </a:rPr>
              <a:t>분</a:t>
            </a:r>
            <a:r>
              <a:rPr lang="en-US" altLang="ko-KR" sz="1200" b="1" dirty="0">
                <a:solidFill>
                  <a:schemeClr val="tx2"/>
                </a:solidFill>
              </a:rPr>
              <a:t>)</a:t>
            </a:r>
            <a:endParaRPr lang="ko-KR" altLang="en-US" sz="1200" b="1" dirty="0">
              <a:solidFill>
                <a:schemeClr val="tx2"/>
              </a:solidFill>
            </a:endParaRPr>
          </a:p>
        </p:txBody>
      </p:sp>
      <p:grpSp>
        <p:nvGrpSpPr>
          <p:cNvPr id="16" name="Group 48">
            <a:extLst>
              <a:ext uri="{FF2B5EF4-FFF2-40B4-BE49-F238E27FC236}">
                <a16:creationId xmlns:a16="http://schemas.microsoft.com/office/drawing/2014/main" id="{37AA3B00-67ED-47CC-9D10-FF204127F35D}"/>
              </a:ext>
            </a:extLst>
          </p:cNvPr>
          <p:cNvGrpSpPr/>
          <p:nvPr/>
        </p:nvGrpSpPr>
        <p:grpSpPr>
          <a:xfrm>
            <a:off x="11096273" y="166571"/>
            <a:ext cx="705553" cy="806447"/>
            <a:chOff x="7616114" y="4765935"/>
            <a:chExt cx="705553" cy="806447"/>
          </a:xfrm>
        </p:grpSpPr>
        <p:pic>
          <p:nvPicPr>
            <p:cNvPr id="17" name="Graphic 77">
              <a:extLst>
                <a:ext uri="{FF2B5EF4-FFF2-40B4-BE49-F238E27FC236}">
                  <a16:creationId xmlns:a16="http://schemas.microsoft.com/office/drawing/2014/main" id="{D705AA68-5252-4937-B68B-F8655B67708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405" y="4765935"/>
              <a:ext cx="478971" cy="457200"/>
            </a:xfrm>
            <a:prstGeom prst="rect">
              <a:avLst/>
            </a:prstGeom>
          </p:spPr>
        </p:pic>
        <p:sp>
          <p:nvSpPr>
            <p:cNvPr id="18" name="Rectangle 90">
              <a:extLst>
                <a:ext uri="{FF2B5EF4-FFF2-40B4-BE49-F238E27FC236}">
                  <a16:creationId xmlns:a16="http://schemas.microsoft.com/office/drawing/2014/main" id="{F530FA8A-CC35-4F31-8319-44FA3546BA74}"/>
                </a:ext>
              </a:extLst>
            </p:cNvPr>
            <p:cNvSpPr/>
            <p:nvPr/>
          </p:nvSpPr>
          <p:spPr>
            <a:xfrm>
              <a:off x="7616114" y="5226133"/>
              <a:ext cx="705553"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Oracle Machine Learning</a:t>
              </a:r>
            </a:p>
          </p:txBody>
        </p:sp>
      </p:grpSp>
    </p:spTree>
    <p:extLst>
      <p:ext uri="{BB962C8B-B14F-4D97-AF65-F5344CB8AC3E}">
        <p14:creationId xmlns:p14="http://schemas.microsoft.com/office/powerpoint/2010/main" val="30415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rotWithShape="1">
          <a:blip r:embed="rId2"/>
          <a:srcRect t="12636"/>
          <a:stretch/>
        </p:blipFill>
        <p:spPr>
          <a:xfrm>
            <a:off x="562463" y="1114391"/>
            <a:ext cx="9570888" cy="5017023"/>
          </a:xfrm>
          <a:prstGeom prst="rect">
            <a:avLst/>
          </a:prstGeom>
        </p:spPr>
      </p:pic>
      <p:sp>
        <p:nvSpPr>
          <p:cNvPr id="3" name="제목 2"/>
          <p:cNvSpPr>
            <a:spLocks noGrp="1"/>
          </p:cNvSpPr>
          <p:nvPr>
            <p:ph type="title"/>
          </p:nvPr>
        </p:nvSpPr>
        <p:spPr/>
        <p:txBody>
          <a:bodyPr/>
          <a:lstStyle/>
          <a:p>
            <a:r>
              <a:rPr lang="ko-KR" altLang="en-US" dirty="0"/>
              <a:t>분석 초보를 위한 </a:t>
            </a:r>
            <a:r>
              <a:rPr lang="en-US" altLang="ko-KR" dirty="0"/>
              <a:t>OAC</a:t>
            </a:r>
            <a:r>
              <a:rPr lang="ko-KR" altLang="en-US" dirty="0"/>
              <a:t>의 </a:t>
            </a:r>
            <a:r>
              <a:rPr lang="en-US" altLang="ko-KR" dirty="0"/>
              <a:t>Auto Insights </a:t>
            </a:r>
            <a:r>
              <a:rPr lang="ko-KR" altLang="en-US" dirty="0"/>
              <a:t>활용</a:t>
            </a:r>
          </a:p>
        </p:txBody>
      </p:sp>
      <p:sp>
        <p:nvSpPr>
          <p:cNvPr id="5" name="바닥글 개체 틀 4"/>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12"/>
          </p:nvPr>
        </p:nvSpPr>
        <p:spPr/>
        <p:txBody>
          <a:bodyPr/>
          <a:lstStyle/>
          <a:p>
            <a:fld id="{345D60D9-5372-5F40-9443-0F9AE5BDC3C8}" type="slidenum">
              <a:rPr lang="en-US" smtClean="0"/>
              <a:pPr/>
              <a:t>47</a:t>
            </a:fld>
            <a:endParaRPr lang="en-US" dirty="0"/>
          </a:p>
        </p:txBody>
      </p:sp>
      <p:grpSp>
        <p:nvGrpSpPr>
          <p:cNvPr id="8" name="Group 48">
            <a:extLst>
              <a:ext uri="{FF2B5EF4-FFF2-40B4-BE49-F238E27FC236}">
                <a16:creationId xmlns:a16="http://schemas.microsoft.com/office/drawing/2014/main" id="{37AA3B00-67ED-47CC-9D10-FF204127F35D}"/>
              </a:ext>
            </a:extLst>
          </p:cNvPr>
          <p:cNvGrpSpPr/>
          <p:nvPr/>
        </p:nvGrpSpPr>
        <p:grpSpPr>
          <a:xfrm>
            <a:off x="11096273" y="166571"/>
            <a:ext cx="705553" cy="806447"/>
            <a:chOff x="7616114" y="4765935"/>
            <a:chExt cx="705553" cy="806447"/>
          </a:xfrm>
        </p:grpSpPr>
        <p:pic>
          <p:nvPicPr>
            <p:cNvPr id="9" name="Graphic 77">
              <a:extLst>
                <a:ext uri="{FF2B5EF4-FFF2-40B4-BE49-F238E27FC236}">
                  <a16:creationId xmlns:a16="http://schemas.microsoft.com/office/drawing/2014/main" id="{D705AA68-5252-4937-B68B-F8655B67708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405" y="4765935"/>
              <a:ext cx="478971" cy="457200"/>
            </a:xfrm>
            <a:prstGeom prst="rect">
              <a:avLst/>
            </a:prstGeom>
          </p:spPr>
        </p:pic>
        <p:sp>
          <p:nvSpPr>
            <p:cNvPr id="10" name="Rectangle 90">
              <a:extLst>
                <a:ext uri="{FF2B5EF4-FFF2-40B4-BE49-F238E27FC236}">
                  <a16:creationId xmlns:a16="http://schemas.microsoft.com/office/drawing/2014/main" id="{F530FA8A-CC35-4F31-8319-44FA3546BA74}"/>
                </a:ext>
              </a:extLst>
            </p:cNvPr>
            <p:cNvSpPr/>
            <p:nvPr/>
          </p:nvSpPr>
          <p:spPr>
            <a:xfrm>
              <a:off x="7616114" y="5226133"/>
              <a:ext cx="705553" cy="346249"/>
            </a:xfrm>
            <a:prstGeom prst="rect">
              <a:avLst/>
            </a:prstGeom>
          </p:spPr>
          <p:txBody>
            <a:bodyPr wrap="square" lIns="0" tIns="0" rIns="0" bIns="0">
              <a:spAutoFit/>
            </a:bodyPr>
            <a:lstStyle/>
            <a:p>
              <a:pPr algn="ctr">
                <a:lnSpc>
                  <a:spcPts val="850"/>
                </a:lnSpc>
              </a:pPr>
              <a:r>
                <a:rPr lang="en-US"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Oracle Machine Learning</a:t>
              </a:r>
            </a:p>
          </p:txBody>
        </p:sp>
      </p:grpSp>
      <p:sp>
        <p:nvSpPr>
          <p:cNvPr id="11" name="직사각형 10">
            <a:extLst>
              <a:ext uri="{FF2B5EF4-FFF2-40B4-BE49-F238E27FC236}">
                <a16:creationId xmlns:a16="http://schemas.microsoft.com/office/drawing/2014/main" id="{3051D745-4663-3C4C-BC1B-21187DBD923D}"/>
              </a:ext>
            </a:extLst>
          </p:cNvPr>
          <p:cNvSpPr/>
          <p:nvPr/>
        </p:nvSpPr>
        <p:spPr>
          <a:xfrm>
            <a:off x="7817371" y="1556282"/>
            <a:ext cx="2315980" cy="457513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TextBox 11">
            <a:extLst>
              <a:ext uri="{FF2B5EF4-FFF2-40B4-BE49-F238E27FC236}">
                <a16:creationId xmlns:a16="http://schemas.microsoft.com/office/drawing/2014/main" id="{50E33D36-C5FC-4448-89D4-4A91FEE33CB2}"/>
              </a:ext>
            </a:extLst>
          </p:cNvPr>
          <p:cNvSpPr txBox="1"/>
          <p:nvPr/>
        </p:nvSpPr>
        <p:spPr>
          <a:xfrm>
            <a:off x="10425053" y="2412446"/>
            <a:ext cx="1569022" cy="646331"/>
          </a:xfrm>
          <a:prstGeom prst="rect">
            <a:avLst/>
          </a:prstGeom>
          <a:noFill/>
          <a:ln w="19050">
            <a:noFill/>
          </a:ln>
        </p:spPr>
        <p:txBody>
          <a:bodyPr wrap="square" rtlCol="0">
            <a:spAutoFit/>
          </a:bodyPr>
          <a:lstStyle/>
          <a:p>
            <a:r>
              <a:rPr kumimoji="1" lang="en-US" altLang="ko-KR" dirty="0"/>
              <a:t>Auto Insights</a:t>
            </a:r>
            <a:r>
              <a:rPr kumimoji="1" lang="ko-KR" altLang="en-US" dirty="0"/>
              <a:t>  시각화 </a:t>
            </a:r>
            <a:r>
              <a:rPr kumimoji="1" lang="en-US" altLang="ko-KR" dirty="0"/>
              <a:t>Scroll</a:t>
            </a:r>
          </a:p>
        </p:txBody>
      </p:sp>
      <p:cxnSp>
        <p:nvCxnSpPr>
          <p:cNvPr id="13" name="꺾인 연결선[E] 10">
            <a:extLst>
              <a:ext uri="{FF2B5EF4-FFF2-40B4-BE49-F238E27FC236}">
                <a16:creationId xmlns:a16="http://schemas.microsoft.com/office/drawing/2014/main" id="{A53621DC-8F00-104E-AEA6-870331519632}"/>
              </a:ext>
            </a:extLst>
          </p:cNvPr>
          <p:cNvCxnSpPr>
            <a:stCxn id="12" idx="1"/>
            <a:endCxn id="11" idx="3"/>
          </p:cNvCxnSpPr>
          <p:nvPr/>
        </p:nvCxnSpPr>
        <p:spPr>
          <a:xfrm rot="10800000" flipV="1">
            <a:off x="10133351" y="2735612"/>
            <a:ext cx="291702" cy="1108236"/>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3051D745-4663-3C4C-BC1B-21187DBD923D}"/>
              </a:ext>
            </a:extLst>
          </p:cNvPr>
          <p:cNvSpPr/>
          <p:nvPr/>
        </p:nvSpPr>
        <p:spPr>
          <a:xfrm>
            <a:off x="9166485" y="1067173"/>
            <a:ext cx="239843" cy="24319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31" name="꺾인 연결선[E] 10">
            <a:extLst>
              <a:ext uri="{FF2B5EF4-FFF2-40B4-BE49-F238E27FC236}">
                <a16:creationId xmlns:a16="http://schemas.microsoft.com/office/drawing/2014/main" id="{A53621DC-8F00-104E-AEA6-870331519632}"/>
              </a:ext>
            </a:extLst>
          </p:cNvPr>
          <p:cNvCxnSpPr>
            <a:stCxn id="41" idx="1"/>
            <a:endCxn id="16" idx="3"/>
          </p:cNvCxnSpPr>
          <p:nvPr/>
        </p:nvCxnSpPr>
        <p:spPr>
          <a:xfrm rot="10800000">
            <a:off x="9406329" y="1188769"/>
            <a:ext cx="1096131" cy="229012"/>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3051D745-4663-3C4C-BC1B-21187DBD923D}"/>
              </a:ext>
            </a:extLst>
          </p:cNvPr>
          <p:cNvSpPr/>
          <p:nvPr/>
        </p:nvSpPr>
        <p:spPr>
          <a:xfrm>
            <a:off x="9721121" y="3978013"/>
            <a:ext cx="239843" cy="24319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6" name="TextBox 35">
            <a:extLst>
              <a:ext uri="{FF2B5EF4-FFF2-40B4-BE49-F238E27FC236}">
                <a16:creationId xmlns:a16="http://schemas.microsoft.com/office/drawing/2014/main" id="{50E33D36-C5FC-4448-89D4-4A91FEE33CB2}"/>
              </a:ext>
            </a:extLst>
          </p:cNvPr>
          <p:cNvSpPr txBox="1"/>
          <p:nvPr/>
        </p:nvSpPr>
        <p:spPr>
          <a:xfrm>
            <a:off x="10468078" y="4221205"/>
            <a:ext cx="1569023" cy="1477328"/>
          </a:xfrm>
          <a:prstGeom prst="rect">
            <a:avLst/>
          </a:prstGeom>
          <a:noFill/>
          <a:ln w="19050">
            <a:noFill/>
          </a:ln>
        </p:spPr>
        <p:txBody>
          <a:bodyPr wrap="square" rtlCol="0">
            <a:spAutoFit/>
          </a:bodyPr>
          <a:lstStyle/>
          <a:p>
            <a:r>
              <a:rPr kumimoji="1" lang="ko-KR" altLang="en-US" dirty="0"/>
              <a:t>캔버스에서 모니터링 할</a:t>
            </a:r>
            <a:endParaRPr kumimoji="1" lang="en-US" altLang="ko-KR" dirty="0"/>
          </a:p>
          <a:p>
            <a:r>
              <a:rPr kumimoji="1" lang="ko-KR" altLang="en-US" dirty="0"/>
              <a:t>시각화의 </a:t>
            </a:r>
            <a:r>
              <a:rPr kumimoji="1" lang="ko-KR" altLang="en-US" dirty="0" err="1"/>
              <a:t>우상단</a:t>
            </a:r>
            <a:r>
              <a:rPr kumimoji="1" lang="ko-KR" altLang="en-US" dirty="0"/>
              <a:t> </a:t>
            </a:r>
            <a:r>
              <a:rPr kumimoji="1" lang="en-US" altLang="ko-KR" dirty="0"/>
              <a:t>“+”</a:t>
            </a:r>
            <a:r>
              <a:rPr kumimoji="1" lang="ko-KR" altLang="en-US" dirty="0"/>
              <a:t> 버튼을 클릭</a:t>
            </a:r>
          </a:p>
        </p:txBody>
      </p:sp>
      <p:cxnSp>
        <p:nvCxnSpPr>
          <p:cNvPr id="37" name="꺾인 연결선[E] 10">
            <a:extLst>
              <a:ext uri="{FF2B5EF4-FFF2-40B4-BE49-F238E27FC236}">
                <a16:creationId xmlns:a16="http://schemas.microsoft.com/office/drawing/2014/main" id="{A53621DC-8F00-104E-AEA6-870331519632}"/>
              </a:ext>
            </a:extLst>
          </p:cNvPr>
          <p:cNvCxnSpPr>
            <a:stCxn id="36" idx="1"/>
            <a:endCxn id="35" idx="3"/>
          </p:cNvCxnSpPr>
          <p:nvPr/>
        </p:nvCxnSpPr>
        <p:spPr>
          <a:xfrm rot="10800000">
            <a:off x="9960964" y="4099609"/>
            <a:ext cx="507114" cy="860260"/>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0E33D36-C5FC-4448-89D4-4A91FEE33CB2}"/>
              </a:ext>
            </a:extLst>
          </p:cNvPr>
          <p:cNvSpPr txBox="1"/>
          <p:nvPr/>
        </p:nvSpPr>
        <p:spPr>
          <a:xfrm>
            <a:off x="10502459" y="1094615"/>
            <a:ext cx="1569023" cy="646331"/>
          </a:xfrm>
          <a:prstGeom prst="rect">
            <a:avLst/>
          </a:prstGeom>
          <a:noFill/>
          <a:ln w="19050">
            <a:noFill/>
          </a:ln>
        </p:spPr>
        <p:txBody>
          <a:bodyPr wrap="square" rtlCol="0">
            <a:spAutoFit/>
          </a:bodyPr>
          <a:lstStyle/>
          <a:p>
            <a:r>
              <a:rPr kumimoji="1" lang="en-US" altLang="ko-KR" dirty="0"/>
              <a:t>Auto Insights</a:t>
            </a:r>
            <a:r>
              <a:rPr kumimoji="1" lang="ko-KR" altLang="en-US" dirty="0"/>
              <a:t> 클릭 </a:t>
            </a:r>
          </a:p>
        </p:txBody>
      </p:sp>
    </p:spTree>
    <p:extLst>
      <p:ext uri="{BB962C8B-B14F-4D97-AF65-F5344CB8AC3E}">
        <p14:creationId xmlns:p14="http://schemas.microsoft.com/office/powerpoint/2010/main" val="219577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유용한 </a:t>
            </a:r>
            <a:r>
              <a:rPr lang="en-US" altLang="ko-KR" dirty="0"/>
              <a:t>URL</a:t>
            </a:r>
            <a:endParaRPr lang="ko-KR" altLang="en-US" dirty="0"/>
          </a:p>
        </p:txBody>
      </p:sp>
      <p:sp>
        <p:nvSpPr>
          <p:cNvPr id="5" name="바닥글 개체 틀 4"/>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12"/>
          </p:nvPr>
        </p:nvSpPr>
        <p:spPr/>
        <p:txBody>
          <a:bodyPr/>
          <a:lstStyle/>
          <a:p>
            <a:fld id="{345D60D9-5372-5F40-9443-0F9AE5BDC3C8}" type="slidenum">
              <a:rPr lang="en-US" smtClean="0"/>
              <a:pPr/>
              <a:t>48</a:t>
            </a:fld>
            <a:endParaRPr lang="en-US" dirty="0"/>
          </a:p>
        </p:txBody>
      </p:sp>
      <p:sp>
        <p:nvSpPr>
          <p:cNvPr id="2" name="Rectangle 1"/>
          <p:cNvSpPr/>
          <p:nvPr/>
        </p:nvSpPr>
        <p:spPr>
          <a:xfrm>
            <a:off x="683775" y="1005363"/>
            <a:ext cx="5790111" cy="369332"/>
          </a:xfrm>
          <a:prstGeom prst="rect">
            <a:avLst/>
          </a:prstGeom>
        </p:spPr>
        <p:txBody>
          <a:bodyPr wrap="none">
            <a:spAutoFit/>
          </a:bodyPr>
          <a:lstStyle/>
          <a:p>
            <a:r>
              <a:rPr lang="ko-KR" altLang="en-US" dirty="0"/>
              <a:t>https://www.oracle.com/artificial-intelligence/vision/</a:t>
            </a:r>
          </a:p>
        </p:txBody>
      </p:sp>
      <p:pic>
        <p:nvPicPr>
          <p:cNvPr id="4" name="Picture 3"/>
          <p:cNvPicPr>
            <a:picLocks noChangeAspect="1"/>
          </p:cNvPicPr>
          <p:nvPr/>
        </p:nvPicPr>
        <p:blipFill rotWithShape="1">
          <a:blip r:embed="rId2"/>
          <a:srcRect l="1505" t="12765" r="1398" b="23825"/>
          <a:stretch/>
        </p:blipFill>
        <p:spPr>
          <a:xfrm>
            <a:off x="683775" y="1519966"/>
            <a:ext cx="10679288" cy="3814033"/>
          </a:xfrm>
          <a:prstGeom prst="rect">
            <a:avLst/>
          </a:prstGeom>
        </p:spPr>
      </p:pic>
      <p:sp>
        <p:nvSpPr>
          <p:cNvPr id="7" name="Rectangle 6"/>
          <p:cNvSpPr/>
          <p:nvPr/>
        </p:nvSpPr>
        <p:spPr>
          <a:xfrm>
            <a:off x="762000" y="5555505"/>
            <a:ext cx="10096500" cy="646331"/>
          </a:xfrm>
          <a:prstGeom prst="rect">
            <a:avLst/>
          </a:prstGeom>
        </p:spPr>
        <p:txBody>
          <a:bodyPr wrap="square">
            <a:spAutoFit/>
          </a:bodyPr>
          <a:lstStyle/>
          <a:p>
            <a:r>
              <a:rPr lang="ko-KR" altLang="en-US" dirty="0">
                <a:hlinkClick r:id="rId3"/>
              </a:rPr>
              <a:t>https://docs.oracle.com/en-us/iaas/vision/vision/using/home.htm</a:t>
            </a:r>
            <a:endParaRPr lang="en-US" altLang="ko-KR" dirty="0"/>
          </a:p>
          <a:p>
            <a:endParaRPr lang="ko-KR" altLang="en-US" dirty="0"/>
          </a:p>
        </p:txBody>
      </p:sp>
    </p:spTree>
    <p:extLst>
      <p:ext uri="{BB962C8B-B14F-4D97-AF65-F5344CB8AC3E}">
        <p14:creationId xmlns:p14="http://schemas.microsoft.com/office/powerpoint/2010/main" val="216570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유용한 </a:t>
            </a:r>
            <a:r>
              <a:rPr lang="en-US" altLang="ko-KR" dirty="0"/>
              <a:t>URL</a:t>
            </a:r>
            <a:endParaRPr lang="ko-KR" altLang="en-US" dirty="0"/>
          </a:p>
        </p:txBody>
      </p:sp>
      <p:sp>
        <p:nvSpPr>
          <p:cNvPr id="5" name="바닥글 개체 틀 4"/>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12"/>
          </p:nvPr>
        </p:nvSpPr>
        <p:spPr/>
        <p:txBody>
          <a:bodyPr/>
          <a:lstStyle/>
          <a:p>
            <a:fld id="{345D60D9-5372-5F40-9443-0F9AE5BDC3C8}" type="slidenum">
              <a:rPr lang="en-US" smtClean="0"/>
              <a:pPr/>
              <a:t>49</a:t>
            </a:fld>
            <a:endParaRPr lang="en-US" dirty="0"/>
          </a:p>
        </p:txBody>
      </p:sp>
      <p:sp>
        <p:nvSpPr>
          <p:cNvPr id="2" name="Rectangle 1"/>
          <p:cNvSpPr/>
          <p:nvPr/>
        </p:nvSpPr>
        <p:spPr>
          <a:xfrm>
            <a:off x="683775" y="1005363"/>
            <a:ext cx="5790111" cy="369332"/>
          </a:xfrm>
          <a:prstGeom prst="rect">
            <a:avLst/>
          </a:prstGeom>
        </p:spPr>
        <p:txBody>
          <a:bodyPr wrap="none">
            <a:spAutoFit/>
          </a:bodyPr>
          <a:lstStyle/>
          <a:p>
            <a:r>
              <a:rPr lang="ko-KR" altLang="en-US" dirty="0"/>
              <a:t>https://www.oracle.com/artificial-intelligence/vision/</a:t>
            </a:r>
          </a:p>
        </p:txBody>
      </p:sp>
      <p:pic>
        <p:nvPicPr>
          <p:cNvPr id="9" name="Picture 8"/>
          <p:cNvPicPr>
            <a:picLocks noChangeAspect="1"/>
          </p:cNvPicPr>
          <p:nvPr/>
        </p:nvPicPr>
        <p:blipFill rotWithShape="1">
          <a:blip r:embed="rId2"/>
          <a:srcRect l="521" t="15143" r="729" b="6571"/>
          <a:stretch/>
        </p:blipFill>
        <p:spPr>
          <a:xfrm>
            <a:off x="683775" y="1550194"/>
            <a:ext cx="9983566" cy="4328318"/>
          </a:xfrm>
          <a:prstGeom prst="rect">
            <a:avLst/>
          </a:prstGeom>
        </p:spPr>
      </p:pic>
      <p:sp>
        <p:nvSpPr>
          <p:cNvPr id="7" name="Rectangle 6"/>
          <p:cNvSpPr/>
          <p:nvPr/>
        </p:nvSpPr>
        <p:spPr>
          <a:xfrm>
            <a:off x="777884" y="4124345"/>
            <a:ext cx="5696002" cy="1754326"/>
          </a:xfrm>
          <a:prstGeom prst="rect">
            <a:avLst/>
          </a:prstGeom>
        </p:spPr>
        <p:txBody>
          <a:bodyPr wrap="square">
            <a:spAutoFit/>
          </a:bodyPr>
          <a:lstStyle/>
          <a:p>
            <a:pPr marL="171450" indent="-171450">
              <a:buFont typeface="Arial" panose="020B0604020202020204" pitchFamily="34" charset="0"/>
              <a:buChar char="•"/>
            </a:pPr>
            <a:r>
              <a:rPr lang="en-US" altLang="ko-KR" sz="1200" dirty="0">
                <a:hlinkClick r:id="rId3"/>
              </a:rPr>
              <a:t>https://apexapps.oracle.com/pls/apex/dbpm/r/livelabs/view-workshop?wid=931</a:t>
            </a:r>
            <a:endParaRPr lang="en-US" altLang="ko-KR" sz="1200" dirty="0"/>
          </a:p>
          <a:p>
            <a:pPr marL="171450" indent="-171450">
              <a:buFont typeface="Arial" panose="020B0604020202020204" pitchFamily="34" charset="0"/>
              <a:buChar char="•"/>
            </a:pPr>
            <a:endParaRPr lang="en-US" altLang="ko-KR" sz="1200" dirty="0"/>
          </a:p>
          <a:p>
            <a:pPr marL="171450" indent="-171450">
              <a:buFont typeface="Arial" panose="020B0604020202020204" pitchFamily="34" charset="0"/>
              <a:buChar char="•"/>
            </a:pPr>
            <a:r>
              <a:rPr lang="en-US" altLang="ko-KR" sz="1200" dirty="0">
                <a:hlinkClick r:id="rId4"/>
              </a:rPr>
              <a:t>https://apexapps.oracle.com/pls/apex/dbpm/r/livelabs/view-workshop?wid=3097&amp;clear=180&amp;session=102164197884303</a:t>
            </a:r>
            <a:endParaRPr lang="en-US" altLang="ko-KR" sz="1200" dirty="0"/>
          </a:p>
          <a:p>
            <a:pPr marL="171450" indent="-171450">
              <a:buFont typeface="Arial" panose="020B0604020202020204" pitchFamily="34" charset="0"/>
              <a:buChar char="•"/>
            </a:pPr>
            <a:endParaRPr lang="en-US" altLang="ko-KR" sz="1200" dirty="0"/>
          </a:p>
          <a:p>
            <a:pPr marL="171450" indent="-171450">
              <a:buFont typeface="Arial" panose="020B0604020202020204" pitchFamily="34" charset="0"/>
              <a:buChar char="•"/>
            </a:pPr>
            <a:r>
              <a:rPr lang="en-US" altLang="ko-KR" sz="1200" dirty="0">
                <a:hlinkClick r:id="rId4"/>
              </a:rPr>
              <a:t>https://apexapps.oracle.com/pls/apex/dbpm/r/livelabs/view-workshop?wid=3097&amp;clear=180&amp;session=102164197884303</a:t>
            </a:r>
            <a:endParaRPr lang="en-US" altLang="ko-KR" sz="1200" dirty="0"/>
          </a:p>
          <a:p>
            <a:pPr marL="171450" indent="-171450">
              <a:buFont typeface="Arial" panose="020B0604020202020204" pitchFamily="34" charset="0"/>
              <a:buChar char="•"/>
            </a:pPr>
            <a:endParaRPr lang="ko-KR" altLang="en-US" sz="1200" dirty="0"/>
          </a:p>
        </p:txBody>
      </p:sp>
    </p:spTree>
    <p:extLst>
      <p:ext uri="{BB962C8B-B14F-4D97-AF65-F5344CB8AC3E}">
        <p14:creationId xmlns:p14="http://schemas.microsoft.com/office/powerpoint/2010/main" val="180013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5F8E10-1CA4-1A4E-B576-03EA9373EEBE}"/>
              </a:ext>
            </a:extLst>
          </p:cNvPr>
          <p:cNvSpPr>
            <a:spLocks noGrp="1"/>
          </p:cNvSpPr>
          <p:nvPr>
            <p:ph type="title"/>
            <p:custDataLst>
              <p:tags r:id="rId1"/>
            </p:custDataLst>
          </p:nvPr>
        </p:nvSpPr>
        <p:spPr/>
        <p:txBody>
          <a:bodyPr/>
          <a:lstStyle/>
          <a:p>
            <a:br>
              <a:rPr lang="en-US" dirty="0"/>
            </a:br>
            <a:r>
              <a:rPr lang="ko-KR" altLang="en-US" dirty="0"/>
              <a:t>비즈니스 과제에 대한 답을 찾기 위해 도입되는 </a:t>
            </a:r>
            <a:r>
              <a:rPr lang="en-US" altLang="ko-KR" dirty="0"/>
              <a:t>AI/ML</a:t>
            </a:r>
            <a:endParaRPr lang="en-US" dirty="0"/>
          </a:p>
        </p:txBody>
      </p:sp>
      <p:sp>
        <p:nvSpPr>
          <p:cNvPr id="3" name="Footer Placeholder 2">
            <a:extLst>
              <a:ext uri="{FF2B5EF4-FFF2-40B4-BE49-F238E27FC236}">
                <a16:creationId xmlns:a16="http://schemas.microsoft.com/office/drawing/2014/main" id="{F23A960D-E40D-45AF-A1D3-3FEF08A5AD0A}"/>
              </a:ext>
            </a:extLst>
          </p:cNvPr>
          <p:cNvSpPr>
            <a:spLocks noGrp="1"/>
          </p:cNvSpPr>
          <p:nvPr>
            <p:ph type="ftr" sz="quarter" idx="11"/>
            <p:custDataLst>
              <p:tags r:id="rId2"/>
            </p:custDataLst>
          </p:nvPr>
        </p:nvSpPr>
        <p:spPr/>
        <p:txBody>
          <a:bodyPr/>
          <a:lstStyle/>
          <a:p>
            <a:r>
              <a:rPr lang="en-US"/>
              <a:t>Copyright © 2021, Oracle and/or its affiliates</a:t>
            </a:r>
          </a:p>
        </p:txBody>
      </p:sp>
      <p:sp>
        <p:nvSpPr>
          <p:cNvPr id="6" name="Slide Number Placeholder 5">
            <a:extLst>
              <a:ext uri="{FF2B5EF4-FFF2-40B4-BE49-F238E27FC236}">
                <a16:creationId xmlns:a16="http://schemas.microsoft.com/office/drawing/2014/main" id="{70BF18D0-C142-45A6-8C63-FC7E7913573B}"/>
              </a:ext>
            </a:extLst>
          </p:cNvPr>
          <p:cNvSpPr>
            <a:spLocks noGrp="1"/>
          </p:cNvSpPr>
          <p:nvPr>
            <p:ph type="sldNum" sz="quarter" idx="12"/>
            <p:custDataLst>
              <p:tags r:id="rId3"/>
            </p:custDataLst>
          </p:nvPr>
        </p:nvSpPr>
        <p:spPr/>
        <p:txBody>
          <a:bodyPr/>
          <a:lstStyle/>
          <a:p>
            <a:fld id="{345D60D9-5372-5F40-9443-0F9AE5BDC3C8}" type="slidenum">
              <a:rPr lang="en-US" smtClean="0"/>
              <a:pPr/>
              <a:t>5</a:t>
            </a:fld>
            <a:endParaRPr lang="en-US"/>
          </a:p>
        </p:txBody>
      </p:sp>
      <p:sp>
        <p:nvSpPr>
          <p:cNvPr id="4" name="Rectangle 3">
            <a:extLst>
              <a:ext uri="{FF2B5EF4-FFF2-40B4-BE49-F238E27FC236}">
                <a16:creationId xmlns:a16="http://schemas.microsoft.com/office/drawing/2014/main" id="{4472B4CF-6500-E64D-B80D-B792D57A59AB}"/>
              </a:ext>
            </a:extLst>
          </p:cNvPr>
          <p:cNvSpPr/>
          <p:nvPr>
            <p:custDataLst>
              <p:tags r:id="rId4"/>
            </p:custDataLst>
          </p:nvPr>
        </p:nvSpPr>
        <p:spPr>
          <a:xfrm rot="5400000">
            <a:off x="6432361" y="4608896"/>
            <a:ext cx="45719" cy="238542"/>
          </a:xfrm>
          <a:prstGeom prst="rect">
            <a:avLst/>
          </a:prstGeom>
          <a:solidFill>
            <a:srgbClr val="FD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3" name="Rectangle 12">
            <a:extLst>
              <a:ext uri="{FF2B5EF4-FFF2-40B4-BE49-F238E27FC236}">
                <a16:creationId xmlns:a16="http://schemas.microsoft.com/office/drawing/2014/main" id="{849F8D7D-29D3-0042-9AA5-5F96E66C2386}"/>
              </a:ext>
            </a:extLst>
          </p:cNvPr>
          <p:cNvSpPr/>
          <p:nvPr>
            <p:custDataLst>
              <p:tags r:id="rId5"/>
            </p:custDataLst>
          </p:nvPr>
        </p:nvSpPr>
        <p:spPr>
          <a:xfrm rot="5400000">
            <a:off x="1435155" y="1970660"/>
            <a:ext cx="70102" cy="365760"/>
          </a:xfrm>
          <a:prstGeom prst="rect">
            <a:avLst/>
          </a:prstGeom>
          <a:solidFill>
            <a:srgbClr val="FDFB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5" name="TextBox 14">
            <a:extLst>
              <a:ext uri="{FF2B5EF4-FFF2-40B4-BE49-F238E27FC236}">
                <a16:creationId xmlns:a16="http://schemas.microsoft.com/office/drawing/2014/main" id="{2577AAE6-84F6-1C4D-BE7E-D473CA35F1C8}"/>
              </a:ext>
            </a:extLst>
          </p:cNvPr>
          <p:cNvSpPr txBox="1"/>
          <p:nvPr>
            <p:custDataLst>
              <p:tags r:id="rId6"/>
            </p:custDataLst>
          </p:nvPr>
        </p:nvSpPr>
        <p:spPr>
          <a:xfrm>
            <a:off x="4413985" y="2789175"/>
            <a:ext cx="3474720" cy="1938992"/>
          </a:xfrm>
          <a:prstGeom prst="rect">
            <a:avLst/>
          </a:prstGeom>
          <a:noFill/>
        </p:spPr>
        <p:txBody>
          <a:bodyPr wrap="square" rtlCol="0">
            <a:spAutoFit/>
          </a:bodyPr>
          <a:lstStyle/>
          <a:p>
            <a:pPr lvl="0">
              <a:defRPr/>
            </a:pPr>
            <a:r>
              <a:rPr lang="en-US" sz="2000" dirty="0">
                <a:solidFill>
                  <a:srgbClr val="312D2A"/>
                </a:solidFill>
              </a:rPr>
              <a:t>… </a:t>
            </a:r>
            <a:r>
              <a:rPr lang="ko-KR" altLang="en-US" sz="2000" dirty="0">
                <a:solidFill>
                  <a:srgbClr val="312D2A"/>
                </a:solidFill>
              </a:rPr>
              <a:t>팀 간에 어떻게 </a:t>
            </a:r>
            <a:r>
              <a:rPr lang="ko-KR" altLang="en-US" sz="2000" b="1" dirty="0">
                <a:solidFill>
                  <a:srgbClr val="FF0000"/>
                </a:solidFill>
              </a:rPr>
              <a:t>협력</a:t>
            </a:r>
            <a:r>
              <a:rPr lang="ko-KR" altLang="en-US" sz="2000" dirty="0">
                <a:solidFill>
                  <a:srgbClr val="312D2A"/>
                </a:solidFill>
              </a:rPr>
              <a:t>을 하여</a:t>
            </a:r>
            <a:r>
              <a:rPr lang="en-US" sz="2000" dirty="0">
                <a:solidFill>
                  <a:srgbClr val="312D2A"/>
                </a:solidFill>
              </a:rPr>
              <a:t> </a:t>
            </a:r>
            <a:r>
              <a:rPr lang="ko-KR" altLang="en-US" sz="2000" dirty="0">
                <a:solidFill>
                  <a:srgbClr val="312D2A"/>
                </a:solidFill>
              </a:rPr>
              <a:t>높은 품질의 </a:t>
            </a:r>
            <a:r>
              <a:rPr lang="en-US" sz="2000" dirty="0">
                <a:solidFill>
                  <a:srgbClr val="312D2A"/>
                </a:solidFill>
              </a:rPr>
              <a:t>custom ML </a:t>
            </a:r>
            <a:r>
              <a:rPr lang="ko-KR" altLang="en-US" sz="2000" dirty="0">
                <a:solidFill>
                  <a:srgbClr val="312D2A"/>
                </a:solidFill>
              </a:rPr>
              <a:t>모델을 생성</a:t>
            </a:r>
            <a:r>
              <a:rPr lang="en-US" altLang="ko-KR" sz="2000" dirty="0">
                <a:solidFill>
                  <a:srgbClr val="312D2A"/>
                </a:solidFill>
              </a:rPr>
              <a:t>, </a:t>
            </a:r>
            <a:r>
              <a:rPr lang="ko-KR" altLang="en-US" sz="2000" dirty="0">
                <a:solidFill>
                  <a:srgbClr val="312D2A"/>
                </a:solidFill>
              </a:rPr>
              <a:t>검증</a:t>
            </a:r>
            <a:r>
              <a:rPr lang="en-US" altLang="ko-KR" sz="2000" dirty="0">
                <a:solidFill>
                  <a:srgbClr val="312D2A"/>
                </a:solidFill>
              </a:rPr>
              <a:t>, </a:t>
            </a:r>
            <a:r>
              <a:rPr lang="ko-KR" altLang="en-US" sz="2000" dirty="0">
                <a:solidFill>
                  <a:srgbClr val="312D2A"/>
                </a:solidFill>
              </a:rPr>
              <a:t>배포 및 관리할까 </a:t>
            </a:r>
            <a:r>
              <a:rPr lang="en-US" sz="2000" dirty="0">
                <a:solidFill>
                  <a:srgbClr val="312D2A"/>
                </a:solidFill>
              </a:rPr>
              <a:t>?</a:t>
            </a:r>
          </a:p>
          <a:p>
            <a:pPr lvl="0">
              <a:defRPr/>
            </a:pPr>
            <a:endParaRPr lang="en-US" sz="2000" dirty="0">
              <a:solidFill>
                <a:srgbClr val="312D2A"/>
              </a:solidFill>
            </a:endParaRPr>
          </a:p>
          <a:p>
            <a:pPr lvl="0">
              <a:defRPr/>
            </a:pPr>
            <a:endParaRPr lang="en-US" sz="2000" dirty="0">
              <a:solidFill>
                <a:srgbClr val="312D2A"/>
              </a:solidFill>
            </a:endParaRPr>
          </a:p>
        </p:txBody>
      </p:sp>
      <p:sp>
        <p:nvSpPr>
          <p:cNvPr id="11" name="TextBox 10">
            <a:extLst>
              <a:ext uri="{FF2B5EF4-FFF2-40B4-BE49-F238E27FC236}">
                <a16:creationId xmlns:a16="http://schemas.microsoft.com/office/drawing/2014/main" id="{6B8A05F5-6E4E-5348-B129-EDB0E9262B42}"/>
              </a:ext>
            </a:extLst>
          </p:cNvPr>
          <p:cNvSpPr txBox="1"/>
          <p:nvPr>
            <p:custDataLst>
              <p:tags r:id="rId7"/>
            </p:custDataLst>
          </p:nvPr>
        </p:nvSpPr>
        <p:spPr>
          <a:xfrm>
            <a:off x="8104023" y="2765998"/>
            <a:ext cx="3362348" cy="1631216"/>
          </a:xfrm>
          <a:prstGeom prst="rect">
            <a:avLst/>
          </a:prstGeom>
          <a:noFill/>
        </p:spPr>
        <p:txBody>
          <a:bodyPr wrap="square" rtlCol="0">
            <a:spAutoFit/>
          </a:bodyPr>
          <a:lstStyle/>
          <a:p>
            <a:pPr lvl="0">
              <a:defRPr/>
            </a:pPr>
            <a:r>
              <a:rPr lang="en-US" sz="2000" dirty="0">
                <a:solidFill>
                  <a:srgbClr val="312D2A"/>
                </a:solidFill>
              </a:rPr>
              <a:t>… </a:t>
            </a:r>
            <a:r>
              <a:rPr lang="ko-KR" altLang="en-US" sz="2000" dirty="0">
                <a:solidFill>
                  <a:srgbClr val="312D2A"/>
                </a:solidFill>
              </a:rPr>
              <a:t>온프레미스</a:t>
            </a:r>
            <a:r>
              <a:rPr lang="en-US" altLang="ko-KR" sz="2000" dirty="0">
                <a:solidFill>
                  <a:srgbClr val="312D2A"/>
                </a:solidFill>
              </a:rPr>
              <a:t>, </a:t>
            </a:r>
            <a:r>
              <a:rPr lang="ko-KR" altLang="en-US" sz="2000" dirty="0">
                <a:solidFill>
                  <a:srgbClr val="312D2A"/>
                </a:solidFill>
              </a:rPr>
              <a:t>클라우드 및 외부 소스의 다양한 형식의 </a:t>
            </a:r>
            <a:r>
              <a:rPr lang="ko-KR" altLang="en-US" sz="2000" b="1" dirty="0">
                <a:solidFill>
                  <a:srgbClr val="FF0000"/>
                </a:solidFill>
              </a:rPr>
              <a:t>모든 데이터를 액세스</a:t>
            </a:r>
            <a:r>
              <a:rPr lang="ko-KR" altLang="en-US" sz="2000" dirty="0">
                <a:solidFill>
                  <a:srgbClr val="312D2A"/>
                </a:solidFill>
              </a:rPr>
              <a:t>할 수 있을까</a:t>
            </a:r>
            <a:r>
              <a:rPr lang="en-US" altLang="ko-KR" sz="2000" dirty="0">
                <a:solidFill>
                  <a:srgbClr val="312D2A"/>
                </a:solidFill>
              </a:rPr>
              <a:t>?</a:t>
            </a: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12" name="TextBox 11">
            <a:extLst>
              <a:ext uri="{FF2B5EF4-FFF2-40B4-BE49-F238E27FC236}">
                <a16:creationId xmlns:a16="http://schemas.microsoft.com/office/drawing/2014/main" id="{42992F2D-CC72-8447-85A5-9F394E8BC062}"/>
              </a:ext>
            </a:extLst>
          </p:cNvPr>
          <p:cNvSpPr txBox="1"/>
          <p:nvPr>
            <p:custDataLst>
              <p:tags r:id="rId8"/>
            </p:custDataLst>
          </p:nvPr>
        </p:nvSpPr>
        <p:spPr>
          <a:xfrm>
            <a:off x="797104" y="2765998"/>
            <a:ext cx="3474720" cy="1631216"/>
          </a:xfrm>
          <a:prstGeom prst="rect">
            <a:avLst/>
          </a:prstGeom>
          <a:noFill/>
        </p:spPr>
        <p:txBody>
          <a:bodyPr wrap="square" rtlCol="0">
            <a:spAutoFit/>
          </a:bodyPr>
          <a:lstStyle/>
          <a:p>
            <a:pPr lvl="0">
              <a:spcBef>
                <a:spcPct val="0"/>
              </a:spcBef>
              <a:spcAft>
                <a:spcPct val="0"/>
              </a:spcAft>
              <a:defRPr/>
            </a:pPr>
            <a:r>
              <a:rPr kumimoji="0" lang="en-US" sz="2000" i="0" u="none" strike="noStrike" kern="1200" cap="none" spc="0" normalizeH="0" baseline="0" noProof="0" dirty="0">
                <a:ln>
                  <a:noFill/>
                </a:ln>
                <a:solidFill>
                  <a:srgbClr val="312D2A"/>
                </a:solidFill>
                <a:effectLst/>
                <a:uLnTx/>
                <a:uFillTx/>
                <a:latin typeface="Oracle Sans Tab"/>
                <a:ea typeface="+mn-ea"/>
                <a:cs typeface="+mn-cs"/>
              </a:rPr>
              <a:t>… </a:t>
            </a:r>
            <a:r>
              <a:rPr kumimoji="0" lang="en-US" sz="2000" b="1" i="0" u="none" strike="noStrike" kern="1200" cap="none" spc="0" normalizeH="0" baseline="0" noProof="0" dirty="0">
                <a:ln>
                  <a:noFill/>
                </a:ln>
                <a:solidFill>
                  <a:srgbClr val="FF0000"/>
                </a:solidFill>
                <a:effectLst/>
                <a:uLnTx/>
                <a:uFillTx/>
                <a:latin typeface="Oracle Sans Tab"/>
                <a:ea typeface="+mn-ea"/>
                <a:cs typeface="+mn-cs"/>
              </a:rPr>
              <a:t>‘off-the-shelf’ </a:t>
            </a:r>
            <a:r>
              <a:rPr lang="en-US" altLang="ko-KR" sz="2000" b="1" dirty="0">
                <a:solidFill>
                  <a:srgbClr val="FF0000"/>
                </a:solidFill>
              </a:rPr>
              <a:t>AI</a:t>
            </a:r>
            <a:r>
              <a:rPr lang="ko-KR" altLang="en-US" sz="2000" dirty="0">
                <a:solidFill>
                  <a:srgbClr val="312D2A"/>
                </a:solidFill>
              </a:rPr>
              <a:t>를 사용하여 </a:t>
            </a:r>
            <a:r>
              <a:rPr lang="en-US" altLang="ko-KR" sz="2000" dirty="0">
                <a:solidFill>
                  <a:srgbClr val="312D2A"/>
                </a:solidFill>
              </a:rPr>
              <a:t>(</a:t>
            </a:r>
            <a:r>
              <a:rPr lang="ko-KR" altLang="en-US" sz="2000" dirty="0">
                <a:solidFill>
                  <a:srgbClr val="312D2A"/>
                </a:solidFill>
              </a:rPr>
              <a:t>이미지</a:t>
            </a:r>
            <a:r>
              <a:rPr lang="en-US" altLang="ko-KR" sz="2000" dirty="0">
                <a:solidFill>
                  <a:srgbClr val="312D2A"/>
                </a:solidFill>
              </a:rPr>
              <a:t>, </a:t>
            </a:r>
            <a:r>
              <a:rPr lang="ko-KR" altLang="en-US" sz="2000" dirty="0">
                <a:solidFill>
                  <a:srgbClr val="312D2A"/>
                </a:solidFill>
              </a:rPr>
              <a:t>텍스트</a:t>
            </a:r>
            <a:r>
              <a:rPr lang="en-US" altLang="ko-KR" sz="2000" dirty="0">
                <a:solidFill>
                  <a:srgbClr val="312D2A"/>
                </a:solidFill>
              </a:rPr>
              <a:t>, </a:t>
            </a:r>
            <a:r>
              <a:rPr lang="ko-KR" altLang="en-US" sz="2000" dirty="0">
                <a:solidFill>
                  <a:srgbClr val="312D2A"/>
                </a:solidFill>
              </a:rPr>
              <a:t>음성</a:t>
            </a:r>
            <a:r>
              <a:rPr lang="en-US" altLang="ko-KR" sz="2000" dirty="0">
                <a:solidFill>
                  <a:srgbClr val="312D2A"/>
                </a:solidFill>
              </a:rPr>
              <a:t>, </a:t>
            </a:r>
            <a:r>
              <a:rPr lang="ko-KR" altLang="en-US" sz="2000" dirty="0">
                <a:solidFill>
                  <a:srgbClr val="312D2A"/>
                </a:solidFill>
              </a:rPr>
              <a:t>오디오</a:t>
            </a:r>
            <a:r>
              <a:rPr lang="en-US" altLang="ko-KR" sz="2000" dirty="0">
                <a:solidFill>
                  <a:srgbClr val="312D2A"/>
                </a:solidFill>
              </a:rPr>
              <a:t>, </a:t>
            </a:r>
            <a:r>
              <a:rPr lang="ko-KR" altLang="en-US" sz="2000" dirty="0">
                <a:solidFill>
                  <a:srgbClr val="312D2A"/>
                </a:solidFill>
              </a:rPr>
              <a:t>시계열 및 트랜잭션과 같은 데이터에서</a:t>
            </a:r>
            <a:r>
              <a:rPr lang="en-US" altLang="ko-KR" sz="2000" dirty="0">
                <a:solidFill>
                  <a:srgbClr val="312D2A"/>
                </a:solidFill>
              </a:rPr>
              <a:t>) </a:t>
            </a:r>
            <a:r>
              <a:rPr lang="ko-KR" altLang="en-US" sz="2000" dirty="0">
                <a:solidFill>
                  <a:srgbClr val="312D2A"/>
                </a:solidFill>
              </a:rPr>
              <a:t>새로운 통찰력을 얻을까 </a:t>
            </a:r>
            <a:r>
              <a:rPr lang="en-US" altLang="ko-KR" sz="2000" dirty="0">
                <a:solidFill>
                  <a:srgbClr val="312D2A"/>
                </a:solidFill>
              </a:rPr>
              <a:t>?</a:t>
            </a:r>
            <a:endParaRPr kumimoji="0" lang="en-US" sz="2000" b="0" i="0" u="none" strike="noStrike" kern="1200" cap="none" spc="0" normalizeH="0" baseline="0" noProof="0" dirty="0">
              <a:ln>
                <a:noFill/>
              </a:ln>
              <a:solidFill>
                <a:srgbClr val="312D2A"/>
              </a:solidFill>
              <a:effectLst/>
              <a:uLnTx/>
              <a:uFillTx/>
              <a:latin typeface="Oracle Sans Tab"/>
              <a:ea typeface="+mn-ea"/>
              <a:cs typeface="+mn-cs"/>
            </a:endParaRPr>
          </a:p>
        </p:txBody>
      </p:sp>
      <p:grpSp>
        <p:nvGrpSpPr>
          <p:cNvPr id="8" name="Group 7">
            <a:extLst>
              <a:ext uri="{FF2B5EF4-FFF2-40B4-BE49-F238E27FC236}">
                <a16:creationId xmlns:a16="http://schemas.microsoft.com/office/drawing/2014/main" id="{71F2E2CC-1509-F142-B4F9-B40EB094031A}"/>
              </a:ext>
            </a:extLst>
          </p:cNvPr>
          <p:cNvGrpSpPr/>
          <p:nvPr>
            <p:custDataLst>
              <p:tags r:id="rId9"/>
            </p:custDataLst>
          </p:nvPr>
        </p:nvGrpSpPr>
        <p:grpSpPr>
          <a:xfrm>
            <a:off x="4300561" y="2599362"/>
            <a:ext cx="3588144" cy="2465798"/>
            <a:chOff x="4126938" y="2315818"/>
            <a:chExt cx="3588144" cy="2743199"/>
          </a:xfrm>
        </p:grpSpPr>
        <p:cxnSp>
          <p:nvCxnSpPr>
            <p:cNvPr id="14" name="Straight Connector 13">
              <a:extLst>
                <a:ext uri="{FF2B5EF4-FFF2-40B4-BE49-F238E27FC236}">
                  <a16:creationId xmlns:a16="http://schemas.microsoft.com/office/drawing/2014/main" id="{39BE7DF6-C6F1-DF40-896B-C0FE65F6A402}"/>
                </a:ext>
              </a:extLst>
            </p:cNvPr>
            <p:cNvCxnSpPr/>
            <p:nvPr>
              <p:custDataLst>
                <p:tags r:id="rId11"/>
              </p:custDataLst>
            </p:nvPr>
          </p:nvCxnSpPr>
          <p:spPr>
            <a:xfrm flipH="1">
              <a:off x="4126938" y="2315818"/>
              <a:ext cx="0" cy="2743199"/>
            </a:xfrm>
            <a:prstGeom prst="line">
              <a:avLst/>
            </a:prstGeom>
            <a:ln w="19050">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A16699-CFDD-E64E-B5AC-C568FE66783D}"/>
                </a:ext>
              </a:extLst>
            </p:cNvPr>
            <p:cNvCxnSpPr/>
            <p:nvPr>
              <p:custDataLst>
                <p:tags r:id="rId12"/>
              </p:custDataLst>
            </p:nvPr>
          </p:nvCxnSpPr>
          <p:spPr>
            <a:xfrm flipH="1">
              <a:off x="7715082" y="2315818"/>
              <a:ext cx="0" cy="2743199"/>
            </a:xfrm>
            <a:prstGeom prst="line">
              <a:avLst/>
            </a:prstGeom>
            <a:ln w="19050">
              <a:solidFill>
                <a:srgbClr val="000000">
                  <a:alpha val="20000"/>
                </a:srgbClr>
              </a:solidFill>
            </a:ln>
          </p:spPr>
          <p:style>
            <a:lnRef idx="1">
              <a:schemeClr val="accent1"/>
            </a:lnRef>
            <a:fillRef idx="0">
              <a:schemeClr val="accent1"/>
            </a:fillRef>
            <a:effectRef idx="0">
              <a:schemeClr val="accent1"/>
            </a:effectRef>
            <a:fontRef idx="minor">
              <a:schemeClr val="tx1"/>
            </a:fontRef>
          </p:style>
        </p:cxnSp>
      </p:grpSp>
      <p:pic>
        <p:nvPicPr>
          <p:cNvPr id="17" name="OTag">
            <a:extLst>
              <a:ext uri="{FF2B5EF4-FFF2-40B4-BE49-F238E27FC236}">
                <a16:creationId xmlns:a16="http://schemas.microsoft.com/office/drawing/2014/main" id="{9AEF15B1-94C4-D348-9201-BE8946960BC5}"/>
              </a:ext>
              <a:ext uri="{C183D7F6-B498-43B3-948B-1728B52AA6E4}">
                <adec:decorative xmlns:adec="http://schemas.microsoft.com/office/drawing/2017/decorative" val="1"/>
              </a:ext>
            </a:extLst>
          </p:cNvPr>
          <p:cNvPicPr>
            <a:picLocks noChangeAspect="1"/>
          </p:cNvPicPr>
          <p:nvPr>
            <p:custDataLst>
              <p:tags r:id="rId10"/>
            </p:custDataLst>
          </p:nvPr>
        </p:nvPicPr>
        <p:blipFill>
          <a:blip r:embed="rId15">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0887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t>Live-Labs Work shop</a:t>
            </a:r>
            <a:endParaRPr lang="ko-KR" altLang="en-US" dirty="0"/>
          </a:p>
        </p:txBody>
      </p:sp>
      <p:sp>
        <p:nvSpPr>
          <p:cNvPr id="5" name="바닥글 개체 틀 4"/>
          <p:cNvSpPr>
            <a:spLocks noGrp="1"/>
          </p:cNvSpPr>
          <p:nvPr>
            <p:ph type="ftr" sz="quarter" idx="4294967295"/>
          </p:nvPr>
        </p:nvSpPr>
        <p:spPr>
          <a:xfrm>
            <a:off x="0" y="6424613"/>
            <a:ext cx="5746750" cy="365125"/>
          </a:xfrm>
        </p:spPr>
        <p:txBody>
          <a:bodyPr/>
          <a:lstStyle/>
          <a:p>
            <a:r>
              <a:rPr lang="en-US"/>
              <a:t>Copyright © 2021, Oracle and/or its affiliates  |  Confidential: Internal/Restricted/Highly Restricted</a:t>
            </a:r>
            <a:endParaRPr lang="en-US" dirty="0"/>
          </a:p>
        </p:txBody>
      </p:sp>
      <p:sp>
        <p:nvSpPr>
          <p:cNvPr id="6" name="슬라이드 번호 개체 틀 5"/>
          <p:cNvSpPr>
            <a:spLocks noGrp="1"/>
          </p:cNvSpPr>
          <p:nvPr>
            <p:ph type="sldNum" sz="quarter" idx="4294967295"/>
          </p:nvPr>
        </p:nvSpPr>
        <p:spPr>
          <a:xfrm>
            <a:off x="0" y="6423025"/>
            <a:ext cx="365125" cy="366713"/>
          </a:xfrm>
        </p:spPr>
        <p:txBody>
          <a:bodyPr/>
          <a:lstStyle/>
          <a:p>
            <a:fld id="{345D60D9-5372-5F40-9443-0F9AE5BDC3C8}" type="slidenum">
              <a:rPr lang="en-US" smtClean="0"/>
              <a:pPr/>
              <a:t>50</a:t>
            </a:fld>
            <a:endParaRPr lang="en-US" dirty="0"/>
          </a:p>
        </p:txBody>
      </p:sp>
      <p:sp>
        <p:nvSpPr>
          <p:cNvPr id="2" name="Rectangle 1"/>
          <p:cNvSpPr/>
          <p:nvPr/>
        </p:nvSpPr>
        <p:spPr>
          <a:xfrm>
            <a:off x="683775" y="1005363"/>
            <a:ext cx="8928919" cy="646331"/>
          </a:xfrm>
          <a:prstGeom prst="rect">
            <a:avLst/>
          </a:prstGeom>
        </p:spPr>
        <p:txBody>
          <a:bodyPr wrap="none">
            <a:spAutoFit/>
          </a:bodyPr>
          <a:lstStyle/>
          <a:p>
            <a:pPr marL="171450" indent="-171450">
              <a:buFont typeface="Arial" panose="020B0604020202020204" pitchFamily="34" charset="0"/>
              <a:buChar char="•"/>
            </a:pPr>
            <a:r>
              <a:rPr lang="en-US" altLang="ko-KR" dirty="0">
                <a:hlinkClick r:id="rId2"/>
              </a:rPr>
              <a:t>https://apexapps.oracle.com/pls/apex/dbpm/r/livelabs/view-workshop?wid=931</a:t>
            </a:r>
            <a:endParaRPr lang="en-US" altLang="ko-KR" dirty="0"/>
          </a:p>
          <a:p>
            <a:pPr marL="171450" indent="-171450">
              <a:buFont typeface="Arial" panose="020B0604020202020204" pitchFamily="34" charset="0"/>
              <a:buChar char="•"/>
            </a:pPr>
            <a:endParaRPr lang="en-US" altLang="ko-KR" dirty="0"/>
          </a:p>
        </p:txBody>
      </p:sp>
      <p:pic>
        <p:nvPicPr>
          <p:cNvPr id="10" name="Content Placeholder 9"/>
          <p:cNvPicPr>
            <a:picLocks noGrp="1" noChangeAspect="1"/>
          </p:cNvPicPr>
          <p:nvPr>
            <p:ph sz="quarter" idx="13"/>
          </p:nvPr>
        </p:nvPicPr>
        <p:blipFill rotWithShape="1">
          <a:blip r:embed="rId3"/>
          <a:srcRect l="15937" t="10761" r="15000" b="477"/>
          <a:stretch/>
        </p:blipFill>
        <p:spPr>
          <a:xfrm>
            <a:off x="1833959" y="1600200"/>
            <a:ext cx="8552657" cy="4508500"/>
          </a:xfrm>
          <a:prstGeom prst="rect">
            <a:avLst/>
          </a:prstGeom>
        </p:spPr>
      </p:pic>
    </p:spTree>
    <p:extLst>
      <p:ext uri="{BB962C8B-B14F-4D97-AF65-F5344CB8AC3E}">
        <p14:creationId xmlns:p14="http://schemas.microsoft.com/office/powerpoint/2010/main" val="193311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a:t>Live-Labs Work shop</a:t>
            </a:r>
            <a:endParaRPr lang="ko-KR" altLang="en-US" dirty="0"/>
          </a:p>
        </p:txBody>
      </p:sp>
      <p:sp>
        <p:nvSpPr>
          <p:cNvPr id="4" name="Date Placeholder 3"/>
          <p:cNvSpPr>
            <a:spLocks noGrp="1"/>
          </p:cNvSpPr>
          <p:nvPr>
            <p:ph type="dt" sz="half" idx="14"/>
          </p:nvPr>
        </p:nvSpPr>
        <p:spPr/>
        <p:txBody>
          <a:bodyPr/>
          <a:lstStyle/>
          <a:p>
            <a:r>
              <a:rPr lang="en-US"/>
              <a:t>[Date]</a:t>
            </a:r>
            <a:endParaRPr lang="en-US" dirty="0"/>
          </a:p>
        </p:txBody>
      </p:sp>
      <p:sp>
        <p:nvSpPr>
          <p:cNvPr id="5" name="Footer Placeholder 4"/>
          <p:cNvSpPr>
            <a:spLocks noGrp="1"/>
          </p:cNvSpPr>
          <p:nvPr>
            <p:ph type="ftr" sz="quarter" idx="15"/>
          </p:nvPr>
        </p:nvSpPr>
        <p:spPr/>
        <p:txBody>
          <a:bodyPr/>
          <a:lstStyle/>
          <a:p>
            <a:r>
              <a:rPr lang="en-US"/>
              <a:t>Copyright © 2021, Oracle and/or its affiliates  |  Confidential: Internal/Restricted/Highly Restricted</a:t>
            </a:r>
            <a:endParaRPr lang="en-US" dirty="0"/>
          </a:p>
        </p:txBody>
      </p:sp>
      <p:sp>
        <p:nvSpPr>
          <p:cNvPr id="6" name="Slide Number Placeholder 5"/>
          <p:cNvSpPr>
            <a:spLocks noGrp="1"/>
          </p:cNvSpPr>
          <p:nvPr>
            <p:ph type="sldNum" sz="quarter" idx="16"/>
          </p:nvPr>
        </p:nvSpPr>
        <p:spPr/>
        <p:txBody>
          <a:bodyPr/>
          <a:lstStyle/>
          <a:p>
            <a:fld id="{345D60D9-5372-5F40-9443-0F9AE5BDC3C8}" type="slidenum">
              <a:rPr lang="en-US" smtClean="0"/>
              <a:pPr/>
              <a:t>51</a:t>
            </a:fld>
            <a:endParaRPr lang="en-US" dirty="0"/>
          </a:p>
        </p:txBody>
      </p:sp>
      <p:pic>
        <p:nvPicPr>
          <p:cNvPr id="8" name="Content Placeholder 7"/>
          <p:cNvPicPr>
            <a:picLocks noGrp="1" noChangeAspect="1"/>
          </p:cNvPicPr>
          <p:nvPr>
            <p:ph sz="quarter" idx="13"/>
          </p:nvPr>
        </p:nvPicPr>
        <p:blipFill rotWithShape="1">
          <a:blip r:embed="rId2"/>
          <a:srcRect t="10111" r="269"/>
          <a:stretch/>
        </p:blipFill>
        <p:spPr>
          <a:xfrm>
            <a:off x="1536904" y="1600200"/>
            <a:ext cx="9146766" cy="4508500"/>
          </a:xfrm>
          <a:prstGeom prst="rect">
            <a:avLst/>
          </a:prstGeom>
        </p:spPr>
      </p:pic>
    </p:spTree>
    <p:extLst>
      <p:ext uri="{BB962C8B-B14F-4D97-AF65-F5344CB8AC3E}">
        <p14:creationId xmlns:p14="http://schemas.microsoft.com/office/powerpoint/2010/main" val="343689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5CD7-8BB6-43D7-937A-AE9B10A04E1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09E76776-A10A-4E39-A76D-503C0881F489}"/>
              </a:ext>
            </a:extLst>
          </p:cNvPr>
          <p:cNvSpPr>
            <a:spLocks noGrp="1"/>
          </p:cNvSpPr>
          <p:nvPr>
            <p:ph type="body" sz="quarter" idx="37"/>
          </p:nvPr>
        </p:nvSpPr>
        <p:spPr/>
        <p:txBody>
          <a:bodyPr/>
          <a:lstStyle/>
          <a:p>
            <a:endParaRPr lang="en-US" dirty="0"/>
          </a:p>
        </p:txBody>
      </p:sp>
      <p:sp>
        <p:nvSpPr>
          <p:cNvPr id="5" name="Slide Number Placeholder 4">
            <a:extLst>
              <a:ext uri="{FF2B5EF4-FFF2-40B4-BE49-F238E27FC236}">
                <a16:creationId xmlns:a16="http://schemas.microsoft.com/office/drawing/2014/main" id="{68ECAD4E-4BC9-4FC4-961F-229C92CA27E4}"/>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52</a:t>
            </a:fld>
            <a:endParaRPr lang="en-US" dirty="0"/>
          </a:p>
        </p:txBody>
      </p:sp>
      <p:sp>
        <p:nvSpPr>
          <p:cNvPr id="6" name="Footer Placeholder 5">
            <a:extLst>
              <a:ext uri="{FF2B5EF4-FFF2-40B4-BE49-F238E27FC236}">
                <a16:creationId xmlns:a16="http://schemas.microsoft.com/office/drawing/2014/main" id="{0B840111-57F7-4C20-901D-9B6AAC441015}"/>
              </a:ext>
            </a:extLst>
          </p:cNvPr>
          <p:cNvSpPr>
            <a:spLocks noGrp="1"/>
          </p:cNvSpPr>
          <p:nvPr>
            <p:ph type="ftr" sz="quarter" idx="39"/>
          </p:nvPr>
        </p:nvSpPr>
        <p:spPr>
          <a:xfrm>
            <a:off x="1127759" y="6423978"/>
            <a:ext cx="5745379" cy="365125"/>
          </a:xfrm>
        </p:spPr>
        <p:txBody>
          <a:bodyPr/>
          <a:lstStyle/>
          <a:p>
            <a:r>
              <a:rPr lang="en-US"/>
              <a:t>Copyright © 2021, Oracle and/or its affiliates  |  Confidential: Internal/Restricted/Highly Restricted</a:t>
            </a:r>
            <a:endParaRPr lang="en-US" dirty="0"/>
          </a:p>
        </p:txBody>
      </p:sp>
      <p:sp>
        <p:nvSpPr>
          <p:cNvPr id="7" name="Date Placeholder 6">
            <a:extLst>
              <a:ext uri="{FF2B5EF4-FFF2-40B4-BE49-F238E27FC236}">
                <a16:creationId xmlns:a16="http://schemas.microsoft.com/office/drawing/2014/main" id="{DEF4A879-0A71-469C-9008-AC7A2003F4A4}"/>
              </a:ext>
            </a:extLst>
          </p:cNvPr>
          <p:cNvSpPr>
            <a:spLocks noGrp="1"/>
          </p:cNvSpPr>
          <p:nvPr>
            <p:ph type="dt" sz="half" idx="38"/>
          </p:nvPr>
        </p:nvSpPr>
        <p:spPr/>
        <p:txBody>
          <a:bodyPr/>
          <a:lstStyle/>
          <a:p>
            <a:r>
              <a:rPr lang="en-US"/>
              <a:t>[Date]</a:t>
            </a:r>
            <a:endParaRPr lang="en-US" dirty="0"/>
          </a:p>
        </p:txBody>
      </p:sp>
      <p:sp>
        <p:nvSpPr>
          <p:cNvPr id="8" name="텍스트 개체 틀 7"/>
          <p:cNvSpPr>
            <a:spLocks noGrp="1"/>
          </p:cNvSpPr>
          <p:nvPr>
            <p:ph type="body" sz="quarter" idx="36"/>
          </p:nvPr>
        </p:nvSpPr>
        <p:spPr/>
        <p:txBody>
          <a:bodyPr/>
          <a:lstStyle/>
          <a:p>
            <a:endParaRPr lang="ko-KR" altLang="en-US"/>
          </a:p>
        </p:txBody>
      </p:sp>
    </p:spTree>
    <p:extLst>
      <p:ext uri="{BB962C8B-B14F-4D97-AF65-F5344CB8AC3E}">
        <p14:creationId xmlns:p14="http://schemas.microsoft.com/office/powerpoint/2010/main" val="23450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28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FE60-2BCA-9E41-9233-07F495F91D03}"/>
              </a:ext>
            </a:extLst>
          </p:cNvPr>
          <p:cNvSpPr>
            <a:spLocks noGrp="1"/>
          </p:cNvSpPr>
          <p:nvPr>
            <p:ph type="title"/>
          </p:nvPr>
        </p:nvSpPr>
        <p:spPr/>
        <p:txBody>
          <a:bodyPr/>
          <a:lstStyle/>
          <a:p>
            <a:r>
              <a:rPr lang="ko-KR" altLang="en-US" dirty="0"/>
              <a:t>오라클</a:t>
            </a:r>
            <a:r>
              <a:rPr lang="en-US" dirty="0"/>
              <a:t> AI/ML </a:t>
            </a:r>
            <a:r>
              <a:rPr lang="ko-KR" altLang="en-US" dirty="0"/>
              <a:t>플랫폼 서비스</a:t>
            </a:r>
            <a:endParaRPr lang="en-US" dirty="0"/>
          </a:p>
        </p:txBody>
      </p:sp>
      <p:sp>
        <p:nvSpPr>
          <p:cNvPr id="3" name="Footer Placeholder 2">
            <a:extLst>
              <a:ext uri="{FF2B5EF4-FFF2-40B4-BE49-F238E27FC236}">
                <a16:creationId xmlns:a16="http://schemas.microsoft.com/office/drawing/2014/main" id="{5E6126F7-3D5C-6B45-A849-C9A159D05140}"/>
              </a:ext>
            </a:extLst>
          </p:cNvPr>
          <p:cNvSpPr>
            <a:spLocks noGrp="1"/>
          </p:cNvSpPr>
          <p:nvPr>
            <p:ph type="ftr" sz="quarter" idx="11"/>
          </p:nvPr>
        </p:nvSpPr>
        <p:spPr>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8B8580"/>
                </a:solidFill>
                <a:effectLst/>
                <a:uLnTx/>
                <a:uFillTx/>
                <a:latin typeface="Oracle Sans"/>
                <a:cs typeface="Arial"/>
              </a:rPr>
              <a:t>Copyright © 2021, Oracle and/or its affiliates  |  Confidential: Internal/Restricted/Highly Restricted</a:t>
            </a:r>
            <a:endParaRPr kumimoji="0" lang="en-US" sz="1000" b="0" i="0" u="none" strike="noStrike" kern="1200" cap="none" spc="0" normalizeH="0" baseline="0" noProof="0" dirty="0">
              <a:ln>
                <a:noFill/>
              </a:ln>
              <a:solidFill>
                <a:srgbClr val="8B8580"/>
              </a:solidFill>
              <a:effectLst/>
              <a:uLnTx/>
              <a:uFillTx/>
              <a:latin typeface="Oracle Sans"/>
              <a:cs typeface="Arial"/>
            </a:endParaRPr>
          </a:p>
        </p:txBody>
      </p:sp>
      <p:sp>
        <p:nvSpPr>
          <p:cNvPr id="4" name="Slide Number Placeholder 3">
            <a:extLst>
              <a:ext uri="{FF2B5EF4-FFF2-40B4-BE49-F238E27FC236}">
                <a16:creationId xmlns:a16="http://schemas.microsoft.com/office/drawing/2014/main" id="{ACEC2386-EA39-6E47-8038-3AABB35FC01A}"/>
              </a:ext>
            </a:extLst>
          </p:cNvPr>
          <p:cNvSpPr>
            <a:spLocks noGrp="1"/>
          </p:cNvSpPr>
          <p:nvPr>
            <p:ph type="sldNum" sz="quarter" idx="12"/>
          </p:nvPr>
        </p:nvSpPr>
        <p:spPr>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cs typeface="Arial"/>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8B8580"/>
              </a:solidFill>
              <a:effectLst/>
              <a:uLnTx/>
              <a:uFillTx/>
              <a:latin typeface="Oracle Sans"/>
              <a:cs typeface="Arial"/>
            </a:endParaRPr>
          </a:p>
        </p:txBody>
      </p:sp>
      <p:sp>
        <p:nvSpPr>
          <p:cNvPr id="6" name="Slide Number Placeholder 3">
            <a:extLst>
              <a:ext uri="{FF2B5EF4-FFF2-40B4-BE49-F238E27FC236}">
                <a16:creationId xmlns:a16="http://schemas.microsoft.com/office/drawing/2014/main" id="{31A3B645-8F26-004E-8103-4CB0E11B9C9A}"/>
              </a:ext>
            </a:extLst>
          </p:cNvPr>
          <p:cNvSpPr txBox="1"/>
          <p:nvPr/>
        </p:nvSpPr>
        <p:spPr>
          <a:xfrm>
            <a:off x="757515" y="6356350"/>
            <a:ext cx="38644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850" b="0" i="0" u="none" strike="noStrike" kern="1200" cap="none" spc="0" normalizeH="0" baseline="0" noProof="0">
                <a:ln>
                  <a:noFill/>
                </a:ln>
                <a:solidFill>
                  <a:srgbClr val="58595B"/>
                </a:solidFill>
                <a:effectLst/>
                <a:uLnTx/>
                <a:uFillTx/>
                <a:latin typeface="Calibri" panose="020F0502020204030204"/>
                <a:cs typeface="Arial"/>
              </a:rPr>
              <a:t> </a:t>
            </a:r>
            <a:endParaRPr kumimoji="0" lang="uk-UA" sz="850" b="0" i="0" u="none" strike="noStrike" kern="1200" cap="none" spc="0" normalizeH="0" baseline="0" noProof="0">
              <a:ln>
                <a:noFill/>
              </a:ln>
              <a:solidFill>
                <a:srgbClr val="58595B"/>
              </a:solidFill>
              <a:effectLst/>
              <a:uLnTx/>
              <a:uFillTx/>
              <a:latin typeface="Calibri"/>
              <a:cs typeface="Arial"/>
            </a:endParaRPr>
          </a:p>
        </p:txBody>
      </p:sp>
      <p:sp>
        <p:nvSpPr>
          <p:cNvPr id="93" name="Rounded Rectangle 92">
            <a:extLst>
              <a:ext uri="{FF2B5EF4-FFF2-40B4-BE49-F238E27FC236}">
                <a16:creationId xmlns:a16="http://schemas.microsoft.com/office/drawing/2014/main" id="{615AF4C7-2742-F04C-AED0-B83814B3AA4D}"/>
              </a:ext>
            </a:extLst>
          </p:cNvPr>
          <p:cNvSpPr/>
          <p:nvPr/>
        </p:nvSpPr>
        <p:spPr>
          <a:xfrm>
            <a:off x="2060885" y="5029796"/>
            <a:ext cx="7960501" cy="884481"/>
          </a:xfrm>
          <a:prstGeom prst="roundRect">
            <a:avLst>
              <a:gd name="adj" fmla="val 5909"/>
            </a:avLst>
          </a:prstGeom>
          <a:solidFill>
            <a:schemeClr val="accent5">
              <a:lumMod val="40000"/>
              <a:lumOff val="60000"/>
            </a:schemeClr>
          </a:solidFill>
          <a:ln>
            <a:solidFill>
              <a:srgbClr val="C7463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schemeClr val="tx1"/>
                </a:solidFill>
                <a:effectLst/>
                <a:uLnTx/>
                <a:uFillTx/>
                <a:latin typeface="Oracle Sans"/>
                <a:cs typeface="Arial"/>
              </a:rPr>
              <a:t>오라클 </a:t>
            </a:r>
            <a:r>
              <a:rPr kumimoji="0" lang="ko-KR" altLang="en-US" sz="1400" b="0" i="0" u="none" strike="noStrike" kern="1200" cap="none" spc="0" normalizeH="0" baseline="0" noProof="0" dirty="0" err="1">
                <a:ln>
                  <a:noFill/>
                </a:ln>
                <a:solidFill>
                  <a:schemeClr val="tx1"/>
                </a:solidFill>
                <a:effectLst/>
                <a:uLnTx/>
                <a:uFillTx/>
                <a:latin typeface="Oracle Sans"/>
                <a:cs typeface="Arial"/>
              </a:rPr>
              <a:t>클라우드</a:t>
            </a:r>
            <a:r>
              <a:rPr kumimoji="0" lang="ko-KR" altLang="en-US" sz="1400" b="0" i="0" u="none" strike="noStrike" kern="1200" cap="none" spc="0" normalizeH="0" baseline="0" noProof="0" dirty="0">
                <a:ln>
                  <a:noFill/>
                </a:ln>
                <a:solidFill>
                  <a:schemeClr val="tx1"/>
                </a:solidFill>
                <a:effectLst/>
                <a:uLnTx/>
                <a:uFillTx/>
                <a:latin typeface="Oracle Sans"/>
                <a:cs typeface="Arial"/>
              </a:rPr>
              <a:t> </a:t>
            </a:r>
            <a:r>
              <a:rPr kumimoji="0" lang="ko-KR" altLang="en-US" sz="1400" b="0" i="0" u="none" strike="noStrike" kern="1200" cap="none" spc="0" normalizeH="0" baseline="0" noProof="0" dirty="0" err="1">
                <a:ln>
                  <a:noFill/>
                </a:ln>
                <a:solidFill>
                  <a:schemeClr val="tx1"/>
                </a:solidFill>
                <a:effectLst/>
                <a:uLnTx/>
                <a:uFillTx/>
                <a:latin typeface="Oracle Sans"/>
                <a:cs typeface="Arial"/>
              </a:rPr>
              <a:t>인프라스트럭쳐</a:t>
            </a:r>
            <a:endParaRPr kumimoji="0" lang="en-US" sz="1400" b="0" i="0" u="none" strike="noStrike" kern="1200" cap="none" spc="0" normalizeH="0" baseline="0" noProof="0" dirty="0">
              <a:ln>
                <a:noFill/>
              </a:ln>
              <a:solidFill>
                <a:schemeClr val="tx1"/>
              </a:solidFill>
              <a:effectLst/>
              <a:uLnTx/>
              <a:uFillTx/>
              <a:latin typeface="Oracle Sans"/>
              <a:cs typeface="Arial"/>
            </a:endParaRPr>
          </a:p>
        </p:txBody>
      </p:sp>
      <p:pic>
        <p:nvPicPr>
          <p:cNvPr id="94" name="Picture 93" descr="A picture containing clock&#10;&#10;Description automatically generated">
            <a:extLst>
              <a:ext uri="{FF2B5EF4-FFF2-40B4-BE49-F238E27FC236}">
                <a16:creationId xmlns:a16="http://schemas.microsoft.com/office/drawing/2014/main" id="{AA1EB1DE-6880-0A46-B1F8-CEC943B36C0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6735" y="3874939"/>
            <a:ext cx="300536" cy="300536"/>
          </a:xfrm>
          <a:prstGeom prst="rect">
            <a:avLst/>
          </a:prstGeom>
        </p:spPr>
      </p:pic>
      <p:pic>
        <p:nvPicPr>
          <p:cNvPr id="95" name="Picture 94" descr="A close up of a logo&#10;&#10;Description automatically generated">
            <a:extLst>
              <a:ext uri="{FF2B5EF4-FFF2-40B4-BE49-F238E27FC236}">
                <a16:creationId xmlns:a16="http://schemas.microsoft.com/office/drawing/2014/main" id="{2EFBDA1B-4697-F340-BB10-EF2795E343E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14212" y="3722092"/>
            <a:ext cx="576002" cy="576002"/>
          </a:xfrm>
          <a:prstGeom prst="rect">
            <a:avLst/>
          </a:prstGeom>
        </p:spPr>
      </p:pic>
      <p:pic>
        <p:nvPicPr>
          <p:cNvPr id="96" name="Picture 95" descr="A picture containing laptop, shirt&#10;&#10;Description automatically generated">
            <a:extLst>
              <a:ext uri="{FF2B5EF4-FFF2-40B4-BE49-F238E27FC236}">
                <a16:creationId xmlns:a16="http://schemas.microsoft.com/office/drawing/2014/main" id="{C44E31EB-378B-A149-AC30-05465BBD7C2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347241" y="3717469"/>
            <a:ext cx="585249" cy="585249"/>
          </a:xfrm>
          <a:prstGeom prst="rect">
            <a:avLst/>
          </a:prstGeom>
        </p:spPr>
      </p:pic>
      <p:sp>
        <p:nvSpPr>
          <p:cNvPr id="97" name="TextBox 96">
            <a:extLst>
              <a:ext uri="{FF2B5EF4-FFF2-40B4-BE49-F238E27FC236}">
                <a16:creationId xmlns:a16="http://schemas.microsoft.com/office/drawing/2014/main" id="{D89BD3F0-0D40-694D-9BA2-74670E8B9967}"/>
              </a:ext>
            </a:extLst>
          </p:cNvPr>
          <p:cNvSpPr txBox="1"/>
          <p:nvPr/>
        </p:nvSpPr>
        <p:spPr>
          <a:xfrm>
            <a:off x="1968951" y="4252323"/>
            <a:ext cx="111240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lumMod val="75000"/>
                    <a:lumOff val="25000"/>
                  </a:srgbClr>
                </a:solidFill>
                <a:effectLst/>
                <a:uLnTx/>
                <a:uFillTx/>
                <a:latin typeface="Oracle Sans"/>
                <a:cs typeface="Oracle Sans Light" panose="020B0403020204020204" pitchFamily="34" charset="0"/>
              </a:rPr>
              <a:t>Oracle Cloud Infrastructure Streaming</a:t>
            </a:r>
          </a:p>
        </p:txBody>
      </p:sp>
      <p:sp>
        <p:nvSpPr>
          <p:cNvPr id="98" name="TextBox 97">
            <a:extLst>
              <a:ext uri="{FF2B5EF4-FFF2-40B4-BE49-F238E27FC236}">
                <a16:creationId xmlns:a16="http://schemas.microsoft.com/office/drawing/2014/main" id="{AECAA4A2-76D5-D64A-B082-11C35EA5FA23}"/>
              </a:ext>
            </a:extLst>
          </p:cNvPr>
          <p:cNvSpPr txBox="1"/>
          <p:nvPr/>
        </p:nvSpPr>
        <p:spPr>
          <a:xfrm>
            <a:off x="3763812" y="4252323"/>
            <a:ext cx="129957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lumMod val="75000"/>
                    <a:lumOff val="25000"/>
                  </a:srgbClr>
                </a:solidFill>
                <a:effectLst/>
                <a:uLnTx/>
                <a:uFillTx/>
                <a:latin typeface="Oracle Sans"/>
                <a:cs typeface="Oracle Sans Light" panose="020B0403020204020204" pitchFamily="34" charset="0"/>
              </a:rPr>
              <a:t>Oracle Cloud Infrastructure  Data Integration</a:t>
            </a:r>
          </a:p>
        </p:txBody>
      </p:sp>
      <p:sp>
        <p:nvSpPr>
          <p:cNvPr id="99" name="TextBox 98">
            <a:extLst>
              <a:ext uri="{FF2B5EF4-FFF2-40B4-BE49-F238E27FC236}">
                <a16:creationId xmlns:a16="http://schemas.microsoft.com/office/drawing/2014/main" id="{1128EA26-3C5F-DF4A-8F2C-98696F79898E}"/>
              </a:ext>
            </a:extLst>
          </p:cNvPr>
          <p:cNvSpPr txBox="1"/>
          <p:nvPr/>
        </p:nvSpPr>
        <p:spPr>
          <a:xfrm>
            <a:off x="6262037" y="4252323"/>
            <a:ext cx="6884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lumMod val="75000"/>
                    <a:lumOff val="25000"/>
                  </a:srgbClr>
                </a:solidFill>
                <a:effectLst/>
                <a:uLnTx/>
                <a:uFillTx/>
                <a:latin typeface="Oracle Sans"/>
                <a:cs typeface="Oracle Sans Light" panose="020B0403020204020204" pitchFamily="34" charset="0"/>
              </a:rPr>
              <a:t>Big Data Service</a:t>
            </a:r>
          </a:p>
        </p:txBody>
      </p:sp>
      <p:sp>
        <p:nvSpPr>
          <p:cNvPr id="100" name="TextBox 99">
            <a:extLst>
              <a:ext uri="{FF2B5EF4-FFF2-40B4-BE49-F238E27FC236}">
                <a16:creationId xmlns:a16="http://schemas.microsoft.com/office/drawing/2014/main" id="{91704D4D-BC34-D84A-8465-031FA5CD9EC3}"/>
              </a:ext>
            </a:extLst>
          </p:cNvPr>
          <p:cNvSpPr txBox="1"/>
          <p:nvPr/>
        </p:nvSpPr>
        <p:spPr>
          <a:xfrm>
            <a:off x="7119776" y="4252323"/>
            <a:ext cx="104017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lumMod val="75000"/>
                    <a:lumOff val="25000"/>
                  </a:srgbClr>
                </a:solidFill>
                <a:effectLst/>
                <a:uLnTx/>
                <a:uFillTx/>
                <a:latin typeface="Oracle Sans"/>
                <a:cs typeface="Oracle Sans Light" panose="020B0403020204020204" pitchFamily="34" charset="0"/>
              </a:rPr>
              <a:t>Oracle Cloud Infrastructure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lumMod val="75000"/>
                    <a:lumOff val="25000"/>
                  </a:srgbClr>
                </a:solidFill>
                <a:effectLst/>
                <a:uLnTx/>
                <a:uFillTx/>
                <a:latin typeface="Oracle Sans"/>
                <a:cs typeface="Oracle Sans Light" panose="020B0403020204020204" pitchFamily="34" charset="0"/>
              </a:rPr>
              <a:t>Data Flow</a:t>
            </a:r>
          </a:p>
        </p:txBody>
      </p:sp>
      <p:sp>
        <p:nvSpPr>
          <p:cNvPr id="101" name="TextBox 100">
            <a:extLst>
              <a:ext uri="{FF2B5EF4-FFF2-40B4-BE49-F238E27FC236}">
                <a16:creationId xmlns:a16="http://schemas.microsoft.com/office/drawing/2014/main" id="{9DC9A733-9A5C-2A4C-9C3B-D87B8FB926E0}"/>
              </a:ext>
            </a:extLst>
          </p:cNvPr>
          <p:cNvSpPr txBox="1"/>
          <p:nvPr/>
        </p:nvSpPr>
        <p:spPr>
          <a:xfrm>
            <a:off x="8990917" y="4252323"/>
            <a:ext cx="9310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lumMod val="75000"/>
                    <a:lumOff val="25000"/>
                  </a:srgbClr>
                </a:solidFill>
                <a:effectLst/>
                <a:uLnTx/>
                <a:uFillTx/>
                <a:latin typeface="Oracle Sans"/>
                <a:cs typeface="Oracle Sans Light" panose="020B0403020204020204" pitchFamily="34" charset="0"/>
              </a:rPr>
              <a:t>Autonomous Database</a:t>
            </a:r>
          </a:p>
        </p:txBody>
      </p:sp>
      <p:sp>
        <p:nvSpPr>
          <p:cNvPr id="102" name="TextBox 101">
            <a:extLst>
              <a:ext uri="{FF2B5EF4-FFF2-40B4-BE49-F238E27FC236}">
                <a16:creationId xmlns:a16="http://schemas.microsoft.com/office/drawing/2014/main" id="{7ADDC718-F08F-9741-AEAE-AF3AE2B8A258}"/>
              </a:ext>
            </a:extLst>
          </p:cNvPr>
          <p:cNvSpPr txBox="1"/>
          <p:nvPr/>
        </p:nvSpPr>
        <p:spPr>
          <a:xfrm>
            <a:off x="2235117" y="2890994"/>
            <a:ext cx="110977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solidFill>
                <a:effectLst/>
                <a:uLnTx/>
                <a:uFillTx/>
                <a:latin typeface="Oracle Sans"/>
                <a:cs typeface="Oracle Sans Light" panose="020B0403020204020204" pitchFamily="34" charset="0"/>
              </a:rPr>
              <a:t>Oracle Analytics Cloud</a:t>
            </a:r>
          </a:p>
        </p:txBody>
      </p:sp>
      <p:sp>
        <p:nvSpPr>
          <p:cNvPr id="103" name="TextBox 102">
            <a:extLst>
              <a:ext uri="{FF2B5EF4-FFF2-40B4-BE49-F238E27FC236}">
                <a16:creationId xmlns:a16="http://schemas.microsoft.com/office/drawing/2014/main" id="{1D6927EE-61DB-D742-B262-D9711761E325}"/>
              </a:ext>
            </a:extLst>
          </p:cNvPr>
          <p:cNvSpPr txBox="1"/>
          <p:nvPr/>
        </p:nvSpPr>
        <p:spPr>
          <a:xfrm>
            <a:off x="5312280" y="2890994"/>
            <a:ext cx="937615" cy="4001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312D2A"/>
                </a:solidFill>
                <a:latin typeface="Oracle Sans"/>
                <a:cs typeface="Oracle Sans Light" panose="020B0403020204020204" pitchFamily="34" charset="0"/>
              </a:rPr>
              <a:t>OCI</a:t>
            </a:r>
            <a:br>
              <a:rPr lang="en-US" sz="1000" dirty="0">
                <a:solidFill>
                  <a:srgbClr val="312D2A"/>
                </a:solidFill>
                <a:latin typeface="Oracle Sans"/>
                <a:cs typeface="Oracle Sans Light" panose="020B0403020204020204" pitchFamily="34" charset="0"/>
              </a:rPr>
            </a:br>
            <a:r>
              <a:rPr kumimoji="0" lang="en-US" sz="1000" b="0" i="0" u="none" strike="noStrike" kern="1200" cap="none" spc="0" normalizeH="0" baseline="0" noProof="0" dirty="0">
                <a:ln>
                  <a:noFill/>
                </a:ln>
                <a:solidFill>
                  <a:srgbClr val="312D2A"/>
                </a:solidFill>
                <a:effectLst/>
                <a:uLnTx/>
                <a:uFillTx/>
                <a:latin typeface="Oracle Sans"/>
                <a:cs typeface="Oracle Sans Light" panose="020B0403020204020204" pitchFamily="34" charset="0"/>
              </a:rPr>
              <a:t>Data Science</a:t>
            </a:r>
          </a:p>
        </p:txBody>
      </p:sp>
      <p:sp>
        <p:nvSpPr>
          <p:cNvPr id="104" name="TextBox 103">
            <a:extLst>
              <a:ext uri="{FF2B5EF4-FFF2-40B4-BE49-F238E27FC236}">
                <a16:creationId xmlns:a16="http://schemas.microsoft.com/office/drawing/2014/main" id="{A7E0C3B4-758B-B049-B21F-4E87F45D6407}"/>
              </a:ext>
            </a:extLst>
          </p:cNvPr>
          <p:cNvSpPr txBox="1"/>
          <p:nvPr/>
        </p:nvSpPr>
        <p:spPr>
          <a:xfrm>
            <a:off x="6311991" y="2890994"/>
            <a:ext cx="1102274" cy="4001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solidFill>
                <a:effectLst/>
                <a:uLnTx/>
                <a:uFillTx/>
                <a:latin typeface="Oracle Sans"/>
                <a:cs typeface="Oracle Sans Light" panose="020B0403020204020204" pitchFamily="34" charset="0"/>
              </a:rPr>
              <a:t>Oracle Machine Learning</a:t>
            </a:r>
          </a:p>
        </p:txBody>
      </p:sp>
      <p:sp>
        <p:nvSpPr>
          <p:cNvPr id="105" name="TextBox 104">
            <a:extLst>
              <a:ext uri="{FF2B5EF4-FFF2-40B4-BE49-F238E27FC236}">
                <a16:creationId xmlns:a16="http://schemas.microsoft.com/office/drawing/2014/main" id="{682DC9CA-5682-DF45-9141-94DF06759E4F}"/>
              </a:ext>
            </a:extLst>
          </p:cNvPr>
          <p:cNvSpPr txBox="1"/>
          <p:nvPr/>
        </p:nvSpPr>
        <p:spPr>
          <a:xfrm>
            <a:off x="4930079" y="4252323"/>
            <a:ext cx="106930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lumMod val="75000"/>
                    <a:lumOff val="25000"/>
                  </a:srgbClr>
                </a:solidFill>
                <a:effectLst/>
                <a:uLnTx/>
                <a:uFillTx/>
                <a:latin typeface="Oracle Sans"/>
                <a:cs typeface="Oracle Sans Light" panose="020B0403020204020204" pitchFamily="34" charset="0"/>
              </a:rPr>
              <a:t>Oracle Cloud Infrastructure Data Catalog</a:t>
            </a:r>
          </a:p>
        </p:txBody>
      </p:sp>
      <p:pic>
        <p:nvPicPr>
          <p:cNvPr id="106" name="Picture 105">
            <a:extLst>
              <a:ext uri="{FF2B5EF4-FFF2-40B4-BE49-F238E27FC236}">
                <a16:creationId xmlns:a16="http://schemas.microsoft.com/office/drawing/2014/main" id="{3FEFEF48-B9A8-C144-A07B-CE7E9571688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267910" y="3870952"/>
            <a:ext cx="394208" cy="308511"/>
          </a:xfrm>
          <a:prstGeom prst="rect">
            <a:avLst/>
          </a:prstGeom>
        </p:spPr>
      </p:pic>
      <p:sp>
        <p:nvSpPr>
          <p:cNvPr id="107" name="Freeform 106">
            <a:extLst>
              <a:ext uri="{FF2B5EF4-FFF2-40B4-BE49-F238E27FC236}">
                <a16:creationId xmlns:a16="http://schemas.microsoft.com/office/drawing/2014/main" id="{9195D405-ADD4-5041-A23B-94DB79574520}"/>
              </a:ext>
            </a:extLst>
          </p:cNvPr>
          <p:cNvSpPr>
            <a:spLocks noChangeAspect="1" noChangeArrowheads="1"/>
          </p:cNvSpPr>
          <p:nvPr/>
        </p:nvSpPr>
        <p:spPr bwMode="auto">
          <a:xfrm>
            <a:off x="9283839" y="3846717"/>
            <a:ext cx="381918" cy="326752"/>
          </a:xfrm>
          <a:custGeom>
            <a:avLst/>
            <a:gdLst>
              <a:gd name="T0" fmla="*/ 10664 w 13294"/>
              <a:gd name="T1" fmla="*/ 2695 h 10186"/>
              <a:gd name="T2" fmla="*/ 5407 w 13294"/>
              <a:gd name="T3" fmla="*/ 0 h 10186"/>
              <a:gd name="T4" fmla="*/ 32 w 13294"/>
              <a:gd name="T5" fmla="*/ 4696 h 10186"/>
              <a:gd name="T6" fmla="*/ 4117 w 13294"/>
              <a:gd name="T7" fmla="*/ 7986 h 10186"/>
              <a:gd name="T8" fmla="*/ 9193 w 13294"/>
              <a:gd name="T9" fmla="*/ 6778 h 10186"/>
              <a:gd name="T10" fmla="*/ 4117 w 13294"/>
              <a:gd name="T11" fmla="*/ 6811 h 10186"/>
              <a:gd name="T12" fmla="*/ 2711 w 13294"/>
              <a:gd name="T13" fmla="*/ 2678 h 10186"/>
              <a:gd name="T14" fmla="*/ 3059 w 13294"/>
              <a:gd name="T15" fmla="*/ 2695 h 10186"/>
              <a:gd name="T16" fmla="*/ 5407 w 13294"/>
              <a:gd name="T17" fmla="*/ 611 h 10186"/>
              <a:gd name="T18" fmla="*/ 7572 w 13294"/>
              <a:gd name="T19" fmla="*/ 1835 h 10186"/>
              <a:gd name="T20" fmla="*/ 10085 w 13294"/>
              <a:gd name="T21" fmla="*/ 2877 h 10186"/>
              <a:gd name="T22" fmla="*/ 10730 w 13294"/>
              <a:gd name="T23" fmla="*/ 3307 h 10186"/>
              <a:gd name="T24" fmla="*/ 10879 w 13294"/>
              <a:gd name="T25" fmla="*/ 6811 h 10186"/>
              <a:gd name="T26" fmla="*/ 10830 w 13294"/>
              <a:gd name="T27" fmla="*/ 7440 h 10186"/>
              <a:gd name="T28" fmla="*/ 9193 w 13294"/>
              <a:gd name="T29" fmla="*/ 6365 h 10186"/>
              <a:gd name="T30" fmla="*/ 6647 w 13294"/>
              <a:gd name="T31" fmla="*/ 6861 h 10186"/>
              <a:gd name="T32" fmla="*/ 6647 w 13294"/>
              <a:gd name="T33" fmla="*/ 4580 h 10186"/>
              <a:gd name="T34" fmla="*/ 7539 w 13294"/>
              <a:gd name="T35" fmla="*/ 4960 h 10186"/>
              <a:gd name="T36" fmla="*/ 4431 w 13294"/>
              <a:gd name="T37" fmla="*/ 5240 h 10186"/>
              <a:gd name="T38" fmla="*/ 9193 w 13294"/>
              <a:gd name="T39" fmla="*/ 6365 h 10186"/>
              <a:gd name="T40" fmla="*/ 4117 w 13294"/>
              <a:gd name="T41" fmla="*/ 8349 h 10186"/>
              <a:gd name="T42" fmla="*/ 9193 w 13294"/>
              <a:gd name="T43" fmla="*/ 9738 h 10186"/>
              <a:gd name="T44" fmla="*/ 7770 w 13294"/>
              <a:gd name="T45" fmla="*/ 4696 h 10186"/>
              <a:gd name="T46" fmla="*/ 10614 w 13294"/>
              <a:gd name="T47" fmla="*/ 4696 h 10186"/>
              <a:gd name="T48" fmla="*/ 10119 w 13294"/>
              <a:gd name="T49" fmla="*/ 5076 h 10186"/>
              <a:gd name="T50" fmla="*/ 9755 w 13294"/>
              <a:gd name="T51" fmla="*/ 4663 h 10186"/>
              <a:gd name="T52" fmla="*/ 9854 w 13294"/>
              <a:gd name="T53" fmla="*/ 4613 h 10186"/>
              <a:gd name="T54" fmla="*/ 10069 w 13294"/>
              <a:gd name="T55" fmla="*/ 4696 h 10186"/>
              <a:gd name="T56" fmla="*/ 8498 w 13294"/>
              <a:gd name="T57" fmla="*/ 4183 h 10186"/>
              <a:gd name="T58" fmla="*/ 10168 w 13294"/>
              <a:gd name="T59" fmla="*/ 4448 h 10186"/>
              <a:gd name="T60" fmla="*/ 10383 w 13294"/>
              <a:gd name="T61" fmla="*/ 4613 h 10186"/>
              <a:gd name="T62" fmla="*/ 10499 w 13294"/>
              <a:gd name="T63" fmla="*/ 4679 h 10186"/>
              <a:gd name="T64" fmla="*/ 9606 w 13294"/>
              <a:gd name="T65" fmla="*/ 5174 h 10186"/>
              <a:gd name="T66" fmla="*/ 9391 w 13294"/>
              <a:gd name="T67" fmla="*/ 5158 h 10186"/>
              <a:gd name="T68" fmla="*/ 8978 w 13294"/>
              <a:gd name="T69" fmla="*/ 5158 h 10186"/>
              <a:gd name="T70" fmla="*/ 8746 w 13294"/>
              <a:gd name="T71" fmla="*/ 5125 h 10186"/>
              <a:gd name="T72" fmla="*/ 9275 w 13294"/>
              <a:gd name="T73" fmla="*/ 4233 h 10186"/>
              <a:gd name="T74" fmla="*/ 9606 w 13294"/>
              <a:gd name="T75" fmla="*/ 5174 h 10186"/>
              <a:gd name="T76" fmla="*/ 7886 w 13294"/>
              <a:gd name="T77" fmla="*/ 4729 h 10186"/>
              <a:gd name="T78" fmla="*/ 8630 w 13294"/>
              <a:gd name="T79" fmla="*/ 4696 h 10186"/>
              <a:gd name="T80" fmla="*/ 8597 w 13294"/>
              <a:gd name="T81" fmla="*/ 4795 h 10186"/>
              <a:gd name="T82" fmla="*/ 8333 w 13294"/>
              <a:gd name="T83" fmla="*/ 4663 h 10186"/>
              <a:gd name="T84" fmla="*/ 9193 w 13294"/>
              <a:gd name="T85" fmla="*/ 5571 h 10186"/>
              <a:gd name="T86" fmla="*/ 9193 w 13294"/>
              <a:gd name="T87" fmla="*/ 5720 h 10186"/>
              <a:gd name="T88" fmla="*/ 8184 w 13294"/>
              <a:gd name="T89" fmla="*/ 4630 h 10186"/>
              <a:gd name="T90" fmla="*/ 7902 w 13294"/>
              <a:gd name="T91" fmla="*/ 4746 h 10186"/>
              <a:gd name="T92" fmla="*/ 9291 w 13294"/>
              <a:gd name="T93" fmla="*/ 4845 h 10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94" h="10186">
                <a:moveTo>
                  <a:pt x="10879" y="2678"/>
                </a:moveTo>
                <a:lnTo>
                  <a:pt x="10879" y="2678"/>
                </a:lnTo>
                <a:cubicBezTo>
                  <a:pt x="10813" y="2678"/>
                  <a:pt x="10747" y="2678"/>
                  <a:pt x="10664" y="2695"/>
                </a:cubicBezTo>
                <a:cubicBezTo>
                  <a:pt x="10367" y="1719"/>
                  <a:pt x="9474" y="1025"/>
                  <a:pt x="8399" y="1025"/>
                </a:cubicBezTo>
                <a:cubicBezTo>
                  <a:pt x="8134" y="1025"/>
                  <a:pt x="7870" y="1074"/>
                  <a:pt x="7621" y="1157"/>
                </a:cubicBezTo>
                <a:cubicBezTo>
                  <a:pt x="7142" y="463"/>
                  <a:pt x="6333" y="0"/>
                  <a:pt x="5407" y="0"/>
                </a:cubicBezTo>
                <a:cubicBezTo>
                  <a:pt x="4133" y="0"/>
                  <a:pt x="3075" y="876"/>
                  <a:pt x="2794" y="2067"/>
                </a:cubicBezTo>
                <a:cubicBezTo>
                  <a:pt x="2761" y="2067"/>
                  <a:pt x="2744" y="2067"/>
                  <a:pt x="2711" y="2067"/>
                </a:cubicBezTo>
                <a:cubicBezTo>
                  <a:pt x="1256" y="2067"/>
                  <a:pt x="66" y="3241"/>
                  <a:pt x="32" y="4696"/>
                </a:cubicBezTo>
                <a:cubicBezTo>
                  <a:pt x="0" y="6200"/>
                  <a:pt x="1273" y="7440"/>
                  <a:pt x="2778" y="7440"/>
                </a:cubicBezTo>
                <a:cubicBezTo>
                  <a:pt x="4117" y="7440"/>
                  <a:pt x="4117" y="7440"/>
                  <a:pt x="4117" y="7440"/>
                </a:cubicBezTo>
                <a:cubicBezTo>
                  <a:pt x="4117" y="7986"/>
                  <a:pt x="4117" y="7986"/>
                  <a:pt x="4117" y="7986"/>
                </a:cubicBezTo>
                <a:cubicBezTo>
                  <a:pt x="4117" y="8233"/>
                  <a:pt x="5258" y="8432"/>
                  <a:pt x="6647" y="8432"/>
                </a:cubicBezTo>
                <a:cubicBezTo>
                  <a:pt x="8052" y="8432"/>
                  <a:pt x="9193" y="8233"/>
                  <a:pt x="9193" y="7986"/>
                </a:cubicBezTo>
                <a:cubicBezTo>
                  <a:pt x="9193" y="6778"/>
                  <a:pt x="9193" y="6778"/>
                  <a:pt x="9193" y="6778"/>
                </a:cubicBezTo>
                <a:cubicBezTo>
                  <a:pt x="9193" y="7010"/>
                  <a:pt x="8052" y="7208"/>
                  <a:pt x="6647" y="7208"/>
                </a:cubicBezTo>
                <a:cubicBezTo>
                  <a:pt x="5258" y="7208"/>
                  <a:pt x="4117" y="7010"/>
                  <a:pt x="4117" y="6778"/>
                </a:cubicBezTo>
                <a:cubicBezTo>
                  <a:pt x="4117" y="6811"/>
                  <a:pt x="4117" y="6811"/>
                  <a:pt x="4117" y="6811"/>
                </a:cubicBezTo>
                <a:cubicBezTo>
                  <a:pt x="2761" y="6811"/>
                  <a:pt x="2761" y="6811"/>
                  <a:pt x="2761" y="6811"/>
                </a:cubicBezTo>
                <a:cubicBezTo>
                  <a:pt x="1637" y="6811"/>
                  <a:pt x="694" y="5935"/>
                  <a:pt x="661" y="4812"/>
                </a:cubicBezTo>
                <a:cubicBezTo>
                  <a:pt x="611" y="3638"/>
                  <a:pt x="1554" y="2678"/>
                  <a:pt x="2711" y="2678"/>
                </a:cubicBezTo>
                <a:cubicBezTo>
                  <a:pt x="2728" y="2678"/>
                  <a:pt x="2744" y="2678"/>
                  <a:pt x="2744" y="2678"/>
                </a:cubicBezTo>
                <a:cubicBezTo>
                  <a:pt x="2778" y="2678"/>
                  <a:pt x="2778" y="2678"/>
                  <a:pt x="2778" y="2678"/>
                </a:cubicBezTo>
                <a:cubicBezTo>
                  <a:pt x="3059" y="2695"/>
                  <a:pt x="3059" y="2695"/>
                  <a:pt x="3059" y="2695"/>
                </a:cubicBezTo>
                <a:cubicBezTo>
                  <a:pt x="3191" y="2695"/>
                  <a:pt x="3307" y="2612"/>
                  <a:pt x="3323" y="2480"/>
                </a:cubicBezTo>
                <a:cubicBezTo>
                  <a:pt x="3389" y="2199"/>
                  <a:pt x="3389" y="2199"/>
                  <a:pt x="3389" y="2199"/>
                </a:cubicBezTo>
                <a:cubicBezTo>
                  <a:pt x="3621" y="1273"/>
                  <a:pt x="4448" y="611"/>
                  <a:pt x="5407" y="611"/>
                </a:cubicBezTo>
                <a:cubicBezTo>
                  <a:pt x="6085" y="611"/>
                  <a:pt x="6729" y="942"/>
                  <a:pt x="7109" y="1505"/>
                </a:cubicBezTo>
                <a:cubicBezTo>
                  <a:pt x="7258" y="1736"/>
                  <a:pt x="7258" y="1736"/>
                  <a:pt x="7258" y="1736"/>
                </a:cubicBezTo>
                <a:cubicBezTo>
                  <a:pt x="7324" y="1835"/>
                  <a:pt x="7456" y="1868"/>
                  <a:pt x="7572" y="1835"/>
                </a:cubicBezTo>
                <a:cubicBezTo>
                  <a:pt x="7804" y="1752"/>
                  <a:pt x="7804" y="1752"/>
                  <a:pt x="7804" y="1752"/>
                </a:cubicBezTo>
                <a:cubicBezTo>
                  <a:pt x="7936" y="1703"/>
                  <a:pt x="8052" y="1670"/>
                  <a:pt x="8184" y="1670"/>
                </a:cubicBezTo>
                <a:cubicBezTo>
                  <a:pt x="9044" y="1554"/>
                  <a:pt x="9821" y="2067"/>
                  <a:pt x="10085" y="2877"/>
                </a:cubicBezTo>
                <a:cubicBezTo>
                  <a:pt x="10168" y="3141"/>
                  <a:pt x="10168" y="3141"/>
                  <a:pt x="10168" y="3141"/>
                </a:cubicBezTo>
                <a:cubicBezTo>
                  <a:pt x="10201" y="3257"/>
                  <a:pt x="10317" y="3340"/>
                  <a:pt x="10449" y="3340"/>
                </a:cubicBezTo>
                <a:cubicBezTo>
                  <a:pt x="10730" y="3307"/>
                  <a:pt x="10730" y="3307"/>
                  <a:pt x="10730" y="3307"/>
                </a:cubicBezTo>
                <a:cubicBezTo>
                  <a:pt x="10830" y="3307"/>
                  <a:pt x="10929" y="3307"/>
                  <a:pt x="11011" y="3307"/>
                </a:cubicBezTo>
                <a:cubicBezTo>
                  <a:pt x="11871" y="3389"/>
                  <a:pt x="12566" y="4067"/>
                  <a:pt x="12632" y="4927"/>
                </a:cubicBezTo>
                <a:cubicBezTo>
                  <a:pt x="12715" y="5952"/>
                  <a:pt x="11888" y="6811"/>
                  <a:pt x="10879" y="6811"/>
                </a:cubicBezTo>
                <a:cubicBezTo>
                  <a:pt x="9738" y="6811"/>
                  <a:pt x="9738" y="6811"/>
                  <a:pt x="9738" y="6811"/>
                </a:cubicBezTo>
                <a:cubicBezTo>
                  <a:pt x="9738" y="7440"/>
                  <a:pt x="9738" y="7440"/>
                  <a:pt x="9738" y="7440"/>
                </a:cubicBezTo>
                <a:cubicBezTo>
                  <a:pt x="10830" y="7440"/>
                  <a:pt x="10830" y="7440"/>
                  <a:pt x="10830" y="7440"/>
                </a:cubicBezTo>
                <a:cubicBezTo>
                  <a:pt x="12169" y="7440"/>
                  <a:pt x="13293" y="6348"/>
                  <a:pt x="13260" y="5010"/>
                </a:cubicBezTo>
                <a:cubicBezTo>
                  <a:pt x="13227" y="3720"/>
                  <a:pt x="12185" y="2678"/>
                  <a:pt x="10879" y="2678"/>
                </a:cubicBezTo>
                <a:close/>
                <a:moveTo>
                  <a:pt x="9193" y="6365"/>
                </a:moveTo>
                <a:lnTo>
                  <a:pt x="9193" y="6365"/>
                </a:lnTo>
                <a:cubicBezTo>
                  <a:pt x="9193" y="6415"/>
                  <a:pt x="9193" y="6415"/>
                  <a:pt x="9193" y="6415"/>
                </a:cubicBezTo>
                <a:cubicBezTo>
                  <a:pt x="9193" y="6663"/>
                  <a:pt x="8052" y="6861"/>
                  <a:pt x="6647" y="6861"/>
                </a:cubicBezTo>
                <a:cubicBezTo>
                  <a:pt x="5258" y="6861"/>
                  <a:pt x="4117" y="6663"/>
                  <a:pt x="4117" y="6415"/>
                </a:cubicBezTo>
                <a:cubicBezTo>
                  <a:pt x="4117" y="5027"/>
                  <a:pt x="4117" y="5027"/>
                  <a:pt x="4117" y="5027"/>
                </a:cubicBezTo>
                <a:cubicBezTo>
                  <a:pt x="4117" y="4778"/>
                  <a:pt x="5258" y="4580"/>
                  <a:pt x="6647" y="4580"/>
                </a:cubicBezTo>
                <a:cubicBezTo>
                  <a:pt x="6960" y="4580"/>
                  <a:pt x="7258" y="4596"/>
                  <a:pt x="7523" y="4613"/>
                </a:cubicBezTo>
                <a:cubicBezTo>
                  <a:pt x="7523" y="4646"/>
                  <a:pt x="7523" y="4679"/>
                  <a:pt x="7523" y="4696"/>
                </a:cubicBezTo>
                <a:cubicBezTo>
                  <a:pt x="7523" y="4795"/>
                  <a:pt x="7539" y="4878"/>
                  <a:pt x="7539" y="4960"/>
                </a:cubicBezTo>
                <a:cubicBezTo>
                  <a:pt x="7274" y="4944"/>
                  <a:pt x="6960" y="4927"/>
                  <a:pt x="6647" y="4927"/>
                </a:cubicBezTo>
                <a:cubicBezTo>
                  <a:pt x="5704" y="4927"/>
                  <a:pt x="4878" y="5027"/>
                  <a:pt x="4431" y="5158"/>
                </a:cubicBezTo>
                <a:cubicBezTo>
                  <a:pt x="4398" y="5174"/>
                  <a:pt x="4398" y="5224"/>
                  <a:pt x="4431" y="5240"/>
                </a:cubicBezTo>
                <a:cubicBezTo>
                  <a:pt x="4878" y="5373"/>
                  <a:pt x="5704" y="5455"/>
                  <a:pt x="6647" y="5455"/>
                </a:cubicBezTo>
                <a:cubicBezTo>
                  <a:pt x="7026" y="5455"/>
                  <a:pt x="7373" y="5439"/>
                  <a:pt x="7688" y="5422"/>
                </a:cubicBezTo>
                <a:cubicBezTo>
                  <a:pt x="8002" y="6034"/>
                  <a:pt x="8548" y="6365"/>
                  <a:pt x="9193" y="6365"/>
                </a:cubicBezTo>
                <a:close/>
                <a:moveTo>
                  <a:pt x="6647" y="8779"/>
                </a:moveTo>
                <a:lnTo>
                  <a:pt x="6647" y="8779"/>
                </a:lnTo>
                <a:cubicBezTo>
                  <a:pt x="5258" y="8779"/>
                  <a:pt x="4117" y="8581"/>
                  <a:pt x="4117" y="8349"/>
                </a:cubicBezTo>
                <a:cubicBezTo>
                  <a:pt x="4117" y="9738"/>
                  <a:pt x="4117" y="9738"/>
                  <a:pt x="4117" y="9738"/>
                </a:cubicBezTo>
                <a:cubicBezTo>
                  <a:pt x="4117" y="9986"/>
                  <a:pt x="5258" y="10185"/>
                  <a:pt x="6647" y="10185"/>
                </a:cubicBezTo>
                <a:cubicBezTo>
                  <a:pt x="8052" y="10185"/>
                  <a:pt x="9193" y="9986"/>
                  <a:pt x="9193" y="9738"/>
                </a:cubicBezTo>
                <a:cubicBezTo>
                  <a:pt x="9193" y="8349"/>
                  <a:pt x="9193" y="8349"/>
                  <a:pt x="9193" y="8349"/>
                </a:cubicBezTo>
                <a:cubicBezTo>
                  <a:pt x="9193" y="8581"/>
                  <a:pt x="8052" y="8779"/>
                  <a:pt x="6647" y="8779"/>
                </a:cubicBezTo>
                <a:close/>
                <a:moveTo>
                  <a:pt x="7770" y="4696"/>
                </a:moveTo>
                <a:lnTo>
                  <a:pt x="7770" y="4696"/>
                </a:lnTo>
                <a:cubicBezTo>
                  <a:pt x="7770" y="5489"/>
                  <a:pt x="8399" y="6134"/>
                  <a:pt x="9193" y="6134"/>
                </a:cubicBezTo>
                <a:cubicBezTo>
                  <a:pt x="9986" y="6134"/>
                  <a:pt x="10614" y="5489"/>
                  <a:pt x="10614" y="4696"/>
                </a:cubicBezTo>
                <a:cubicBezTo>
                  <a:pt x="10614" y="3919"/>
                  <a:pt x="9986" y="3274"/>
                  <a:pt x="9193" y="3274"/>
                </a:cubicBezTo>
                <a:cubicBezTo>
                  <a:pt x="8399" y="3274"/>
                  <a:pt x="7770" y="3919"/>
                  <a:pt x="7770" y="4696"/>
                </a:cubicBezTo>
                <a:close/>
                <a:moveTo>
                  <a:pt x="10119" y="5076"/>
                </a:moveTo>
                <a:lnTo>
                  <a:pt x="10119" y="5076"/>
                </a:lnTo>
                <a:cubicBezTo>
                  <a:pt x="9755" y="4712"/>
                  <a:pt x="9755" y="4712"/>
                  <a:pt x="9755" y="4712"/>
                </a:cubicBezTo>
                <a:cubicBezTo>
                  <a:pt x="9738" y="4696"/>
                  <a:pt x="9738" y="4663"/>
                  <a:pt x="9755" y="4663"/>
                </a:cubicBezTo>
                <a:cubicBezTo>
                  <a:pt x="9804" y="4613"/>
                  <a:pt x="9804" y="4613"/>
                  <a:pt x="9804" y="4613"/>
                </a:cubicBezTo>
                <a:cubicBezTo>
                  <a:pt x="9804" y="4596"/>
                  <a:pt x="9821" y="4596"/>
                  <a:pt x="9821" y="4596"/>
                </a:cubicBezTo>
                <a:cubicBezTo>
                  <a:pt x="9838" y="4596"/>
                  <a:pt x="9838" y="4596"/>
                  <a:pt x="9854" y="4613"/>
                </a:cubicBezTo>
                <a:cubicBezTo>
                  <a:pt x="10052" y="4812"/>
                  <a:pt x="10052" y="4812"/>
                  <a:pt x="10052" y="4812"/>
                </a:cubicBezTo>
                <a:cubicBezTo>
                  <a:pt x="10069" y="4746"/>
                  <a:pt x="10069" y="4746"/>
                  <a:pt x="10069" y="4746"/>
                </a:cubicBezTo>
                <a:cubicBezTo>
                  <a:pt x="10069" y="4729"/>
                  <a:pt x="10069" y="4712"/>
                  <a:pt x="10069" y="4696"/>
                </a:cubicBezTo>
                <a:cubicBezTo>
                  <a:pt x="10069" y="4580"/>
                  <a:pt x="10036" y="4481"/>
                  <a:pt x="9986" y="4365"/>
                </a:cubicBezTo>
                <a:cubicBezTo>
                  <a:pt x="9854" y="4051"/>
                  <a:pt x="9540" y="3836"/>
                  <a:pt x="9193" y="3836"/>
                </a:cubicBezTo>
                <a:cubicBezTo>
                  <a:pt x="8928" y="3836"/>
                  <a:pt x="8663" y="3968"/>
                  <a:pt x="8498" y="4183"/>
                </a:cubicBezTo>
                <a:cubicBezTo>
                  <a:pt x="8399" y="4067"/>
                  <a:pt x="8399" y="4067"/>
                  <a:pt x="8399" y="4067"/>
                </a:cubicBezTo>
                <a:cubicBezTo>
                  <a:pt x="8597" y="3836"/>
                  <a:pt x="8878" y="3687"/>
                  <a:pt x="9193" y="3687"/>
                </a:cubicBezTo>
                <a:cubicBezTo>
                  <a:pt x="9656" y="3687"/>
                  <a:pt x="10052" y="4001"/>
                  <a:pt x="10168" y="4448"/>
                </a:cubicBezTo>
                <a:cubicBezTo>
                  <a:pt x="10201" y="4530"/>
                  <a:pt x="10201" y="4613"/>
                  <a:pt x="10201" y="4696"/>
                </a:cubicBezTo>
                <a:cubicBezTo>
                  <a:pt x="10201" y="4778"/>
                  <a:pt x="10201" y="4778"/>
                  <a:pt x="10201" y="4778"/>
                </a:cubicBezTo>
                <a:cubicBezTo>
                  <a:pt x="10383" y="4613"/>
                  <a:pt x="10383" y="4613"/>
                  <a:pt x="10383" y="4613"/>
                </a:cubicBezTo>
                <a:cubicBezTo>
                  <a:pt x="10400" y="4596"/>
                  <a:pt x="10416" y="4596"/>
                  <a:pt x="10433" y="4613"/>
                </a:cubicBezTo>
                <a:cubicBezTo>
                  <a:pt x="10482" y="4663"/>
                  <a:pt x="10482" y="4663"/>
                  <a:pt x="10482" y="4663"/>
                </a:cubicBezTo>
                <a:cubicBezTo>
                  <a:pt x="10499" y="4663"/>
                  <a:pt x="10499" y="4679"/>
                  <a:pt x="10499" y="4679"/>
                </a:cubicBezTo>
                <a:cubicBezTo>
                  <a:pt x="10499" y="4696"/>
                  <a:pt x="10499" y="4696"/>
                  <a:pt x="10482" y="4712"/>
                </a:cubicBezTo>
                <a:lnTo>
                  <a:pt x="10119" y="5076"/>
                </a:lnTo>
                <a:close/>
                <a:moveTo>
                  <a:pt x="9606" y="5174"/>
                </a:moveTo>
                <a:lnTo>
                  <a:pt x="9606" y="5174"/>
                </a:lnTo>
                <a:cubicBezTo>
                  <a:pt x="9424" y="5174"/>
                  <a:pt x="9424" y="5174"/>
                  <a:pt x="9424" y="5174"/>
                </a:cubicBezTo>
                <a:cubicBezTo>
                  <a:pt x="9407" y="5174"/>
                  <a:pt x="9407" y="5174"/>
                  <a:pt x="9391" y="5158"/>
                </a:cubicBezTo>
                <a:cubicBezTo>
                  <a:pt x="9341" y="5010"/>
                  <a:pt x="9341" y="5010"/>
                  <a:pt x="9341" y="5010"/>
                </a:cubicBezTo>
                <a:cubicBezTo>
                  <a:pt x="9027" y="5010"/>
                  <a:pt x="9027" y="5010"/>
                  <a:pt x="9027" y="5010"/>
                </a:cubicBezTo>
                <a:cubicBezTo>
                  <a:pt x="8978" y="5158"/>
                  <a:pt x="8978" y="5158"/>
                  <a:pt x="8978" y="5158"/>
                </a:cubicBezTo>
                <a:cubicBezTo>
                  <a:pt x="8978" y="5174"/>
                  <a:pt x="8961" y="5174"/>
                  <a:pt x="8944" y="5174"/>
                </a:cubicBezTo>
                <a:cubicBezTo>
                  <a:pt x="8779" y="5174"/>
                  <a:pt x="8779" y="5174"/>
                  <a:pt x="8779" y="5174"/>
                </a:cubicBezTo>
                <a:cubicBezTo>
                  <a:pt x="8762" y="5174"/>
                  <a:pt x="8746" y="5158"/>
                  <a:pt x="8746" y="5125"/>
                </a:cubicBezTo>
                <a:cubicBezTo>
                  <a:pt x="9110" y="4249"/>
                  <a:pt x="9110" y="4249"/>
                  <a:pt x="9110" y="4249"/>
                </a:cubicBezTo>
                <a:cubicBezTo>
                  <a:pt x="9126" y="4233"/>
                  <a:pt x="9143" y="4233"/>
                  <a:pt x="9143" y="4233"/>
                </a:cubicBezTo>
                <a:cubicBezTo>
                  <a:pt x="9275" y="4233"/>
                  <a:pt x="9275" y="4233"/>
                  <a:pt x="9275" y="4233"/>
                </a:cubicBezTo>
                <a:cubicBezTo>
                  <a:pt x="9291" y="4233"/>
                  <a:pt x="9308" y="4233"/>
                  <a:pt x="9308" y="4249"/>
                </a:cubicBezTo>
                <a:cubicBezTo>
                  <a:pt x="9639" y="5125"/>
                  <a:pt x="9639" y="5125"/>
                  <a:pt x="9639" y="5125"/>
                </a:cubicBezTo>
                <a:cubicBezTo>
                  <a:pt x="9639" y="5158"/>
                  <a:pt x="9622" y="5174"/>
                  <a:pt x="9606" y="5174"/>
                </a:cubicBezTo>
                <a:close/>
                <a:moveTo>
                  <a:pt x="7902" y="4746"/>
                </a:moveTo>
                <a:lnTo>
                  <a:pt x="7902" y="4746"/>
                </a:lnTo>
                <a:lnTo>
                  <a:pt x="7886" y="4729"/>
                </a:lnTo>
                <a:cubicBezTo>
                  <a:pt x="7886" y="4712"/>
                  <a:pt x="7902" y="4712"/>
                  <a:pt x="7902" y="4696"/>
                </a:cubicBezTo>
                <a:cubicBezTo>
                  <a:pt x="8267" y="4332"/>
                  <a:pt x="8267" y="4332"/>
                  <a:pt x="8267" y="4332"/>
                </a:cubicBezTo>
                <a:cubicBezTo>
                  <a:pt x="8630" y="4696"/>
                  <a:pt x="8630" y="4696"/>
                  <a:pt x="8630" y="4696"/>
                </a:cubicBezTo>
                <a:cubicBezTo>
                  <a:pt x="8647" y="4712"/>
                  <a:pt x="8647" y="4712"/>
                  <a:pt x="8647" y="4729"/>
                </a:cubicBezTo>
                <a:cubicBezTo>
                  <a:pt x="8647" y="4729"/>
                  <a:pt x="8647" y="4746"/>
                  <a:pt x="8630" y="4746"/>
                </a:cubicBezTo>
                <a:cubicBezTo>
                  <a:pt x="8597" y="4795"/>
                  <a:pt x="8597" y="4795"/>
                  <a:pt x="8597" y="4795"/>
                </a:cubicBezTo>
                <a:cubicBezTo>
                  <a:pt x="8581" y="4812"/>
                  <a:pt x="8548" y="4812"/>
                  <a:pt x="8531" y="4795"/>
                </a:cubicBezTo>
                <a:cubicBezTo>
                  <a:pt x="8333" y="4596"/>
                  <a:pt x="8333" y="4596"/>
                  <a:pt x="8333" y="4596"/>
                </a:cubicBezTo>
                <a:cubicBezTo>
                  <a:pt x="8333" y="4663"/>
                  <a:pt x="8333" y="4663"/>
                  <a:pt x="8333" y="4663"/>
                </a:cubicBezTo>
                <a:cubicBezTo>
                  <a:pt x="8333" y="4679"/>
                  <a:pt x="8333" y="4696"/>
                  <a:pt x="8333" y="4696"/>
                </a:cubicBezTo>
                <a:cubicBezTo>
                  <a:pt x="8333" y="4828"/>
                  <a:pt x="8349" y="4927"/>
                  <a:pt x="8399" y="5043"/>
                </a:cubicBezTo>
                <a:cubicBezTo>
                  <a:pt x="8531" y="5356"/>
                  <a:pt x="8845" y="5571"/>
                  <a:pt x="9193" y="5571"/>
                </a:cubicBezTo>
                <a:cubicBezTo>
                  <a:pt x="9457" y="5571"/>
                  <a:pt x="9722" y="5439"/>
                  <a:pt x="9887" y="5224"/>
                </a:cubicBezTo>
                <a:cubicBezTo>
                  <a:pt x="9986" y="5340"/>
                  <a:pt x="9986" y="5340"/>
                  <a:pt x="9986" y="5340"/>
                </a:cubicBezTo>
                <a:cubicBezTo>
                  <a:pt x="9788" y="5571"/>
                  <a:pt x="9507" y="5720"/>
                  <a:pt x="9193" y="5720"/>
                </a:cubicBezTo>
                <a:cubicBezTo>
                  <a:pt x="8730" y="5720"/>
                  <a:pt x="8333" y="5406"/>
                  <a:pt x="8217" y="4960"/>
                </a:cubicBezTo>
                <a:cubicBezTo>
                  <a:pt x="8184" y="4878"/>
                  <a:pt x="8184" y="4795"/>
                  <a:pt x="8184" y="4696"/>
                </a:cubicBezTo>
                <a:cubicBezTo>
                  <a:pt x="8184" y="4630"/>
                  <a:pt x="8184" y="4630"/>
                  <a:pt x="8184" y="4630"/>
                </a:cubicBezTo>
                <a:cubicBezTo>
                  <a:pt x="8002" y="4795"/>
                  <a:pt x="8002" y="4795"/>
                  <a:pt x="8002" y="4795"/>
                </a:cubicBezTo>
                <a:cubicBezTo>
                  <a:pt x="7986" y="4812"/>
                  <a:pt x="7969" y="4812"/>
                  <a:pt x="7952" y="4795"/>
                </a:cubicBezTo>
                <a:lnTo>
                  <a:pt x="7902" y="4746"/>
                </a:lnTo>
                <a:close/>
                <a:moveTo>
                  <a:pt x="9193" y="4564"/>
                </a:moveTo>
                <a:lnTo>
                  <a:pt x="9193" y="4564"/>
                </a:lnTo>
                <a:cubicBezTo>
                  <a:pt x="9291" y="4845"/>
                  <a:pt x="9291" y="4845"/>
                  <a:pt x="9291" y="4845"/>
                </a:cubicBezTo>
                <a:cubicBezTo>
                  <a:pt x="9093" y="4845"/>
                  <a:pt x="9093" y="4845"/>
                  <a:pt x="9093" y="4845"/>
                </a:cubicBezTo>
                <a:cubicBezTo>
                  <a:pt x="9193" y="4564"/>
                  <a:pt x="9193" y="4564"/>
                  <a:pt x="9193" y="4564"/>
                </a:cubicBezTo>
                <a:close/>
              </a:path>
            </a:pathLst>
          </a:custGeom>
          <a:solidFill>
            <a:schemeClr val="tx1"/>
          </a:solidFill>
          <a:ln>
            <a:noFill/>
          </a:ln>
          <a:effectLst/>
        </p:spPr>
        <p:txBody>
          <a:bodyPr wrap="none" anchor="ctr"/>
          <a:lstStyle/>
          <a:p>
            <a:pPr marL="0" marR="0" lvl="0" indent="0" algn="l" defTabSz="1625163" rtl="0" eaLnBrk="1" fontAlgn="auto" latinLnBrk="0" hangingPunct="1">
              <a:lnSpc>
                <a:spcPct val="100000"/>
              </a:lnSpc>
              <a:spcBef>
                <a:spcPts val="0"/>
              </a:spcBef>
              <a:spcAft>
                <a:spcPts val="0"/>
              </a:spcAft>
              <a:buClrTx/>
              <a:buSzTx/>
              <a:buFontTx/>
              <a:buNone/>
              <a:tabLst/>
              <a:defRPr/>
            </a:pPr>
            <a:endParaRPr kumimoji="0" lang="en-US" sz="2488" b="1" i="0" u="none" strike="noStrike" kern="0" cap="none" spc="0" normalizeH="0" baseline="0" noProof="0">
              <a:ln>
                <a:noFill/>
              </a:ln>
              <a:solidFill>
                <a:srgbClr val="DCE3E4"/>
              </a:solidFill>
              <a:effectLst/>
              <a:uLnTx/>
              <a:uFillTx/>
              <a:latin typeface="Oracle Sans Semi" panose="020B0503020204020204" pitchFamily="34" charset="0"/>
              <a:cs typeface="Oracle Sans Semi" panose="020B0503020204020204" pitchFamily="34" charset="0"/>
            </a:endParaRPr>
          </a:p>
        </p:txBody>
      </p:sp>
      <p:pic>
        <p:nvPicPr>
          <p:cNvPr id="108" name="Graphic 107">
            <a:extLst>
              <a:ext uri="{FF2B5EF4-FFF2-40B4-BE49-F238E27FC236}">
                <a16:creationId xmlns:a16="http://schemas.microsoft.com/office/drawing/2014/main" id="{5DFA48A6-40E1-0948-807C-36A0327192C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51082" y="2401089"/>
            <a:ext cx="460010" cy="460010"/>
          </a:xfrm>
          <a:prstGeom prst="rect">
            <a:avLst/>
          </a:prstGeom>
        </p:spPr>
      </p:pic>
      <p:pic>
        <p:nvPicPr>
          <p:cNvPr id="109" name="Graphic 67">
            <a:extLst>
              <a:ext uri="{FF2B5EF4-FFF2-40B4-BE49-F238E27FC236}">
                <a16:creationId xmlns:a16="http://schemas.microsoft.com/office/drawing/2014/main" id="{0C16C6F8-2D06-C54F-9956-67B64A86572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212060" y="3717155"/>
            <a:ext cx="616104" cy="616104"/>
          </a:xfrm>
          <a:prstGeom prst="rect">
            <a:avLst/>
          </a:prstGeom>
        </p:spPr>
      </p:pic>
      <p:sp>
        <p:nvSpPr>
          <p:cNvPr id="110" name="Freeform 109">
            <a:extLst>
              <a:ext uri="{FF2B5EF4-FFF2-40B4-BE49-F238E27FC236}">
                <a16:creationId xmlns:a16="http://schemas.microsoft.com/office/drawing/2014/main" id="{88DC3C36-A2E2-8E4C-8D17-DC844879CCB7}"/>
              </a:ext>
            </a:extLst>
          </p:cNvPr>
          <p:cNvSpPr>
            <a:spLocks noChangeAspect="1" noChangeArrowheads="1"/>
          </p:cNvSpPr>
          <p:nvPr/>
        </p:nvSpPr>
        <p:spPr bwMode="auto">
          <a:xfrm>
            <a:off x="2584387" y="2461127"/>
            <a:ext cx="411233" cy="311927"/>
          </a:xfrm>
          <a:custGeom>
            <a:avLst/>
            <a:gdLst>
              <a:gd name="T0" fmla="*/ 695 w 2975"/>
              <a:gd name="T1" fmla="*/ 647 h 2258"/>
              <a:gd name="T2" fmla="*/ 185 w 2975"/>
              <a:gd name="T3" fmla="*/ 647 h 2258"/>
              <a:gd name="T4" fmla="*/ 185 w 2975"/>
              <a:gd name="T5" fmla="*/ 555 h 2258"/>
              <a:gd name="T6" fmla="*/ 695 w 2975"/>
              <a:gd name="T7" fmla="*/ 555 h 2258"/>
              <a:gd name="T8" fmla="*/ 695 w 2975"/>
              <a:gd name="T9" fmla="*/ 647 h 2258"/>
              <a:gd name="T10" fmla="*/ 602 w 2975"/>
              <a:gd name="T11" fmla="*/ 833 h 2258"/>
              <a:gd name="T12" fmla="*/ 185 w 2975"/>
              <a:gd name="T13" fmla="*/ 833 h 2258"/>
              <a:gd name="T14" fmla="*/ 185 w 2975"/>
              <a:gd name="T15" fmla="*/ 740 h 2258"/>
              <a:gd name="T16" fmla="*/ 602 w 2975"/>
              <a:gd name="T17" fmla="*/ 740 h 2258"/>
              <a:gd name="T18" fmla="*/ 602 w 2975"/>
              <a:gd name="T19" fmla="*/ 833 h 2258"/>
              <a:gd name="T20" fmla="*/ 938 w 2975"/>
              <a:gd name="T21" fmla="*/ 1562 h 2258"/>
              <a:gd name="T22" fmla="*/ 1030 w 2975"/>
              <a:gd name="T23" fmla="*/ 1412 h 2258"/>
              <a:gd name="T24" fmla="*/ 926 w 2975"/>
              <a:gd name="T25" fmla="*/ 1319 h 2258"/>
              <a:gd name="T26" fmla="*/ 741 w 2975"/>
              <a:gd name="T27" fmla="*/ 1029 h 2258"/>
              <a:gd name="T28" fmla="*/ 672 w 2975"/>
              <a:gd name="T29" fmla="*/ 995 h 2258"/>
              <a:gd name="T30" fmla="*/ 185 w 2975"/>
              <a:gd name="T31" fmla="*/ 1331 h 2258"/>
              <a:gd name="T32" fmla="*/ 185 w 2975"/>
              <a:gd name="T33" fmla="*/ 1597 h 2258"/>
              <a:gd name="T34" fmla="*/ 672 w 2975"/>
              <a:gd name="T35" fmla="*/ 1412 h 2258"/>
              <a:gd name="T36" fmla="*/ 938 w 2975"/>
              <a:gd name="T37" fmla="*/ 1562 h 2258"/>
              <a:gd name="T38" fmla="*/ 93 w 2975"/>
              <a:gd name="T39" fmla="*/ 578 h 2258"/>
              <a:gd name="T40" fmla="*/ 0 w 2975"/>
              <a:gd name="T41" fmla="*/ 578 h 2258"/>
              <a:gd name="T42" fmla="*/ 0 w 2975"/>
              <a:gd name="T43" fmla="*/ 2060 h 2258"/>
              <a:gd name="T44" fmla="*/ 1991 w 2975"/>
              <a:gd name="T45" fmla="*/ 2060 h 2258"/>
              <a:gd name="T46" fmla="*/ 1991 w 2975"/>
              <a:gd name="T47" fmla="*/ 1967 h 2258"/>
              <a:gd name="T48" fmla="*/ 93 w 2975"/>
              <a:gd name="T49" fmla="*/ 1967 h 2258"/>
              <a:gd name="T50" fmla="*/ 93 w 2975"/>
              <a:gd name="T51" fmla="*/ 578 h 2258"/>
              <a:gd name="T52" fmla="*/ 1482 w 2975"/>
              <a:gd name="T53" fmla="*/ 1551 h 2258"/>
              <a:gd name="T54" fmla="*/ 1088 w 2975"/>
              <a:gd name="T55" fmla="*/ 1446 h 2258"/>
              <a:gd name="T56" fmla="*/ 961 w 2975"/>
              <a:gd name="T57" fmla="*/ 1643 h 2258"/>
              <a:gd name="T58" fmla="*/ 672 w 2975"/>
              <a:gd name="T59" fmla="*/ 1481 h 2258"/>
              <a:gd name="T60" fmla="*/ 185 w 2975"/>
              <a:gd name="T61" fmla="*/ 1666 h 2258"/>
              <a:gd name="T62" fmla="*/ 185 w 2975"/>
              <a:gd name="T63" fmla="*/ 1875 h 2258"/>
              <a:gd name="T64" fmla="*/ 1991 w 2975"/>
              <a:gd name="T65" fmla="*/ 1875 h 2258"/>
              <a:gd name="T66" fmla="*/ 1991 w 2975"/>
              <a:gd name="T67" fmla="*/ 1539 h 2258"/>
              <a:gd name="T68" fmla="*/ 1887 w 2975"/>
              <a:gd name="T69" fmla="*/ 1435 h 2258"/>
              <a:gd name="T70" fmla="*/ 1482 w 2975"/>
              <a:gd name="T71" fmla="*/ 1551 h 2258"/>
              <a:gd name="T72" fmla="*/ 2916 w 2975"/>
              <a:gd name="T73" fmla="*/ 1944 h 2258"/>
              <a:gd name="T74" fmla="*/ 2338 w 2975"/>
              <a:gd name="T75" fmla="*/ 1412 h 2258"/>
              <a:gd name="T76" fmla="*/ 2245 w 2975"/>
              <a:gd name="T77" fmla="*/ 1400 h 2258"/>
              <a:gd name="T78" fmla="*/ 2038 w 2975"/>
              <a:gd name="T79" fmla="*/ 1180 h 2258"/>
              <a:gd name="T80" fmla="*/ 1968 w 2975"/>
              <a:gd name="T81" fmla="*/ 277 h 2258"/>
              <a:gd name="T82" fmla="*/ 996 w 2975"/>
              <a:gd name="T83" fmla="*/ 277 h 2258"/>
              <a:gd name="T84" fmla="*/ 996 w 2975"/>
              <a:gd name="T85" fmla="*/ 1249 h 2258"/>
              <a:gd name="T86" fmla="*/ 1899 w 2975"/>
              <a:gd name="T87" fmla="*/ 1319 h 2258"/>
              <a:gd name="T88" fmla="*/ 2119 w 2975"/>
              <a:gd name="T89" fmla="*/ 1527 h 2258"/>
              <a:gd name="T90" fmla="*/ 2130 w 2975"/>
              <a:gd name="T91" fmla="*/ 1620 h 2258"/>
              <a:gd name="T92" fmla="*/ 2662 w 2975"/>
              <a:gd name="T93" fmla="*/ 2199 h 2258"/>
              <a:gd name="T94" fmla="*/ 2859 w 2975"/>
              <a:gd name="T95" fmla="*/ 2199 h 2258"/>
              <a:gd name="T96" fmla="*/ 2916 w 2975"/>
              <a:gd name="T97" fmla="*/ 2141 h 2258"/>
              <a:gd name="T98" fmla="*/ 2916 w 2975"/>
              <a:gd name="T99" fmla="*/ 1944 h 2258"/>
              <a:gd name="T100" fmla="*/ 1088 w 2975"/>
              <a:gd name="T101" fmla="*/ 370 h 2258"/>
              <a:gd name="T102" fmla="*/ 1876 w 2975"/>
              <a:gd name="T103" fmla="*/ 370 h 2258"/>
              <a:gd name="T104" fmla="*/ 2003 w 2975"/>
              <a:gd name="T105" fmla="*/ 578 h 2258"/>
              <a:gd name="T106" fmla="*/ 1493 w 2975"/>
              <a:gd name="T107" fmla="*/ 925 h 2258"/>
              <a:gd name="T108" fmla="*/ 1042 w 2975"/>
              <a:gd name="T109" fmla="*/ 427 h 2258"/>
              <a:gd name="T110" fmla="*/ 1088 w 2975"/>
              <a:gd name="T111" fmla="*/ 370 h 2258"/>
              <a:gd name="T112" fmla="*/ 1876 w 2975"/>
              <a:gd name="T113" fmla="*/ 1157 h 2258"/>
              <a:gd name="T114" fmla="*/ 1088 w 2975"/>
              <a:gd name="T115" fmla="*/ 1157 h 2258"/>
              <a:gd name="T116" fmla="*/ 972 w 2975"/>
              <a:gd name="T117" fmla="*/ 555 h 2258"/>
              <a:gd name="T118" fmla="*/ 1470 w 2975"/>
              <a:gd name="T119" fmla="*/ 1111 h 2258"/>
              <a:gd name="T120" fmla="*/ 2038 w 2975"/>
              <a:gd name="T121" fmla="*/ 717 h 2258"/>
              <a:gd name="T122" fmla="*/ 1876 w 2975"/>
              <a:gd name="T123" fmla="*/ 1157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5" h="2258">
                <a:moveTo>
                  <a:pt x="695" y="647"/>
                </a:moveTo>
                <a:lnTo>
                  <a:pt x="185" y="647"/>
                </a:lnTo>
                <a:lnTo>
                  <a:pt x="185" y="555"/>
                </a:lnTo>
                <a:lnTo>
                  <a:pt x="695" y="555"/>
                </a:lnTo>
                <a:lnTo>
                  <a:pt x="695" y="647"/>
                </a:lnTo>
                <a:close/>
                <a:moveTo>
                  <a:pt x="602" y="833"/>
                </a:moveTo>
                <a:lnTo>
                  <a:pt x="185" y="833"/>
                </a:lnTo>
                <a:lnTo>
                  <a:pt x="185" y="740"/>
                </a:lnTo>
                <a:lnTo>
                  <a:pt x="602" y="740"/>
                </a:lnTo>
                <a:lnTo>
                  <a:pt x="602" y="833"/>
                </a:lnTo>
                <a:close/>
                <a:moveTo>
                  <a:pt x="938" y="1562"/>
                </a:moveTo>
                <a:lnTo>
                  <a:pt x="1030" y="1412"/>
                </a:lnTo>
                <a:cubicBezTo>
                  <a:pt x="996" y="1388"/>
                  <a:pt x="961" y="1354"/>
                  <a:pt x="926" y="1319"/>
                </a:cubicBezTo>
                <a:cubicBezTo>
                  <a:pt x="845" y="1238"/>
                  <a:pt x="776" y="1134"/>
                  <a:pt x="741" y="1029"/>
                </a:cubicBezTo>
                <a:lnTo>
                  <a:pt x="672" y="995"/>
                </a:lnTo>
                <a:lnTo>
                  <a:pt x="185" y="1331"/>
                </a:lnTo>
                <a:lnTo>
                  <a:pt x="185" y="1597"/>
                </a:lnTo>
                <a:lnTo>
                  <a:pt x="672" y="1412"/>
                </a:lnTo>
                <a:lnTo>
                  <a:pt x="938" y="1562"/>
                </a:lnTo>
                <a:close/>
                <a:moveTo>
                  <a:pt x="93" y="578"/>
                </a:moveTo>
                <a:cubicBezTo>
                  <a:pt x="0" y="578"/>
                  <a:pt x="31" y="578"/>
                  <a:pt x="0" y="578"/>
                </a:cubicBezTo>
                <a:lnTo>
                  <a:pt x="0" y="2060"/>
                </a:lnTo>
                <a:lnTo>
                  <a:pt x="1991" y="2060"/>
                </a:lnTo>
                <a:cubicBezTo>
                  <a:pt x="1991" y="1967"/>
                  <a:pt x="1991" y="1998"/>
                  <a:pt x="1991" y="1967"/>
                </a:cubicBezTo>
                <a:lnTo>
                  <a:pt x="93" y="1967"/>
                </a:lnTo>
                <a:lnTo>
                  <a:pt x="93" y="578"/>
                </a:lnTo>
                <a:close/>
                <a:moveTo>
                  <a:pt x="1482" y="1551"/>
                </a:moveTo>
                <a:cubicBezTo>
                  <a:pt x="1343" y="1551"/>
                  <a:pt x="1204" y="1516"/>
                  <a:pt x="1088" y="1446"/>
                </a:cubicBezTo>
                <a:lnTo>
                  <a:pt x="961" y="1643"/>
                </a:lnTo>
                <a:lnTo>
                  <a:pt x="672" y="1481"/>
                </a:lnTo>
                <a:lnTo>
                  <a:pt x="185" y="1666"/>
                </a:lnTo>
                <a:lnTo>
                  <a:pt x="185" y="1875"/>
                </a:lnTo>
                <a:lnTo>
                  <a:pt x="1991" y="1875"/>
                </a:lnTo>
                <a:lnTo>
                  <a:pt x="1991" y="1539"/>
                </a:lnTo>
                <a:lnTo>
                  <a:pt x="1887" y="1435"/>
                </a:lnTo>
                <a:cubicBezTo>
                  <a:pt x="1771" y="1516"/>
                  <a:pt x="1621" y="1551"/>
                  <a:pt x="1482" y="1551"/>
                </a:cubicBezTo>
                <a:close/>
                <a:moveTo>
                  <a:pt x="2916" y="1944"/>
                </a:moveTo>
                <a:lnTo>
                  <a:pt x="2338" y="1412"/>
                </a:lnTo>
                <a:cubicBezTo>
                  <a:pt x="2314" y="1400"/>
                  <a:pt x="2280" y="1388"/>
                  <a:pt x="2245" y="1400"/>
                </a:cubicBezTo>
                <a:lnTo>
                  <a:pt x="2038" y="1180"/>
                </a:lnTo>
                <a:cubicBezTo>
                  <a:pt x="2245" y="914"/>
                  <a:pt x="2222" y="520"/>
                  <a:pt x="1968" y="277"/>
                </a:cubicBezTo>
                <a:cubicBezTo>
                  <a:pt x="1702" y="0"/>
                  <a:pt x="1262" y="0"/>
                  <a:pt x="996" y="277"/>
                </a:cubicBezTo>
                <a:cubicBezTo>
                  <a:pt x="718" y="543"/>
                  <a:pt x="718" y="983"/>
                  <a:pt x="996" y="1249"/>
                </a:cubicBezTo>
                <a:cubicBezTo>
                  <a:pt x="1239" y="1504"/>
                  <a:pt x="1632" y="1527"/>
                  <a:pt x="1899" y="1319"/>
                </a:cubicBezTo>
                <a:lnTo>
                  <a:pt x="2119" y="1527"/>
                </a:lnTo>
                <a:cubicBezTo>
                  <a:pt x="2107" y="1562"/>
                  <a:pt x="2119" y="1597"/>
                  <a:pt x="2130" y="1620"/>
                </a:cubicBezTo>
                <a:lnTo>
                  <a:pt x="2662" y="2199"/>
                </a:lnTo>
                <a:cubicBezTo>
                  <a:pt x="2720" y="2257"/>
                  <a:pt x="2812" y="2257"/>
                  <a:pt x="2859" y="2199"/>
                </a:cubicBezTo>
                <a:lnTo>
                  <a:pt x="2916" y="2141"/>
                </a:lnTo>
                <a:cubicBezTo>
                  <a:pt x="2974" y="2094"/>
                  <a:pt x="2974" y="2002"/>
                  <a:pt x="2916" y="1944"/>
                </a:cubicBezTo>
                <a:close/>
                <a:moveTo>
                  <a:pt x="1088" y="370"/>
                </a:moveTo>
                <a:cubicBezTo>
                  <a:pt x="1308" y="150"/>
                  <a:pt x="1656" y="150"/>
                  <a:pt x="1876" y="370"/>
                </a:cubicBezTo>
                <a:cubicBezTo>
                  <a:pt x="1933" y="427"/>
                  <a:pt x="1980" y="497"/>
                  <a:pt x="2003" y="578"/>
                </a:cubicBezTo>
                <a:lnTo>
                  <a:pt x="1493" y="925"/>
                </a:lnTo>
                <a:lnTo>
                  <a:pt x="1042" y="427"/>
                </a:lnTo>
                <a:cubicBezTo>
                  <a:pt x="1054" y="404"/>
                  <a:pt x="1077" y="393"/>
                  <a:pt x="1088" y="370"/>
                </a:cubicBezTo>
                <a:close/>
                <a:moveTo>
                  <a:pt x="1876" y="1157"/>
                </a:moveTo>
                <a:cubicBezTo>
                  <a:pt x="1656" y="1377"/>
                  <a:pt x="1308" y="1377"/>
                  <a:pt x="1088" y="1157"/>
                </a:cubicBezTo>
                <a:cubicBezTo>
                  <a:pt x="926" y="995"/>
                  <a:pt x="880" y="752"/>
                  <a:pt x="972" y="555"/>
                </a:cubicBezTo>
                <a:lnTo>
                  <a:pt x="1470" y="1111"/>
                </a:lnTo>
                <a:lnTo>
                  <a:pt x="2038" y="717"/>
                </a:lnTo>
                <a:cubicBezTo>
                  <a:pt x="2049" y="879"/>
                  <a:pt x="1991" y="1041"/>
                  <a:pt x="1876" y="1157"/>
                </a:cubicBezTo>
                <a:close/>
              </a:path>
            </a:pathLst>
          </a:custGeom>
          <a:solidFill>
            <a:schemeClr val="tx1"/>
          </a:solid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cs typeface="Arial"/>
            </a:endParaRPr>
          </a:p>
        </p:txBody>
      </p:sp>
      <p:sp>
        <p:nvSpPr>
          <p:cNvPr id="131" name="Chevron 4">
            <a:extLst>
              <a:ext uri="{FF2B5EF4-FFF2-40B4-BE49-F238E27FC236}">
                <a16:creationId xmlns:a16="http://schemas.microsoft.com/office/drawing/2014/main" id="{05C30E5D-5950-2548-A07E-805E23ABAB62}"/>
              </a:ext>
            </a:extLst>
          </p:cNvPr>
          <p:cNvSpPr/>
          <p:nvPr/>
        </p:nvSpPr>
        <p:spPr>
          <a:xfrm>
            <a:off x="789936" y="2966365"/>
            <a:ext cx="1053607" cy="193899"/>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622113" rtl="0" eaLnBrk="1" fontAlgn="auto" latinLnBrk="0" hangingPunct="1">
              <a:lnSpc>
                <a:spcPct val="90000"/>
              </a:lnSpc>
              <a:spcBef>
                <a:spcPct val="0"/>
              </a:spcBef>
              <a:spcAft>
                <a:spcPct val="35000"/>
              </a:spcAft>
              <a:buClrTx/>
              <a:buSzTx/>
              <a:buFontTx/>
              <a:buNone/>
              <a:tabLst/>
              <a:defRPr/>
            </a:pPr>
            <a:r>
              <a:rPr kumimoji="0" lang="ko-KR" altLang="en-US" sz="1400" b="0" i="0" u="none" strike="noStrike" kern="1200" cap="none" spc="0" normalizeH="0" baseline="0" noProof="0" dirty="0">
                <a:ln>
                  <a:noFill/>
                </a:ln>
                <a:solidFill>
                  <a:srgbClr val="58595B">
                    <a:lumMod val="50000"/>
                  </a:srgbClr>
                </a:solidFill>
                <a:effectLst/>
                <a:uLnTx/>
                <a:uFillTx/>
                <a:latin typeface="Oracle Sans" panose="020B0503020204020204" pitchFamily="34" charset="0"/>
                <a:cs typeface="Oracle Sans" panose="020B0503020204020204" pitchFamily="34" charset="0"/>
              </a:rPr>
              <a:t>데이터</a:t>
            </a:r>
            <a:r>
              <a:rPr kumimoji="0" lang="en-US" sz="1400" b="0" i="0" u="none" strike="noStrike" kern="1200" cap="none" spc="0" normalizeH="0" baseline="0" noProof="0" dirty="0">
                <a:ln>
                  <a:noFill/>
                </a:ln>
                <a:solidFill>
                  <a:srgbClr val="58595B">
                    <a:lumMod val="50000"/>
                  </a:srgbClr>
                </a:solidFill>
                <a:effectLst/>
                <a:uLnTx/>
                <a:uFillTx/>
                <a:latin typeface="Oracle Sans" panose="020B0503020204020204" pitchFamily="34" charset="0"/>
                <a:cs typeface="Oracle Sans" panose="020B0503020204020204" pitchFamily="34" charset="0"/>
              </a:rPr>
              <a:t> </a:t>
            </a:r>
            <a:r>
              <a:rPr kumimoji="0" lang="ko-KR" altLang="en-US" sz="1400" b="0" i="0" u="none" strike="noStrike" kern="1200" cap="none" spc="0" normalizeH="0" baseline="0" noProof="0" dirty="0">
                <a:ln>
                  <a:noFill/>
                </a:ln>
                <a:solidFill>
                  <a:srgbClr val="58595B">
                    <a:lumMod val="50000"/>
                  </a:srgbClr>
                </a:solidFill>
                <a:effectLst/>
                <a:uLnTx/>
                <a:uFillTx/>
                <a:latin typeface="Oracle Sans" panose="020B0503020204020204" pitchFamily="34" charset="0"/>
                <a:cs typeface="Oracle Sans" panose="020B0503020204020204" pitchFamily="34" charset="0"/>
              </a:rPr>
              <a:t>소스</a:t>
            </a:r>
            <a:endParaRPr kumimoji="0" lang="en-US" sz="1400" b="0" i="0" u="none" strike="noStrike" kern="1200" cap="none" spc="0" normalizeH="0" baseline="0" noProof="0" dirty="0">
              <a:ln>
                <a:noFill/>
              </a:ln>
              <a:solidFill>
                <a:srgbClr val="58595B">
                  <a:lumMod val="50000"/>
                </a:srgbClr>
              </a:solidFill>
              <a:effectLst/>
              <a:uLnTx/>
              <a:uFillTx/>
              <a:latin typeface="Oracle Sans" panose="020B0503020204020204" pitchFamily="34" charset="0"/>
              <a:cs typeface="Oracle Sans" panose="020B0503020204020204" pitchFamily="34" charset="0"/>
            </a:endParaRPr>
          </a:p>
        </p:txBody>
      </p:sp>
      <p:grpSp>
        <p:nvGrpSpPr>
          <p:cNvPr id="132" name="Group 131">
            <a:extLst>
              <a:ext uri="{FF2B5EF4-FFF2-40B4-BE49-F238E27FC236}">
                <a16:creationId xmlns:a16="http://schemas.microsoft.com/office/drawing/2014/main" id="{51102C57-DC21-F349-A34C-662C08E26EB5}"/>
              </a:ext>
            </a:extLst>
          </p:cNvPr>
          <p:cNvGrpSpPr/>
          <p:nvPr/>
        </p:nvGrpSpPr>
        <p:grpSpPr>
          <a:xfrm>
            <a:off x="1003172" y="2458019"/>
            <a:ext cx="340858" cy="244916"/>
            <a:chOff x="341329" y="5287782"/>
            <a:chExt cx="340858" cy="244916"/>
          </a:xfrm>
          <a:solidFill>
            <a:srgbClr val="41817E"/>
          </a:solidFill>
        </p:grpSpPr>
        <p:sp>
          <p:nvSpPr>
            <p:cNvPr id="150" name="Freeform 149">
              <a:extLst>
                <a:ext uri="{FF2B5EF4-FFF2-40B4-BE49-F238E27FC236}">
                  <a16:creationId xmlns:a16="http://schemas.microsoft.com/office/drawing/2014/main" id="{3A2ED0DA-6C36-AC41-AB27-612717416B36}"/>
                </a:ext>
              </a:extLst>
            </p:cNvPr>
            <p:cNvSpPr/>
            <p:nvPr/>
          </p:nvSpPr>
          <p:spPr>
            <a:xfrm>
              <a:off x="582566" y="5287782"/>
              <a:ext cx="95100" cy="106365"/>
            </a:xfrm>
            <a:custGeom>
              <a:avLst/>
              <a:gdLst>
                <a:gd name="connsiteX0" fmla="*/ 7357 w 95100"/>
                <a:gd name="connsiteY0" fmla="*/ 0 h 106365"/>
                <a:gd name="connsiteX1" fmla="*/ 92571 w 95100"/>
                <a:gd name="connsiteY1" fmla="*/ 49658 h 106365"/>
                <a:gd name="connsiteX2" fmla="*/ 92571 w 95100"/>
                <a:gd name="connsiteY2" fmla="*/ 56708 h 106365"/>
                <a:gd name="connsiteX3" fmla="*/ 7357 w 95100"/>
                <a:gd name="connsiteY3" fmla="*/ 106365 h 106365"/>
                <a:gd name="connsiteX4" fmla="*/ 0 w 95100"/>
                <a:gd name="connsiteY4" fmla="*/ 99315 h 106365"/>
                <a:gd name="connsiteX5" fmla="*/ 0 w 95100"/>
                <a:gd name="connsiteY5" fmla="*/ 7050 h 106365"/>
                <a:gd name="connsiteX6" fmla="*/ 7357 w 95100"/>
                <a:gd name="connsiteY6" fmla="*/ 0 h 10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100" h="106365">
                  <a:moveTo>
                    <a:pt x="7357" y="0"/>
                  </a:moveTo>
                  <a:lnTo>
                    <a:pt x="92571" y="49658"/>
                  </a:lnTo>
                  <a:cubicBezTo>
                    <a:pt x="95943" y="49658"/>
                    <a:pt x="95943" y="56708"/>
                    <a:pt x="92571" y="56708"/>
                  </a:cubicBezTo>
                  <a:cubicBezTo>
                    <a:pt x="64064" y="73260"/>
                    <a:pt x="92571" y="56708"/>
                    <a:pt x="7357" y="106365"/>
                  </a:cubicBezTo>
                  <a:cubicBezTo>
                    <a:pt x="3678" y="106365"/>
                    <a:pt x="0" y="106365"/>
                    <a:pt x="0" y="99315"/>
                  </a:cubicBezTo>
                  <a:lnTo>
                    <a:pt x="0" y="7050"/>
                  </a:lnTo>
                  <a:cubicBezTo>
                    <a:pt x="0" y="0"/>
                    <a:pt x="3678" y="0"/>
                    <a:pt x="73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51" name="Freeform 150">
              <a:extLst>
                <a:ext uri="{FF2B5EF4-FFF2-40B4-BE49-F238E27FC236}">
                  <a16:creationId xmlns:a16="http://schemas.microsoft.com/office/drawing/2014/main" id="{311957FF-00C0-6040-8363-5464C4BD2E58}"/>
                </a:ext>
              </a:extLst>
            </p:cNvPr>
            <p:cNvSpPr/>
            <p:nvPr/>
          </p:nvSpPr>
          <p:spPr>
            <a:xfrm>
              <a:off x="462101" y="5333761"/>
              <a:ext cx="99315" cy="156330"/>
            </a:xfrm>
            <a:custGeom>
              <a:avLst/>
              <a:gdLst>
                <a:gd name="connsiteX0" fmla="*/ 49657 w 99315"/>
                <a:gd name="connsiteY0" fmla="*/ 0 h 156330"/>
                <a:gd name="connsiteX1" fmla="*/ 92264 w 99315"/>
                <a:gd name="connsiteY1" fmla="*/ 0 h 156330"/>
                <a:gd name="connsiteX2" fmla="*/ 99315 w 99315"/>
                <a:gd name="connsiteY2" fmla="*/ 7357 h 156330"/>
                <a:gd name="connsiteX3" fmla="*/ 92264 w 99315"/>
                <a:gd name="connsiteY3" fmla="*/ 14407 h 156330"/>
                <a:gd name="connsiteX4" fmla="*/ 56707 w 99315"/>
                <a:gd name="connsiteY4" fmla="*/ 14407 h 156330"/>
                <a:gd name="connsiteX5" fmla="*/ 56707 w 99315"/>
                <a:gd name="connsiteY5" fmla="*/ 141923 h 156330"/>
                <a:gd name="connsiteX6" fmla="*/ 92264 w 99315"/>
                <a:gd name="connsiteY6" fmla="*/ 141923 h 156330"/>
                <a:gd name="connsiteX7" fmla="*/ 99315 w 99315"/>
                <a:gd name="connsiteY7" fmla="*/ 149279 h 156330"/>
                <a:gd name="connsiteX8" fmla="*/ 92264 w 99315"/>
                <a:gd name="connsiteY8" fmla="*/ 156330 h 156330"/>
                <a:gd name="connsiteX9" fmla="*/ 49657 w 99315"/>
                <a:gd name="connsiteY9" fmla="*/ 156330 h 156330"/>
                <a:gd name="connsiteX10" fmla="*/ 42607 w 99315"/>
                <a:gd name="connsiteY10" fmla="*/ 149279 h 156330"/>
                <a:gd name="connsiteX11" fmla="*/ 42607 w 99315"/>
                <a:gd name="connsiteY11" fmla="*/ 85215 h 156330"/>
                <a:gd name="connsiteX12" fmla="*/ 7050 w 99315"/>
                <a:gd name="connsiteY12" fmla="*/ 85215 h 156330"/>
                <a:gd name="connsiteX13" fmla="*/ 0 w 99315"/>
                <a:gd name="connsiteY13" fmla="*/ 78165 h 156330"/>
                <a:gd name="connsiteX14" fmla="*/ 7050 w 99315"/>
                <a:gd name="connsiteY14" fmla="*/ 71115 h 156330"/>
                <a:gd name="connsiteX15" fmla="*/ 42607 w 99315"/>
                <a:gd name="connsiteY15" fmla="*/ 71115 h 156330"/>
                <a:gd name="connsiteX16" fmla="*/ 42607 w 99315"/>
                <a:gd name="connsiteY16" fmla="*/ 7357 h 156330"/>
                <a:gd name="connsiteX17" fmla="*/ 49657 w 99315"/>
                <a:gd name="connsiteY17" fmla="*/ 0 h 1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315" h="156330">
                  <a:moveTo>
                    <a:pt x="49657" y="0"/>
                  </a:moveTo>
                  <a:lnTo>
                    <a:pt x="92264" y="0"/>
                  </a:lnTo>
                  <a:cubicBezTo>
                    <a:pt x="95636" y="0"/>
                    <a:pt x="99315" y="3679"/>
                    <a:pt x="99315" y="7357"/>
                  </a:cubicBezTo>
                  <a:cubicBezTo>
                    <a:pt x="99315" y="10729"/>
                    <a:pt x="95636" y="14407"/>
                    <a:pt x="92264" y="14407"/>
                  </a:cubicBezTo>
                  <a:lnTo>
                    <a:pt x="56707" y="14407"/>
                  </a:lnTo>
                  <a:lnTo>
                    <a:pt x="56707" y="141923"/>
                  </a:lnTo>
                  <a:lnTo>
                    <a:pt x="92264" y="141923"/>
                  </a:lnTo>
                  <a:cubicBezTo>
                    <a:pt x="95636" y="141923"/>
                    <a:pt x="99315" y="145601"/>
                    <a:pt x="99315" y="149279"/>
                  </a:cubicBezTo>
                  <a:cubicBezTo>
                    <a:pt x="99315" y="152651"/>
                    <a:pt x="95636" y="156330"/>
                    <a:pt x="92264" y="156330"/>
                  </a:cubicBezTo>
                  <a:lnTo>
                    <a:pt x="49657" y="156330"/>
                  </a:lnTo>
                  <a:cubicBezTo>
                    <a:pt x="45979" y="156330"/>
                    <a:pt x="42607" y="152651"/>
                    <a:pt x="42607" y="149279"/>
                  </a:cubicBezTo>
                  <a:lnTo>
                    <a:pt x="42607" y="85215"/>
                  </a:lnTo>
                  <a:lnTo>
                    <a:pt x="7050" y="85215"/>
                  </a:lnTo>
                  <a:cubicBezTo>
                    <a:pt x="3371" y="85215"/>
                    <a:pt x="0" y="81843"/>
                    <a:pt x="0" y="78165"/>
                  </a:cubicBezTo>
                  <a:cubicBezTo>
                    <a:pt x="0" y="74793"/>
                    <a:pt x="3371" y="71115"/>
                    <a:pt x="7050" y="71115"/>
                  </a:cubicBezTo>
                  <a:lnTo>
                    <a:pt x="42607" y="71115"/>
                  </a:lnTo>
                  <a:lnTo>
                    <a:pt x="42607" y="7357"/>
                  </a:lnTo>
                  <a:cubicBezTo>
                    <a:pt x="42607" y="3679"/>
                    <a:pt x="45979" y="0"/>
                    <a:pt x="496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58" name="Freeform 157">
              <a:extLst>
                <a:ext uri="{FF2B5EF4-FFF2-40B4-BE49-F238E27FC236}">
                  <a16:creationId xmlns:a16="http://schemas.microsoft.com/office/drawing/2014/main" id="{94CC8D64-8B65-0541-A075-DA846400D53D}"/>
                </a:ext>
              </a:extLst>
            </p:cNvPr>
            <p:cNvSpPr/>
            <p:nvPr/>
          </p:nvSpPr>
          <p:spPr>
            <a:xfrm>
              <a:off x="341329" y="5362268"/>
              <a:ext cx="99315" cy="99315"/>
            </a:xfrm>
            <a:custGeom>
              <a:avLst/>
              <a:gdLst>
                <a:gd name="connsiteX0" fmla="*/ 7050 w 99315"/>
                <a:gd name="connsiteY0" fmla="*/ 0 h 99315"/>
                <a:gd name="connsiteX1" fmla="*/ 92264 w 99315"/>
                <a:gd name="connsiteY1" fmla="*/ 0 h 99315"/>
                <a:gd name="connsiteX2" fmla="*/ 99315 w 99315"/>
                <a:gd name="connsiteY2" fmla="*/ 7051 h 99315"/>
                <a:gd name="connsiteX3" fmla="*/ 99315 w 99315"/>
                <a:gd name="connsiteY3" fmla="*/ 92265 h 99315"/>
                <a:gd name="connsiteX4" fmla="*/ 92264 w 99315"/>
                <a:gd name="connsiteY4" fmla="*/ 99315 h 99315"/>
                <a:gd name="connsiteX5" fmla="*/ 7050 w 99315"/>
                <a:gd name="connsiteY5" fmla="*/ 99315 h 99315"/>
                <a:gd name="connsiteX6" fmla="*/ 0 w 99315"/>
                <a:gd name="connsiteY6" fmla="*/ 92265 h 99315"/>
                <a:gd name="connsiteX7" fmla="*/ 0 w 99315"/>
                <a:gd name="connsiteY7" fmla="*/ 7051 h 99315"/>
                <a:gd name="connsiteX8" fmla="*/ 7050 w 99315"/>
                <a:gd name="connsiteY8" fmla="*/ 0 h 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315" h="99315">
                  <a:moveTo>
                    <a:pt x="7050" y="0"/>
                  </a:moveTo>
                  <a:cubicBezTo>
                    <a:pt x="35250" y="0"/>
                    <a:pt x="7050" y="0"/>
                    <a:pt x="92264" y="0"/>
                  </a:cubicBezTo>
                  <a:cubicBezTo>
                    <a:pt x="95943" y="0"/>
                    <a:pt x="99315" y="3679"/>
                    <a:pt x="99315" y="7051"/>
                  </a:cubicBezTo>
                  <a:lnTo>
                    <a:pt x="99315" y="92265"/>
                  </a:lnTo>
                  <a:cubicBezTo>
                    <a:pt x="99315" y="95944"/>
                    <a:pt x="95943" y="99315"/>
                    <a:pt x="92264" y="99315"/>
                  </a:cubicBezTo>
                  <a:lnTo>
                    <a:pt x="7050" y="99315"/>
                  </a:lnTo>
                  <a:cubicBezTo>
                    <a:pt x="3678" y="99315"/>
                    <a:pt x="0" y="95944"/>
                    <a:pt x="0" y="92265"/>
                  </a:cubicBezTo>
                  <a:lnTo>
                    <a:pt x="0" y="7051"/>
                  </a:lnTo>
                  <a:cubicBezTo>
                    <a:pt x="0" y="3679"/>
                    <a:pt x="3678" y="0"/>
                    <a:pt x="70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59" name="Freeform 158">
              <a:extLst>
                <a:ext uri="{FF2B5EF4-FFF2-40B4-BE49-F238E27FC236}">
                  <a16:creationId xmlns:a16="http://schemas.microsoft.com/office/drawing/2014/main" id="{34BD25C0-D986-E948-BB30-B9782E6B26F8}"/>
                </a:ext>
              </a:extLst>
            </p:cNvPr>
            <p:cNvSpPr/>
            <p:nvPr/>
          </p:nvSpPr>
          <p:spPr>
            <a:xfrm>
              <a:off x="582566" y="5433383"/>
              <a:ext cx="99621" cy="99315"/>
            </a:xfrm>
            <a:custGeom>
              <a:avLst/>
              <a:gdLst>
                <a:gd name="connsiteX0" fmla="*/ 49964 w 99621"/>
                <a:gd name="connsiteY0" fmla="*/ 0 h 99315"/>
                <a:gd name="connsiteX1" fmla="*/ 99621 w 99621"/>
                <a:gd name="connsiteY1" fmla="*/ 49657 h 99315"/>
                <a:gd name="connsiteX2" fmla="*/ 49964 w 99621"/>
                <a:gd name="connsiteY2" fmla="*/ 99315 h 99315"/>
                <a:gd name="connsiteX3" fmla="*/ 0 w 99621"/>
                <a:gd name="connsiteY3" fmla="*/ 49657 h 99315"/>
                <a:gd name="connsiteX4" fmla="*/ 49964 w 99621"/>
                <a:gd name="connsiteY4" fmla="*/ 0 h 9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21" h="99315">
                  <a:moveTo>
                    <a:pt x="49964" y="0"/>
                  </a:moveTo>
                  <a:cubicBezTo>
                    <a:pt x="78165" y="0"/>
                    <a:pt x="99621" y="21150"/>
                    <a:pt x="99621" y="49657"/>
                  </a:cubicBezTo>
                  <a:cubicBezTo>
                    <a:pt x="99621" y="77858"/>
                    <a:pt x="78165" y="99315"/>
                    <a:pt x="49964" y="99315"/>
                  </a:cubicBezTo>
                  <a:cubicBezTo>
                    <a:pt x="21457" y="99315"/>
                    <a:pt x="0" y="77858"/>
                    <a:pt x="0" y="49657"/>
                  </a:cubicBezTo>
                  <a:cubicBezTo>
                    <a:pt x="0" y="21150"/>
                    <a:pt x="21457" y="0"/>
                    <a:pt x="499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grpSp>
      <p:grpSp>
        <p:nvGrpSpPr>
          <p:cNvPr id="160" name="Group 159">
            <a:extLst>
              <a:ext uri="{FF2B5EF4-FFF2-40B4-BE49-F238E27FC236}">
                <a16:creationId xmlns:a16="http://schemas.microsoft.com/office/drawing/2014/main" id="{0267DEAE-3377-9A4C-8F1B-833A136CE8D2}"/>
              </a:ext>
            </a:extLst>
          </p:cNvPr>
          <p:cNvGrpSpPr/>
          <p:nvPr/>
        </p:nvGrpSpPr>
        <p:grpSpPr>
          <a:xfrm flipH="1">
            <a:off x="490890" y="3458164"/>
            <a:ext cx="291513" cy="331205"/>
            <a:chOff x="1147932" y="4823766"/>
            <a:chExt cx="209359" cy="237865"/>
          </a:xfrm>
          <a:solidFill>
            <a:schemeClr val="accent3">
              <a:lumMod val="60000"/>
              <a:lumOff val="40000"/>
            </a:schemeClr>
          </a:solidFill>
        </p:grpSpPr>
        <p:sp>
          <p:nvSpPr>
            <p:cNvPr id="161" name="Freeform 160">
              <a:extLst>
                <a:ext uri="{FF2B5EF4-FFF2-40B4-BE49-F238E27FC236}">
                  <a16:creationId xmlns:a16="http://schemas.microsoft.com/office/drawing/2014/main" id="{0ED93CAE-C075-A441-8E9A-AFC3AEE3F599}"/>
                </a:ext>
              </a:extLst>
            </p:cNvPr>
            <p:cNvSpPr/>
            <p:nvPr/>
          </p:nvSpPr>
          <p:spPr>
            <a:xfrm>
              <a:off x="1147932" y="4823766"/>
              <a:ext cx="95637" cy="113722"/>
            </a:xfrm>
            <a:custGeom>
              <a:avLst/>
              <a:gdLst>
                <a:gd name="connsiteX0" fmla="*/ 95637 w 95637"/>
                <a:gd name="connsiteY0" fmla="*/ 0 h 113722"/>
                <a:gd name="connsiteX1" fmla="*/ 95637 w 95637"/>
                <a:gd name="connsiteY1" fmla="*/ 113722 h 113722"/>
                <a:gd name="connsiteX2" fmla="*/ 0 w 95637"/>
                <a:gd name="connsiteY2" fmla="*/ 56707 h 113722"/>
                <a:gd name="connsiteX3" fmla="*/ 42301 w 95637"/>
                <a:gd name="connsiteY3" fmla="*/ 17778 h 113722"/>
                <a:gd name="connsiteX4" fmla="*/ 95637 w 95637"/>
                <a:gd name="connsiteY4" fmla="*/ 0 h 113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7" h="113721">
                  <a:moveTo>
                    <a:pt x="95637" y="0"/>
                  </a:moveTo>
                  <a:lnTo>
                    <a:pt x="95637" y="113722"/>
                  </a:lnTo>
                  <a:lnTo>
                    <a:pt x="0" y="56707"/>
                  </a:lnTo>
                  <a:cubicBezTo>
                    <a:pt x="10422" y="38929"/>
                    <a:pt x="24829" y="24829"/>
                    <a:pt x="42301" y="17778"/>
                  </a:cubicBezTo>
                  <a:cubicBezTo>
                    <a:pt x="56708" y="7050"/>
                    <a:pt x="77858" y="0"/>
                    <a:pt x="956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62" name="Freeform 161">
              <a:extLst>
                <a:ext uri="{FF2B5EF4-FFF2-40B4-BE49-F238E27FC236}">
                  <a16:creationId xmlns:a16="http://schemas.microsoft.com/office/drawing/2014/main" id="{010C462F-2DF9-FF48-A4D9-466E245A799C}"/>
                </a:ext>
              </a:extLst>
            </p:cNvPr>
            <p:cNvSpPr/>
            <p:nvPr/>
          </p:nvSpPr>
          <p:spPr>
            <a:xfrm>
              <a:off x="1162032" y="4866373"/>
              <a:ext cx="195259" cy="195258"/>
            </a:xfrm>
            <a:custGeom>
              <a:avLst/>
              <a:gdLst>
                <a:gd name="connsiteX0" fmla="*/ 99315 w 195259"/>
                <a:gd name="connsiteY0" fmla="*/ 0 h 195258"/>
                <a:gd name="connsiteX1" fmla="*/ 145601 w 195259"/>
                <a:gd name="connsiteY1" fmla="*/ 14100 h 195258"/>
                <a:gd name="connsiteX2" fmla="*/ 180852 w 195259"/>
                <a:gd name="connsiteY2" fmla="*/ 49658 h 195258"/>
                <a:gd name="connsiteX3" fmla="*/ 195259 w 195259"/>
                <a:gd name="connsiteY3" fmla="*/ 99315 h 195258"/>
                <a:gd name="connsiteX4" fmla="*/ 180852 w 195259"/>
                <a:gd name="connsiteY4" fmla="*/ 145601 h 195258"/>
                <a:gd name="connsiteX5" fmla="*/ 145601 w 195259"/>
                <a:gd name="connsiteY5" fmla="*/ 181158 h 195258"/>
                <a:gd name="connsiteX6" fmla="*/ 99315 w 195259"/>
                <a:gd name="connsiteY6" fmla="*/ 195258 h 195258"/>
                <a:gd name="connsiteX7" fmla="*/ 49658 w 195259"/>
                <a:gd name="connsiteY7" fmla="*/ 181158 h 195258"/>
                <a:gd name="connsiteX8" fmla="*/ 14101 w 195259"/>
                <a:gd name="connsiteY8" fmla="*/ 145601 h 195258"/>
                <a:gd name="connsiteX9" fmla="*/ 0 w 195259"/>
                <a:gd name="connsiteY9" fmla="*/ 99315 h 195258"/>
                <a:gd name="connsiteX10" fmla="*/ 14101 w 195259"/>
                <a:gd name="connsiteY10" fmla="*/ 49658 h 195258"/>
                <a:gd name="connsiteX11" fmla="*/ 99315 w 195259"/>
                <a:gd name="connsiteY11" fmla="*/ 99315 h 195258"/>
                <a:gd name="connsiteX12" fmla="*/ 99315 w 195259"/>
                <a:gd name="connsiteY12" fmla="*/ 0 h 19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259" h="195258">
                  <a:moveTo>
                    <a:pt x="99315" y="0"/>
                  </a:moveTo>
                  <a:cubicBezTo>
                    <a:pt x="117094" y="0"/>
                    <a:pt x="131194" y="7050"/>
                    <a:pt x="145601" y="14100"/>
                  </a:cubicBezTo>
                  <a:cubicBezTo>
                    <a:pt x="159701" y="21457"/>
                    <a:pt x="173802" y="35557"/>
                    <a:pt x="180852" y="49658"/>
                  </a:cubicBezTo>
                  <a:cubicBezTo>
                    <a:pt x="191580" y="64064"/>
                    <a:pt x="195259" y="81536"/>
                    <a:pt x="195259" y="99315"/>
                  </a:cubicBezTo>
                  <a:cubicBezTo>
                    <a:pt x="195259" y="117094"/>
                    <a:pt x="191580" y="131500"/>
                    <a:pt x="180852" y="145601"/>
                  </a:cubicBezTo>
                  <a:cubicBezTo>
                    <a:pt x="173802" y="159701"/>
                    <a:pt x="159701" y="174108"/>
                    <a:pt x="145601" y="181158"/>
                  </a:cubicBezTo>
                  <a:cubicBezTo>
                    <a:pt x="131194" y="191580"/>
                    <a:pt x="117094" y="195258"/>
                    <a:pt x="99315" y="195258"/>
                  </a:cubicBezTo>
                  <a:cubicBezTo>
                    <a:pt x="81537" y="195258"/>
                    <a:pt x="63758" y="191580"/>
                    <a:pt x="49658" y="181158"/>
                  </a:cubicBezTo>
                  <a:cubicBezTo>
                    <a:pt x="35558" y="174108"/>
                    <a:pt x="21457" y="159701"/>
                    <a:pt x="14101" y="145601"/>
                  </a:cubicBezTo>
                  <a:cubicBezTo>
                    <a:pt x="7051" y="131500"/>
                    <a:pt x="0" y="117094"/>
                    <a:pt x="0" y="99315"/>
                  </a:cubicBezTo>
                  <a:cubicBezTo>
                    <a:pt x="0" y="81536"/>
                    <a:pt x="7051" y="64064"/>
                    <a:pt x="14101" y="49658"/>
                  </a:cubicBezTo>
                  <a:lnTo>
                    <a:pt x="99315" y="99315"/>
                  </a:lnTo>
                  <a:lnTo>
                    <a:pt x="9931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grpSp>
      <p:grpSp>
        <p:nvGrpSpPr>
          <p:cNvPr id="163" name="Group 162">
            <a:extLst>
              <a:ext uri="{FF2B5EF4-FFF2-40B4-BE49-F238E27FC236}">
                <a16:creationId xmlns:a16="http://schemas.microsoft.com/office/drawing/2014/main" id="{3B46C3A5-85CA-7C45-B9D7-FE097A5C2711}"/>
              </a:ext>
            </a:extLst>
          </p:cNvPr>
          <p:cNvGrpSpPr/>
          <p:nvPr/>
        </p:nvGrpSpPr>
        <p:grpSpPr>
          <a:xfrm>
            <a:off x="609399" y="2159376"/>
            <a:ext cx="254586" cy="297167"/>
            <a:chOff x="491656" y="4862695"/>
            <a:chExt cx="170430" cy="198936"/>
          </a:xfrm>
          <a:solidFill>
            <a:srgbClr val="E5DBBE"/>
          </a:solidFill>
        </p:grpSpPr>
        <p:sp>
          <p:nvSpPr>
            <p:cNvPr id="164" name="Freeform 163">
              <a:extLst>
                <a:ext uri="{FF2B5EF4-FFF2-40B4-BE49-F238E27FC236}">
                  <a16:creationId xmlns:a16="http://schemas.microsoft.com/office/drawing/2014/main" id="{36A22F5B-8B56-4D46-959D-08FF59EF9464}"/>
                </a:ext>
              </a:extLst>
            </p:cNvPr>
            <p:cNvSpPr/>
            <p:nvPr/>
          </p:nvSpPr>
          <p:spPr>
            <a:xfrm>
              <a:off x="590971" y="4862695"/>
              <a:ext cx="71115" cy="71114"/>
            </a:xfrm>
            <a:custGeom>
              <a:avLst/>
              <a:gdLst>
                <a:gd name="connsiteX0" fmla="*/ 10729 w 71115"/>
                <a:gd name="connsiteY0" fmla="*/ 0 h 71114"/>
                <a:gd name="connsiteX1" fmla="*/ 60386 w 71115"/>
                <a:gd name="connsiteY1" fmla="*/ 0 h 71114"/>
                <a:gd name="connsiteX2" fmla="*/ 71115 w 71115"/>
                <a:gd name="connsiteY2" fmla="*/ 10728 h 71114"/>
                <a:gd name="connsiteX3" fmla="*/ 71115 w 71115"/>
                <a:gd name="connsiteY3" fmla="*/ 64064 h 71114"/>
                <a:gd name="connsiteX4" fmla="*/ 60386 w 71115"/>
                <a:gd name="connsiteY4" fmla="*/ 71114 h 71114"/>
                <a:gd name="connsiteX5" fmla="*/ 10729 w 71115"/>
                <a:gd name="connsiteY5" fmla="*/ 71114 h 71114"/>
                <a:gd name="connsiteX6" fmla="*/ 0 w 71115"/>
                <a:gd name="connsiteY6" fmla="*/ 64064 h 71114"/>
                <a:gd name="connsiteX7" fmla="*/ 0 w 71115"/>
                <a:gd name="connsiteY7" fmla="*/ 10728 h 71114"/>
                <a:gd name="connsiteX8" fmla="*/ 10729 w 71115"/>
                <a:gd name="connsiteY8" fmla="*/ 0 h 7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115" h="71114">
                  <a:moveTo>
                    <a:pt x="10729" y="0"/>
                  </a:moveTo>
                  <a:lnTo>
                    <a:pt x="60386" y="0"/>
                  </a:lnTo>
                  <a:cubicBezTo>
                    <a:pt x="67436" y="0"/>
                    <a:pt x="71115" y="7356"/>
                    <a:pt x="71115" y="10728"/>
                  </a:cubicBezTo>
                  <a:lnTo>
                    <a:pt x="71115" y="64064"/>
                  </a:lnTo>
                  <a:cubicBezTo>
                    <a:pt x="71115" y="67742"/>
                    <a:pt x="67436" y="71114"/>
                    <a:pt x="60386" y="71114"/>
                  </a:cubicBezTo>
                  <a:lnTo>
                    <a:pt x="10729" y="71114"/>
                  </a:lnTo>
                  <a:cubicBezTo>
                    <a:pt x="3679" y="71114"/>
                    <a:pt x="0" y="67742"/>
                    <a:pt x="0" y="64064"/>
                  </a:cubicBezTo>
                  <a:lnTo>
                    <a:pt x="0" y="10728"/>
                  </a:lnTo>
                  <a:cubicBezTo>
                    <a:pt x="0" y="7356"/>
                    <a:pt x="3679" y="0"/>
                    <a:pt x="107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65" name="Freeform 164">
              <a:extLst>
                <a:ext uri="{FF2B5EF4-FFF2-40B4-BE49-F238E27FC236}">
                  <a16:creationId xmlns:a16="http://schemas.microsoft.com/office/drawing/2014/main" id="{B4F4D3AD-1FA1-1443-8FB8-4213B7FE47C5}"/>
                </a:ext>
              </a:extLst>
            </p:cNvPr>
            <p:cNvSpPr/>
            <p:nvPr/>
          </p:nvSpPr>
          <p:spPr>
            <a:xfrm>
              <a:off x="491656" y="4891202"/>
              <a:ext cx="141923" cy="170429"/>
            </a:xfrm>
            <a:custGeom>
              <a:avLst/>
              <a:gdLst>
                <a:gd name="connsiteX0" fmla="*/ 10729 w 141923"/>
                <a:gd name="connsiteY0" fmla="*/ 0 h 170429"/>
                <a:gd name="connsiteX1" fmla="*/ 85215 w 141923"/>
                <a:gd name="connsiteY1" fmla="*/ 0 h 170429"/>
                <a:gd name="connsiteX2" fmla="*/ 85215 w 141923"/>
                <a:gd name="connsiteY2" fmla="*/ 35557 h 170429"/>
                <a:gd name="connsiteX3" fmla="*/ 110044 w 141923"/>
                <a:gd name="connsiteY3" fmla="*/ 56707 h 170429"/>
                <a:gd name="connsiteX4" fmla="*/ 141923 w 141923"/>
                <a:gd name="connsiteY4" fmla="*/ 56707 h 170429"/>
                <a:gd name="connsiteX5" fmla="*/ 141923 w 141923"/>
                <a:gd name="connsiteY5" fmla="*/ 163379 h 170429"/>
                <a:gd name="connsiteX6" fmla="*/ 131194 w 141923"/>
                <a:gd name="connsiteY6" fmla="*/ 170429 h 170429"/>
                <a:gd name="connsiteX7" fmla="*/ 10729 w 141923"/>
                <a:gd name="connsiteY7" fmla="*/ 170429 h 170429"/>
                <a:gd name="connsiteX8" fmla="*/ 0 w 141923"/>
                <a:gd name="connsiteY8" fmla="*/ 163379 h 170429"/>
                <a:gd name="connsiteX9" fmla="*/ 0 w 141923"/>
                <a:gd name="connsiteY9" fmla="*/ 10728 h 170429"/>
                <a:gd name="connsiteX10" fmla="*/ 10729 w 141923"/>
                <a:gd name="connsiteY10" fmla="*/ 0 h 17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923" h="170429">
                  <a:moveTo>
                    <a:pt x="10729" y="0"/>
                  </a:moveTo>
                  <a:lnTo>
                    <a:pt x="85215" y="0"/>
                  </a:lnTo>
                  <a:lnTo>
                    <a:pt x="85215" y="35557"/>
                  </a:lnTo>
                  <a:cubicBezTo>
                    <a:pt x="85215" y="46286"/>
                    <a:pt x="95944" y="56707"/>
                    <a:pt x="110044" y="56707"/>
                  </a:cubicBezTo>
                  <a:lnTo>
                    <a:pt x="141923" y="56707"/>
                  </a:lnTo>
                  <a:lnTo>
                    <a:pt x="141923" y="163379"/>
                  </a:lnTo>
                  <a:cubicBezTo>
                    <a:pt x="141923" y="166751"/>
                    <a:pt x="138244" y="170429"/>
                    <a:pt x="131194" y="170429"/>
                  </a:cubicBezTo>
                  <a:lnTo>
                    <a:pt x="10729" y="170429"/>
                  </a:lnTo>
                  <a:cubicBezTo>
                    <a:pt x="3372" y="170429"/>
                    <a:pt x="0" y="166751"/>
                    <a:pt x="0" y="163379"/>
                  </a:cubicBezTo>
                  <a:lnTo>
                    <a:pt x="0" y="10728"/>
                  </a:lnTo>
                  <a:cubicBezTo>
                    <a:pt x="0" y="7050"/>
                    <a:pt x="3372" y="0"/>
                    <a:pt x="107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grpSp>
      <p:sp>
        <p:nvSpPr>
          <p:cNvPr id="166" name="Freeform 165">
            <a:extLst>
              <a:ext uri="{FF2B5EF4-FFF2-40B4-BE49-F238E27FC236}">
                <a16:creationId xmlns:a16="http://schemas.microsoft.com/office/drawing/2014/main" id="{63CFA197-2447-EB42-86DE-C457147E0F54}"/>
              </a:ext>
            </a:extLst>
          </p:cNvPr>
          <p:cNvSpPr/>
          <p:nvPr/>
        </p:nvSpPr>
        <p:spPr>
          <a:xfrm>
            <a:off x="1601742" y="3557750"/>
            <a:ext cx="142341" cy="142276"/>
          </a:xfrm>
          <a:custGeom>
            <a:avLst/>
            <a:gdLst>
              <a:gd name="connsiteX0" fmla="*/ 0 w 142341"/>
              <a:gd name="connsiteY0" fmla="*/ 0 h 142276"/>
              <a:gd name="connsiteX1" fmla="*/ 142341 w 142341"/>
              <a:gd name="connsiteY1" fmla="*/ 0 h 142276"/>
              <a:gd name="connsiteX2" fmla="*/ 142341 w 142341"/>
              <a:gd name="connsiteY2" fmla="*/ 142276 h 142276"/>
              <a:gd name="connsiteX3" fmla="*/ 0 w 142341"/>
              <a:gd name="connsiteY3" fmla="*/ 142276 h 142276"/>
              <a:gd name="connsiteX4" fmla="*/ 0 w 142341"/>
              <a:gd name="connsiteY4" fmla="*/ 0 h 14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41" h="142276">
                <a:moveTo>
                  <a:pt x="0" y="0"/>
                </a:moveTo>
                <a:cubicBezTo>
                  <a:pt x="0" y="0"/>
                  <a:pt x="0" y="0"/>
                  <a:pt x="142341" y="0"/>
                </a:cubicBezTo>
                <a:lnTo>
                  <a:pt x="142341" y="142276"/>
                </a:lnTo>
                <a:cubicBezTo>
                  <a:pt x="142341" y="142276"/>
                  <a:pt x="142341" y="142276"/>
                  <a:pt x="0" y="142276"/>
                </a:cubicBezTo>
                <a:cubicBezTo>
                  <a:pt x="0" y="142276"/>
                  <a:pt x="0" y="142276"/>
                  <a:pt x="0"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67" name="Freeform 166">
            <a:extLst>
              <a:ext uri="{FF2B5EF4-FFF2-40B4-BE49-F238E27FC236}">
                <a16:creationId xmlns:a16="http://schemas.microsoft.com/office/drawing/2014/main" id="{497D5E4A-396B-C249-A876-AA817C483A7A}"/>
              </a:ext>
            </a:extLst>
          </p:cNvPr>
          <p:cNvSpPr/>
          <p:nvPr/>
        </p:nvSpPr>
        <p:spPr>
          <a:xfrm>
            <a:off x="1237664" y="3501116"/>
            <a:ext cx="170932" cy="170548"/>
          </a:xfrm>
          <a:custGeom>
            <a:avLst/>
            <a:gdLst>
              <a:gd name="connsiteX0" fmla="*/ 85466 w 170932"/>
              <a:gd name="connsiteY0" fmla="*/ 0 h 170548"/>
              <a:gd name="connsiteX1" fmla="*/ 170932 w 170932"/>
              <a:gd name="connsiteY1" fmla="*/ 170548 h 170548"/>
              <a:gd name="connsiteX2" fmla="*/ 0 w 170932"/>
              <a:gd name="connsiteY2" fmla="*/ 170548 h 170548"/>
              <a:gd name="connsiteX3" fmla="*/ 85466 w 170932"/>
              <a:gd name="connsiteY3" fmla="*/ 0 h 170548"/>
            </a:gdLst>
            <a:ahLst/>
            <a:cxnLst>
              <a:cxn ang="0">
                <a:pos x="connsiteX0" y="connsiteY0"/>
              </a:cxn>
              <a:cxn ang="0">
                <a:pos x="connsiteX1" y="connsiteY1"/>
              </a:cxn>
              <a:cxn ang="0">
                <a:pos x="connsiteX2" y="connsiteY2"/>
              </a:cxn>
              <a:cxn ang="0">
                <a:pos x="connsiteX3" y="connsiteY3"/>
              </a:cxn>
            </a:cxnLst>
            <a:rect l="l" t="t" r="r" b="b"/>
            <a:pathLst>
              <a:path w="170932" h="170548">
                <a:moveTo>
                  <a:pt x="85466" y="0"/>
                </a:moveTo>
                <a:cubicBezTo>
                  <a:pt x="85466" y="0"/>
                  <a:pt x="85466" y="0"/>
                  <a:pt x="170932" y="170548"/>
                </a:cubicBezTo>
                <a:cubicBezTo>
                  <a:pt x="170932" y="170548"/>
                  <a:pt x="170932" y="170548"/>
                  <a:pt x="0" y="170548"/>
                </a:cubicBezTo>
                <a:lnTo>
                  <a:pt x="85466" y="0"/>
                </a:lnTo>
                <a:close/>
              </a:path>
            </a:pathLst>
          </a:cu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grpSp>
        <p:nvGrpSpPr>
          <p:cNvPr id="168" name="Group 167">
            <a:extLst>
              <a:ext uri="{FF2B5EF4-FFF2-40B4-BE49-F238E27FC236}">
                <a16:creationId xmlns:a16="http://schemas.microsoft.com/office/drawing/2014/main" id="{A80F4133-2F96-384A-8AA3-4D78409363D9}"/>
              </a:ext>
            </a:extLst>
          </p:cNvPr>
          <p:cNvGrpSpPr/>
          <p:nvPr/>
        </p:nvGrpSpPr>
        <p:grpSpPr>
          <a:xfrm>
            <a:off x="1498337" y="2133526"/>
            <a:ext cx="291513" cy="331205"/>
            <a:chOff x="1147932" y="4823766"/>
            <a:chExt cx="209359" cy="237865"/>
          </a:xfrm>
          <a:solidFill>
            <a:schemeClr val="accent6">
              <a:lumMod val="60000"/>
              <a:lumOff val="40000"/>
            </a:schemeClr>
          </a:solidFill>
        </p:grpSpPr>
        <p:sp>
          <p:nvSpPr>
            <p:cNvPr id="169" name="Freeform 168">
              <a:extLst>
                <a:ext uri="{FF2B5EF4-FFF2-40B4-BE49-F238E27FC236}">
                  <a16:creationId xmlns:a16="http://schemas.microsoft.com/office/drawing/2014/main" id="{718DEC54-5399-C54B-A31D-379401D816D6}"/>
                </a:ext>
              </a:extLst>
            </p:cNvPr>
            <p:cNvSpPr/>
            <p:nvPr/>
          </p:nvSpPr>
          <p:spPr>
            <a:xfrm>
              <a:off x="1147932" y="4823766"/>
              <a:ext cx="95637" cy="113722"/>
            </a:xfrm>
            <a:custGeom>
              <a:avLst/>
              <a:gdLst>
                <a:gd name="connsiteX0" fmla="*/ 95637 w 95637"/>
                <a:gd name="connsiteY0" fmla="*/ 0 h 113722"/>
                <a:gd name="connsiteX1" fmla="*/ 95637 w 95637"/>
                <a:gd name="connsiteY1" fmla="*/ 113722 h 113722"/>
                <a:gd name="connsiteX2" fmla="*/ 0 w 95637"/>
                <a:gd name="connsiteY2" fmla="*/ 56707 h 113722"/>
                <a:gd name="connsiteX3" fmla="*/ 42301 w 95637"/>
                <a:gd name="connsiteY3" fmla="*/ 17778 h 113722"/>
                <a:gd name="connsiteX4" fmla="*/ 95637 w 95637"/>
                <a:gd name="connsiteY4" fmla="*/ 0 h 113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7" h="113721">
                  <a:moveTo>
                    <a:pt x="95637" y="0"/>
                  </a:moveTo>
                  <a:lnTo>
                    <a:pt x="95637" y="113722"/>
                  </a:lnTo>
                  <a:lnTo>
                    <a:pt x="0" y="56707"/>
                  </a:lnTo>
                  <a:cubicBezTo>
                    <a:pt x="10422" y="38929"/>
                    <a:pt x="24829" y="24829"/>
                    <a:pt x="42301" y="17778"/>
                  </a:cubicBezTo>
                  <a:cubicBezTo>
                    <a:pt x="56708" y="7050"/>
                    <a:pt x="77858" y="0"/>
                    <a:pt x="956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70" name="Freeform 169">
              <a:extLst>
                <a:ext uri="{FF2B5EF4-FFF2-40B4-BE49-F238E27FC236}">
                  <a16:creationId xmlns:a16="http://schemas.microsoft.com/office/drawing/2014/main" id="{57323194-E681-794D-875A-BD3B479A1064}"/>
                </a:ext>
              </a:extLst>
            </p:cNvPr>
            <p:cNvSpPr/>
            <p:nvPr/>
          </p:nvSpPr>
          <p:spPr>
            <a:xfrm>
              <a:off x="1162032" y="4866373"/>
              <a:ext cx="195259" cy="195258"/>
            </a:xfrm>
            <a:custGeom>
              <a:avLst/>
              <a:gdLst>
                <a:gd name="connsiteX0" fmla="*/ 99315 w 195259"/>
                <a:gd name="connsiteY0" fmla="*/ 0 h 195258"/>
                <a:gd name="connsiteX1" fmla="*/ 145601 w 195259"/>
                <a:gd name="connsiteY1" fmla="*/ 14100 h 195258"/>
                <a:gd name="connsiteX2" fmla="*/ 180852 w 195259"/>
                <a:gd name="connsiteY2" fmla="*/ 49658 h 195258"/>
                <a:gd name="connsiteX3" fmla="*/ 195259 w 195259"/>
                <a:gd name="connsiteY3" fmla="*/ 99315 h 195258"/>
                <a:gd name="connsiteX4" fmla="*/ 180852 w 195259"/>
                <a:gd name="connsiteY4" fmla="*/ 145601 h 195258"/>
                <a:gd name="connsiteX5" fmla="*/ 145601 w 195259"/>
                <a:gd name="connsiteY5" fmla="*/ 181158 h 195258"/>
                <a:gd name="connsiteX6" fmla="*/ 99315 w 195259"/>
                <a:gd name="connsiteY6" fmla="*/ 195258 h 195258"/>
                <a:gd name="connsiteX7" fmla="*/ 49658 w 195259"/>
                <a:gd name="connsiteY7" fmla="*/ 181158 h 195258"/>
                <a:gd name="connsiteX8" fmla="*/ 14101 w 195259"/>
                <a:gd name="connsiteY8" fmla="*/ 145601 h 195258"/>
                <a:gd name="connsiteX9" fmla="*/ 0 w 195259"/>
                <a:gd name="connsiteY9" fmla="*/ 99315 h 195258"/>
                <a:gd name="connsiteX10" fmla="*/ 14101 w 195259"/>
                <a:gd name="connsiteY10" fmla="*/ 49658 h 195258"/>
                <a:gd name="connsiteX11" fmla="*/ 99315 w 195259"/>
                <a:gd name="connsiteY11" fmla="*/ 99315 h 195258"/>
                <a:gd name="connsiteX12" fmla="*/ 99315 w 195259"/>
                <a:gd name="connsiteY12" fmla="*/ 0 h 19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259" h="195258">
                  <a:moveTo>
                    <a:pt x="99315" y="0"/>
                  </a:moveTo>
                  <a:cubicBezTo>
                    <a:pt x="117094" y="0"/>
                    <a:pt x="131194" y="7050"/>
                    <a:pt x="145601" y="14100"/>
                  </a:cubicBezTo>
                  <a:cubicBezTo>
                    <a:pt x="159701" y="21457"/>
                    <a:pt x="173802" y="35557"/>
                    <a:pt x="180852" y="49658"/>
                  </a:cubicBezTo>
                  <a:cubicBezTo>
                    <a:pt x="191580" y="64064"/>
                    <a:pt x="195259" y="81536"/>
                    <a:pt x="195259" y="99315"/>
                  </a:cubicBezTo>
                  <a:cubicBezTo>
                    <a:pt x="195259" y="117094"/>
                    <a:pt x="191580" y="131500"/>
                    <a:pt x="180852" y="145601"/>
                  </a:cubicBezTo>
                  <a:cubicBezTo>
                    <a:pt x="173802" y="159701"/>
                    <a:pt x="159701" y="174108"/>
                    <a:pt x="145601" y="181158"/>
                  </a:cubicBezTo>
                  <a:cubicBezTo>
                    <a:pt x="131194" y="191580"/>
                    <a:pt x="117094" y="195258"/>
                    <a:pt x="99315" y="195258"/>
                  </a:cubicBezTo>
                  <a:cubicBezTo>
                    <a:pt x="81537" y="195258"/>
                    <a:pt x="63758" y="191580"/>
                    <a:pt x="49658" y="181158"/>
                  </a:cubicBezTo>
                  <a:cubicBezTo>
                    <a:pt x="35558" y="174108"/>
                    <a:pt x="21457" y="159701"/>
                    <a:pt x="14101" y="145601"/>
                  </a:cubicBezTo>
                  <a:cubicBezTo>
                    <a:pt x="7051" y="131500"/>
                    <a:pt x="0" y="117094"/>
                    <a:pt x="0" y="99315"/>
                  </a:cubicBezTo>
                  <a:cubicBezTo>
                    <a:pt x="0" y="81536"/>
                    <a:pt x="7051" y="64064"/>
                    <a:pt x="14101" y="49658"/>
                  </a:cubicBezTo>
                  <a:lnTo>
                    <a:pt x="99315" y="99315"/>
                  </a:lnTo>
                  <a:lnTo>
                    <a:pt x="9931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grpSp>
      <p:sp>
        <p:nvSpPr>
          <p:cNvPr id="171" name="Oval 170">
            <a:extLst>
              <a:ext uri="{FF2B5EF4-FFF2-40B4-BE49-F238E27FC236}">
                <a16:creationId xmlns:a16="http://schemas.microsoft.com/office/drawing/2014/main" id="{7D38142E-9814-E340-963A-A661B7C3348F}"/>
              </a:ext>
            </a:extLst>
          </p:cNvPr>
          <p:cNvSpPr/>
          <p:nvPr/>
        </p:nvSpPr>
        <p:spPr>
          <a:xfrm>
            <a:off x="991591" y="1996905"/>
            <a:ext cx="136621" cy="136621"/>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72" name="Oval 171">
            <a:extLst>
              <a:ext uri="{FF2B5EF4-FFF2-40B4-BE49-F238E27FC236}">
                <a16:creationId xmlns:a16="http://schemas.microsoft.com/office/drawing/2014/main" id="{F2DEF8E3-2715-0A46-89D2-B0AE3BF7DA23}"/>
              </a:ext>
            </a:extLst>
          </p:cNvPr>
          <p:cNvSpPr/>
          <p:nvPr/>
        </p:nvSpPr>
        <p:spPr>
          <a:xfrm>
            <a:off x="985464" y="3861024"/>
            <a:ext cx="136621" cy="13662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73" name="Oval 172">
            <a:extLst>
              <a:ext uri="{FF2B5EF4-FFF2-40B4-BE49-F238E27FC236}">
                <a16:creationId xmlns:a16="http://schemas.microsoft.com/office/drawing/2014/main" id="{4C1C94FB-F122-4B44-929C-AA089EDC9A51}"/>
              </a:ext>
            </a:extLst>
          </p:cNvPr>
          <p:cNvSpPr>
            <a:spLocks noChangeAspect="1"/>
          </p:cNvSpPr>
          <p:nvPr/>
        </p:nvSpPr>
        <p:spPr>
          <a:xfrm>
            <a:off x="2673432" y="5334666"/>
            <a:ext cx="365409" cy="36576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Oracle Sans"/>
              <a:cs typeface="Arial"/>
            </a:endParaRPr>
          </a:p>
        </p:txBody>
      </p:sp>
      <p:pic>
        <p:nvPicPr>
          <p:cNvPr id="174" name="Compute Icon">
            <a:extLst>
              <a:ext uri="{FF2B5EF4-FFF2-40B4-BE49-F238E27FC236}">
                <a16:creationId xmlns:a16="http://schemas.microsoft.com/office/drawing/2014/main" id="{571EC215-3269-7842-8410-89E460A6E59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716536" y="5385237"/>
            <a:ext cx="279201" cy="279201"/>
          </a:xfrm>
          <a:prstGeom prst="rect">
            <a:avLst/>
          </a:prstGeom>
        </p:spPr>
      </p:pic>
      <p:sp>
        <p:nvSpPr>
          <p:cNvPr id="175" name="Oval 174">
            <a:extLst>
              <a:ext uri="{FF2B5EF4-FFF2-40B4-BE49-F238E27FC236}">
                <a16:creationId xmlns:a16="http://schemas.microsoft.com/office/drawing/2014/main" id="{6A845FFC-B0DE-184A-B459-BE65F4B922DA}"/>
              </a:ext>
            </a:extLst>
          </p:cNvPr>
          <p:cNvSpPr>
            <a:spLocks noChangeAspect="1"/>
          </p:cNvSpPr>
          <p:nvPr/>
        </p:nvSpPr>
        <p:spPr>
          <a:xfrm>
            <a:off x="4268747" y="5334666"/>
            <a:ext cx="365409" cy="36576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Oracle Sans"/>
              <a:cs typeface="Arial"/>
            </a:endParaRPr>
          </a:p>
        </p:txBody>
      </p:sp>
      <p:sp>
        <p:nvSpPr>
          <p:cNvPr id="176" name="Oval 175">
            <a:extLst>
              <a:ext uri="{FF2B5EF4-FFF2-40B4-BE49-F238E27FC236}">
                <a16:creationId xmlns:a16="http://schemas.microsoft.com/office/drawing/2014/main" id="{A209554D-4A6D-964C-BA0D-7960F7D01FE4}"/>
              </a:ext>
            </a:extLst>
          </p:cNvPr>
          <p:cNvSpPr>
            <a:spLocks noChangeAspect="1"/>
          </p:cNvSpPr>
          <p:nvPr/>
        </p:nvSpPr>
        <p:spPr>
          <a:xfrm>
            <a:off x="5864062" y="5334666"/>
            <a:ext cx="365409" cy="36576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Oracle Sans"/>
              <a:cs typeface="Arial"/>
            </a:endParaRPr>
          </a:p>
        </p:txBody>
      </p:sp>
      <p:sp>
        <p:nvSpPr>
          <p:cNvPr id="177" name="Oval 176">
            <a:extLst>
              <a:ext uri="{FF2B5EF4-FFF2-40B4-BE49-F238E27FC236}">
                <a16:creationId xmlns:a16="http://schemas.microsoft.com/office/drawing/2014/main" id="{AEB031F1-3959-5645-8EE8-4DF42DE70DC6}"/>
              </a:ext>
            </a:extLst>
          </p:cNvPr>
          <p:cNvSpPr>
            <a:spLocks noChangeAspect="1"/>
          </p:cNvSpPr>
          <p:nvPr/>
        </p:nvSpPr>
        <p:spPr>
          <a:xfrm>
            <a:off x="7459377" y="5334666"/>
            <a:ext cx="365409" cy="36576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Oracle Sans"/>
              <a:cs typeface="Arial"/>
            </a:endParaRPr>
          </a:p>
        </p:txBody>
      </p:sp>
      <p:sp>
        <p:nvSpPr>
          <p:cNvPr id="178" name="Oval 177">
            <a:extLst>
              <a:ext uri="{FF2B5EF4-FFF2-40B4-BE49-F238E27FC236}">
                <a16:creationId xmlns:a16="http://schemas.microsoft.com/office/drawing/2014/main" id="{C3791C4D-1B70-8148-B88C-BA81768DCD60}"/>
              </a:ext>
            </a:extLst>
          </p:cNvPr>
          <p:cNvSpPr>
            <a:spLocks noChangeAspect="1"/>
          </p:cNvSpPr>
          <p:nvPr/>
        </p:nvSpPr>
        <p:spPr>
          <a:xfrm>
            <a:off x="9054691" y="5334666"/>
            <a:ext cx="365409" cy="36576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Oracle Sans"/>
              <a:cs typeface="Arial"/>
            </a:endParaRPr>
          </a:p>
        </p:txBody>
      </p:sp>
      <p:pic>
        <p:nvPicPr>
          <p:cNvPr id="179" name="Networking Icon">
            <a:extLst>
              <a:ext uri="{FF2B5EF4-FFF2-40B4-BE49-F238E27FC236}">
                <a16:creationId xmlns:a16="http://schemas.microsoft.com/office/drawing/2014/main" id="{02DD2C6D-3DF3-9A49-97E3-D1827143B5D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309719" y="5376278"/>
            <a:ext cx="283464" cy="290679"/>
          </a:xfrm>
          <a:prstGeom prst="rect">
            <a:avLst/>
          </a:prstGeom>
        </p:spPr>
      </p:pic>
      <p:pic>
        <p:nvPicPr>
          <p:cNvPr id="180" name="Storage Icon">
            <a:extLst>
              <a:ext uri="{FF2B5EF4-FFF2-40B4-BE49-F238E27FC236}">
                <a16:creationId xmlns:a16="http://schemas.microsoft.com/office/drawing/2014/main" id="{27855E4D-5138-B34B-AAC0-D683CAD027A7}"/>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905034" y="5403045"/>
            <a:ext cx="283464" cy="211808"/>
          </a:xfrm>
          <a:prstGeom prst="rect">
            <a:avLst/>
          </a:prstGeom>
        </p:spPr>
      </p:pic>
      <p:pic>
        <p:nvPicPr>
          <p:cNvPr id="181" name="DNS Icon">
            <a:extLst>
              <a:ext uri="{FF2B5EF4-FFF2-40B4-BE49-F238E27FC236}">
                <a16:creationId xmlns:a16="http://schemas.microsoft.com/office/drawing/2014/main" id="{73011299-DDF3-BC4F-8BA5-8F93D8A057C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500349" y="5383628"/>
            <a:ext cx="283464" cy="284213"/>
          </a:xfrm>
          <a:prstGeom prst="rect">
            <a:avLst/>
          </a:prstGeom>
        </p:spPr>
      </p:pic>
      <p:pic>
        <p:nvPicPr>
          <p:cNvPr id="182" name="Picture 181">
            <a:extLst>
              <a:ext uri="{FF2B5EF4-FFF2-40B4-BE49-F238E27FC236}">
                <a16:creationId xmlns:a16="http://schemas.microsoft.com/office/drawing/2014/main" id="{B3FB2F9B-4B9D-4948-88BB-071C117130DA}"/>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095663" y="5389418"/>
            <a:ext cx="283464" cy="224408"/>
          </a:xfrm>
          <a:prstGeom prst="rect">
            <a:avLst/>
          </a:prstGeom>
        </p:spPr>
      </p:pic>
      <p:sp>
        <p:nvSpPr>
          <p:cNvPr id="183" name="TextBox 182">
            <a:extLst>
              <a:ext uri="{FF2B5EF4-FFF2-40B4-BE49-F238E27FC236}">
                <a16:creationId xmlns:a16="http://schemas.microsoft.com/office/drawing/2014/main" id="{8B44B466-5513-1E45-B107-F75CB7AC23FE}"/>
              </a:ext>
            </a:extLst>
          </p:cNvPr>
          <p:cNvSpPr txBox="1"/>
          <p:nvPr/>
        </p:nvSpPr>
        <p:spPr>
          <a:xfrm>
            <a:off x="2372255" y="5665637"/>
            <a:ext cx="96776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Oracle Sans"/>
                <a:cs typeface="Oracle Sans Light" panose="020B0403020204020204" pitchFamily="34" charset="0"/>
              </a:rPr>
              <a:t>Compute</a:t>
            </a:r>
          </a:p>
        </p:txBody>
      </p:sp>
      <p:sp>
        <p:nvSpPr>
          <p:cNvPr id="184" name="TextBox 183">
            <a:extLst>
              <a:ext uri="{FF2B5EF4-FFF2-40B4-BE49-F238E27FC236}">
                <a16:creationId xmlns:a16="http://schemas.microsoft.com/office/drawing/2014/main" id="{878B4DB2-21A3-684C-9241-99664A06AC4C}"/>
              </a:ext>
            </a:extLst>
          </p:cNvPr>
          <p:cNvSpPr txBox="1"/>
          <p:nvPr/>
        </p:nvSpPr>
        <p:spPr>
          <a:xfrm>
            <a:off x="3967570" y="5665637"/>
            <a:ext cx="96776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Oracle Sans"/>
                <a:cs typeface="Oracle Sans Light" panose="020B0403020204020204" pitchFamily="34" charset="0"/>
              </a:rPr>
              <a:t>Networking</a:t>
            </a:r>
          </a:p>
        </p:txBody>
      </p:sp>
      <p:sp>
        <p:nvSpPr>
          <p:cNvPr id="185" name="TextBox 184">
            <a:extLst>
              <a:ext uri="{FF2B5EF4-FFF2-40B4-BE49-F238E27FC236}">
                <a16:creationId xmlns:a16="http://schemas.microsoft.com/office/drawing/2014/main" id="{262AC06B-2360-D941-B487-24771454B77B}"/>
              </a:ext>
            </a:extLst>
          </p:cNvPr>
          <p:cNvSpPr txBox="1"/>
          <p:nvPr/>
        </p:nvSpPr>
        <p:spPr>
          <a:xfrm>
            <a:off x="5562885" y="5665637"/>
            <a:ext cx="96776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Oracle Sans"/>
                <a:cs typeface="Oracle Sans Light" panose="020B0403020204020204" pitchFamily="34" charset="0"/>
              </a:rPr>
              <a:t>Storage</a:t>
            </a:r>
          </a:p>
        </p:txBody>
      </p:sp>
      <p:sp>
        <p:nvSpPr>
          <p:cNvPr id="186" name="TextBox 185">
            <a:extLst>
              <a:ext uri="{FF2B5EF4-FFF2-40B4-BE49-F238E27FC236}">
                <a16:creationId xmlns:a16="http://schemas.microsoft.com/office/drawing/2014/main" id="{DD9DE705-64F3-C344-A56C-5437C8A8C1FF}"/>
              </a:ext>
            </a:extLst>
          </p:cNvPr>
          <p:cNvSpPr txBox="1"/>
          <p:nvPr/>
        </p:nvSpPr>
        <p:spPr>
          <a:xfrm>
            <a:off x="7158200" y="5665637"/>
            <a:ext cx="96776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Oracle Sans"/>
                <a:cs typeface="Oracle Sans Light" panose="020B0403020204020204" pitchFamily="34" charset="0"/>
              </a:rPr>
              <a:t>Security</a:t>
            </a:r>
          </a:p>
        </p:txBody>
      </p:sp>
      <p:sp>
        <p:nvSpPr>
          <p:cNvPr id="187" name="TextBox 186">
            <a:extLst>
              <a:ext uri="{FF2B5EF4-FFF2-40B4-BE49-F238E27FC236}">
                <a16:creationId xmlns:a16="http://schemas.microsoft.com/office/drawing/2014/main" id="{FA79BCEC-3EEC-6140-84F8-59B59D198145}"/>
              </a:ext>
            </a:extLst>
          </p:cNvPr>
          <p:cNvSpPr txBox="1"/>
          <p:nvPr/>
        </p:nvSpPr>
        <p:spPr>
          <a:xfrm>
            <a:off x="8753514" y="5665637"/>
            <a:ext cx="96776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Oracle Sans"/>
                <a:cs typeface="Oracle Sans Light" panose="020B0403020204020204" pitchFamily="34" charset="0"/>
              </a:rPr>
              <a:t>Cloud Native</a:t>
            </a:r>
          </a:p>
        </p:txBody>
      </p:sp>
      <p:sp>
        <p:nvSpPr>
          <p:cNvPr id="188" name="Chevron 4">
            <a:extLst>
              <a:ext uri="{FF2B5EF4-FFF2-40B4-BE49-F238E27FC236}">
                <a16:creationId xmlns:a16="http://schemas.microsoft.com/office/drawing/2014/main" id="{94CFFBFF-34CA-FD46-8B6F-63B862B4694A}"/>
              </a:ext>
            </a:extLst>
          </p:cNvPr>
          <p:cNvSpPr/>
          <p:nvPr/>
        </p:nvSpPr>
        <p:spPr>
          <a:xfrm>
            <a:off x="10484596" y="2261150"/>
            <a:ext cx="1431819" cy="215444"/>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ko-KR" altLang="en-US" sz="1400" b="0" i="0" u="none" strike="noStrike" kern="1200" cap="none" spc="0" normalizeH="0" baseline="0" noProof="0" dirty="0">
                <a:ln>
                  <a:noFill/>
                </a:ln>
                <a:solidFill>
                  <a:srgbClr val="58595B">
                    <a:lumMod val="50000"/>
                  </a:srgbClr>
                </a:solidFill>
                <a:effectLst/>
                <a:uLnTx/>
                <a:uFillTx/>
                <a:latin typeface="Oracle Sans" panose="020B0503020204020204" pitchFamily="34" charset="0"/>
                <a:cs typeface="Oracle Sans" panose="020B0503020204020204" pitchFamily="34" charset="0"/>
              </a:rPr>
              <a:t>어플리케이션</a:t>
            </a:r>
            <a:endParaRPr kumimoji="0" lang="en-US" sz="1400" b="0" i="0" u="none" strike="noStrike" kern="1200" cap="none" spc="0" normalizeH="0" baseline="0" noProof="0" dirty="0">
              <a:ln>
                <a:noFill/>
              </a:ln>
              <a:solidFill>
                <a:srgbClr val="58595B">
                  <a:lumMod val="50000"/>
                </a:srgbClr>
              </a:solidFill>
              <a:effectLst/>
              <a:uLnTx/>
              <a:uFillTx/>
              <a:latin typeface="Oracle Sans" panose="020B0503020204020204" pitchFamily="34" charset="0"/>
              <a:cs typeface="Oracle Sans" panose="020B0503020204020204" pitchFamily="34" charset="0"/>
            </a:endParaRPr>
          </a:p>
        </p:txBody>
      </p:sp>
      <p:sp>
        <p:nvSpPr>
          <p:cNvPr id="189" name="Chevron 4">
            <a:extLst>
              <a:ext uri="{FF2B5EF4-FFF2-40B4-BE49-F238E27FC236}">
                <a16:creationId xmlns:a16="http://schemas.microsoft.com/office/drawing/2014/main" id="{8C791CA2-EFCF-4E4C-B0FD-5CC4D76B5810}"/>
              </a:ext>
            </a:extLst>
          </p:cNvPr>
          <p:cNvSpPr/>
          <p:nvPr/>
        </p:nvSpPr>
        <p:spPr>
          <a:xfrm>
            <a:off x="10484596" y="3566758"/>
            <a:ext cx="1101436" cy="43088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ko-KR" altLang="en-US" sz="1400" b="0" i="0" u="none" strike="noStrike" kern="1200" cap="none" spc="0" normalizeH="0" baseline="0" noProof="0" dirty="0">
                <a:ln>
                  <a:noFill/>
                </a:ln>
                <a:solidFill>
                  <a:srgbClr val="58595B">
                    <a:lumMod val="50000"/>
                  </a:srgbClr>
                </a:solidFill>
                <a:effectLst/>
                <a:uLnTx/>
                <a:uFillTx/>
                <a:latin typeface="Oracle Sans" panose="020B0503020204020204" pitchFamily="34" charset="0"/>
                <a:cs typeface="Oracle Sans" panose="020B0503020204020204" pitchFamily="34" charset="0"/>
              </a:rPr>
              <a:t>비즈니스 분석</a:t>
            </a:r>
            <a:endParaRPr kumimoji="0" lang="en-US" sz="1400" b="0" i="0" u="none" strike="noStrike" kern="1200" cap="none" spc="0" normalizeH="0" baseline="0" noProof="0" dirty="0">
              <a:ln>
                <a:noFill/>
              </a:ln>
              <a:solidFill>
                <a:srgbClr val="58595B">
                  <a:lumMod val="50000"/>
                </a:srgbClr>
              </a:solidFill>
              <a:effectLst/>
              <a:uLnTx/>
              <a:uFillTx/>
              <a:latin typeface="Oracle Sans" panose="020B0503020204020204" pitchFamily="34" charset="0"/>
              <a:cs typeface="Oracle Sans" panose="020B0503020204020204" pitchFamily="34" charset="0"/>
            </a:endParaRPr>
          </a:p>
        </p:txBody>
      </p:sp>
      <p:grpSp>
        <p:nvGrpSpPr>
          <p:cNvPr id="190" name="Group 189">
            <a:extLst>
              <a:ext uri="{FF2B5EF4-FFF2-40B4-BE49-F238E27FC236}">
                <a16:creationId xmlns:a16="http://schemas.microsoft.com/office/drawing/2014/main" id="{7C3F6D40-91E7-BC4F-A2AC-752653D18D2A}"/>
              </a:ext>
            </a:extLst>
          </p:cNvPr>
          <p:cNvGrpSpPr/>
          <p:nvPr/>
        </p:nvGrpSpPr>
        <p:grpSpPr>
          <a:xfrm>
            <a:off x="10452461" y="2877869"/>
            <a:ext cx="291513" cy="331205"/>
            <a:chOff x="1147932" y="4823766"/>
            <a:chExt cx="209359" cy="237865"/>
          </a:xfrm>
          <a:solidFill>
            <a:schemeClr val="accent6"/>
          </a:solidFill>
        </p:grpSpPr>
        <p:sp>
          <p:nvSpPr>
            <p:cNvPr id="191" name="Freeform 190">
              <a:extLst>
                <a:ext uri="{FF2B5EF4-FFF2-40B4-BE49-F238E27FC236}">
                  <a16:creationId xmlns:a16="http://schemas.microsoft.com/office/drawing/2014/main" id="{CEBDB22A-CC85-414B-8666-F65B54E08CA2}"/>
                </a:ext>
              </a:extLst>
            </p:cNvPr>
            <p:cNvSpPr/>
            <p:nvPr/>
          </p:nvSpPr>
          <p:spPr>
            <a:xfrm>
              <a:off x="1147932" y="4823766"/>
              <a:ext cx="95637" cy="113722"/>
            </a:xfrm>
            <a:custGeom>
              <a:avLst/>
              <a:gdLst>
                <a:gd name="connsiteX0" fmla="*/ 95637 w 95637"/>
                <a:gd name="connsiteY0" fmla="*/ 0 h 113722"/>
                <a:gd name="connsiteX1" fmla="*/ 95637 w 95637"/>
                <a:gd name="connsiteY1" fmla="*/ 113722 h 113722"/>
                <a:gd name="connsiteX2" fmla="*/ 0 w 95637"/>
                <a:gd name="connsiteY2" fmla="*/ 56707 h 113722"/>
                <a:gd name="connsiteX3" fmla="*/ 42301 w 95637"/>
                <a:gd name="connsiteY3" fmla="*/ 17778 h 113722"/>
                <a:gd name="connsiteX4" fmla="*/ 95637 w 95637"/>
                <a:gd name="connsiteY4" fmla="*/ 0 h 113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7" h="113721">
                  <a:moveTo>
                    <a:pt x="95637" y="0"/>
                  </a:moveTo>
                  <a:lnTo>
                    <a:pt x="95637" y="113722"/>
                  </a:lnTo>
                  <a:lnTo>
                    <a:pt x="0" y="56707"/>
                  </a:lnTo>
                  <a:cubicBezTo>
                    <a:pt x="10422" y="38929"/>
                    <a:pt x="24829" y="24829"/>
                    <a:pt x="42301" y="17778"/>
                  </a:cubicBezTo>
                  <a:cubicBezTo>
                    <a:pt x="56708" y="7050"/>
                    <a:pt x="77858" y="0"/>
                    <a:pt x="956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92" name="Freeform 191">
              <a:extLst>
                <a:ext uri="{FF2B5EF4-FFF2-40B4-BE49-F238E27FC236}">
                  <a16:creationId xmlns:a16="http://schemas.microsoft.com/office/drawing/2014/main" id="{4E307EC0-F04C-8841-8DBE-53E6AEC2DEC8}"/>
                </a:ext>
              </a:extLst>
            </p:cNvPr>
            <p:cNvSpPr/>
            <p:nvPr/>
          </p:nvSpPr>
          <p:spPr>
            <a:xfrm>
              <a:off x="1162032" y="4866373"/>
              <a:ext cx="195259" cy="195258"/>
            </a:xfrm>
            <a:custGeom>
              <a:avLst/>
              <a:gdLst>
                <a:gd name="connsiteX0" fmla="*/ 99315 w 195259"/>
                <a:gd name="connsiteY0" fmla="*/ 0 h 195258"/>
                <a:gd name="connsiteX1" fmla="*/ 145601 w 195259"/>
                <a:gd name="connsiteY1" fmla="*/ 14100 h 195258"/>
                <a:gd name="connsiteX2" fmla="*/ 180852 w 195259"/>
                <a:gd name="connsiteY2" fmla="*/ 49658 h 195258"/>
                <a:gd name="connsiteX3" fmla="*/ 195259 w 195259"/>
                <a:gd name="connsiteY3" fmla="*/ 99315 h 195258"/>
                <a:gd name="connsiteX4" fmla="*/ 180852 w 195259"/>
                <a:gd name="connsiteY4" fmla="*/ 145601 h 195258"/>
                <a:gd name="connsiteX5" fmla="*/ 145601 w 195259"/>
                <a:gd name="connsiteY5" fmla="*/ 181158 h 195258"/>
                <a:gd name="connsiteX6" fmla="*/ 99315 w 195259"/>
                <a:gd name="connsiteY6" fmla="*/ 195258 h 195258"/>
                <a:gd name="connsiteX7" fmla="*/ 49658 w 195259"/>
                <a:gd name="connsiteY7" fmla="*/ 181158 h 195258"/>
                <a:gd name="connsiteX8" fmla="*/ 14101 w 195259"/>
                <a:gd name="connsiteY8" fmla="*/ 145601 h 195258"/>
                <a:gd name="connsiteX9" fmla="*/ 0 w 195259"/>
                <a:gd name="connsiteY9" fmla="*/ 99315 h 195258"/>
                <a:gd name="connsiteX10" fmla="*/ 14101 w 195259"/>
                <a:gd name="connsiteY10" fmla="*/ 49658 h 195258"/>
                <a:gd name="connsiteX11" fmla="*/ 99315 w 195259"/>
                <a:gd name="connsiteY11" fmla="*/ 99315 h 195258"/>
                <a:gd name="connsiteX12" fmla="*/ 99315 w 195259"/>
                <a:gd name="connsiteY12" fmla="*/ 0 h 19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259" h="195258">
                  <a:moveTo>
                    <a:pt x="99315" y="0"/>
                  </a:moveTo>
                  <a:cubicBezTo>
                    <a:pt x="117094" y="0"/>
                    <a:pt x="131194" y="7050"/>
                    <a:pt x="145601" y="14100"/>
                  </a:cubicBezTo>
                  <a:cubicBezTo>
                    <a:pt x="159701" y="21457"/>
                    <a:pt x="173802" y="35557"/>
                    <a:pt x="180852" y="49658"/>
                  </a:cubicBezTo>
                  <a:cubicBezTo>
                    <a:pt x="191580" y="64064"/>
                    <a:pt x="195259" y="81536"/>
                    <a:pt x="195259" y="99315"/>
                  </a:cubicBezTo>
                  <a:cubicBezTo>
                    <a:pt x="195259" y="117094"/>
                    <a:pt x="191580" y="131500"/>
                    <a:pt x="180852" y="145601"/>
                  </a:cubicBezTo>
                  <a:cubicBezTo>
                    <a:pt x="173802" y="159701"/>
                    <a:pt x="159701" y="174108"/>
                    <a:pt x="145601" y="181158"/>
                  </a:cubicBezTo>
                  <a:cubicBezTo>
                    <a:pt x="131194" y="191580"/>
                    <a:pt x="117094" y="195258"/>
                    <a:pt x="99315" y="195258"/>
                  </a:cubicBezTo>
                  <a:cubicBezTo>
                    <a:pt x="81537" y="195258"/>
                    <a:pt x="63758" y="191580"/>
                    <a:pt x="49658" y="181158"/>
                  </a:cubicBezTo>
                  <a:cubicBezTo>
                    <a:pt x="35558" y="174108"/>
                    <a:pt x="21457" y="159701"/>
                    <a:pt x="14101" y="145601"/>
                  </a:cubicBezTo>
                  <a:cubicBezTo>
                    <a:pt x="7051" y="131500"/>
                    <a:pt x="0" y="117094"/>
                    <a:pt x="0" y="99315"/>
                  </a:cubicBezTo>
                  <a:cubicBezTo>
                    <a:pt x="0" y="81536"/>
                    <a:pt x="7051" y="64064"/>
                    <a:pt x="14101" y="49658"/>
                  </a:cubicBezTo>
                  <a:lnTo>
                    <a:pt x="99315" y="99315"/>
                  </a:lnTo>
                  <a:lnTo>
                    <a:pt x="9931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grpSp>
      <p:sp>
        <p:nvSpPr>
          <p:cNvPr id="193" name="Freeform 192">
            <a:extLst>
              <a:ext uri="{FF2B5EF4-FFF2-40B4-BE49-F238E27FC236}">
                <a16:creationId xmlns:a16="http://schemas.microsoft.com/office/drawing/2014/main" id="{276488FF-8A57-B949-B1BB-A09A8F12BFFD}"/>
              </a:ext>
            </a:extLst>
          </p:cNvPr>
          <p:cNvSpPr/>
          <p:nvPr/>
        </p:nvSpPr>
        <p:spPr>
          <a:xfrm>
            <a:off x="11091735" y="2748275"/>
            <a:ext cx="142341" cy="142276"/>
          </a:xfrm>
          <a:custGeom>
            <a:avLst/>
            <a:gdLst>
              <a:gd name="connsiteX0" fmla="*/ 0 w 142341"/>
              <a:gd name="connsiteY0" fmla="*/ 0 h 142276"/>
              <a:gd name="connsiteX1" fmla="*/ 142341 w 142341"/>
              <a:gd name="connsiteY1" fmla="*/ 0 h 142276"/>
              <a:gd name="connsiteX2" fmla="*/ 142341 w 142341"/>
              <a:gd name="connsiteY2" fmla="*/ 142276 h 142276"/>
              <a:gd name="connsiteX3" fmla="*/ 0 w 142341"/>
              <a:gd name="connsiteY3" fmla="*/ 142276 h 142276"/>
              <a:gd name="connsiteX4" fmla="*/ 0 w 142341"/>
              <a:gd name="connsiteY4" fmla="*/ 0 h 14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41" h="142276">
                <a:moveTo>
                  <a:pt x="0" y="0"/>
                </a:moveTo>
                <a:cubicBezTo>
                  <a:pt x="0" y="0"/>
                  <a:pt x="0" y="0"/>
                  <a:pt x="142341" y="0"/>
                </a:cubicBezTo>
                <a:lnTo>
                  <a:pt x="142341" y="142276"/>
                </a:lnTo>
                <a:cubicBezTo>
                  <a:pt x="142341" y="142276"/>
                  <a:pt x="142341" y="142276"/>
                  <a:pt x="0" y="142276"/>
                </a:cubicBezTo>
                <a:cubicBezTo>
                  <a:pt x="0" y="142276"/>
                  <a:pt x="0" y="142276"/>
                  <a:pt x="0"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94" name="Freeform 193">
            <a:extLst>
              <a:ext uri="{FF2B5EF4-FFF2-40B4-BE49-F238E27FC236}">
                <a16:creationId xmlns:a16="http://schemas.microsoft.com/office/drawing/2014/main" id="{B469DA93-FD06-D94A-97B0-A2DAD1895035}"/>
              </a:ext>
            </a:extLst>
          </p:cNvPr>
          <p:cNvSpPr/>
          <p:nvPr/>
        </p:nvSpPr>
        <p:spPr>
          <a:xfrm rot="10800000">
            <a:off x="11369693" y="2913288"/>
            <a:ext cx="170932" cy="170548"/>
          </a:xfrm>
          <a:custGeom>
            <a:avLst/>
            <a:gdLst>
              <a:gd name="connsiteX0" fmla="*/ 85466 w 170932"/>
              <a:gd name="connsiteY0" fmla="*/ 0 h 170548"/>
              <a:gd name="connsiteX1" fmla="*/ 170932 w 170932"/>
              <a:gd name="connsiteY1" fmla="*/ 170548 h 170548"/>
              <a:gd name="connsiteX2" fmla="*/ 0 w 170932"/>
              <a:gd name="connsiteY2" fmla="*/ 170548 h 170548"/>
              <a:gd name="connsiteX3" fmla="*/ 85466 w 170932"/>
              <a:gd name="connsiteY3" fmla="*/ 0 h 170548"/>
            </a:gdLst>
            <a:ahLst/>
            <a:cxnLst>
              <a:cxn ang="0">
                <a:pos x="connsiteX0" y="connsiteY0"/>
              </a:cxn>
              <a:cxn ang="0">
                <a:pos x="connsiteX1" y="connsiteY1"/>
              </a:cxn>
              <a:cxn ang="0">
                <a:pos x="connsiteX2" y="connsiteY2"/>
              </a:cxn>
              <a:cxn ang="0">
                <a:pos x="connsiteX3" y="connsiteY3"/>
              </a:cxn>
            </a:cxnLst>
            <a:rect l="l" t="t" r="r" b="b"/>
            <a:pathLst>
              <a:path w="170932" h="170548">
                <a:moveTo>
                  <a:pt x="85466" y="0"/>
                </a:moveTo>
                <a:cubicBezTo>
                  <a:pt x="85466" y="0"/>
                  <a:pt x="85466" y="0"/>
                  <a:pt x="170932" y="170548"/>
                </a:cubicBezTo>
                <a:cubicBezTo>
                  <a:pt x="170932" y="170548"/>
                  <a:pt x="170932" y="170548"/>
                  <a:pt x="0" y="170548"/>
                </a:cubicBezTo>
                <a:lnTo>
                  <a:pt x="85466" y="0"/>
                </a:lnTo>
                <a:close/>
              </a:path>
            </a:pathLst>
          </a:cu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95" name="Oval 194">
            <a:extLst>
              <a:ext uri="{FF2B5EF4-FFF2-40B4-BE49-F238E27FC236}">
                <a16:creationId xmlns:a16="http://schemas.microsoft.com/office/drawing/2014/main" id="{8E56FCE7-5D89-1443-8478-4767B76D523E}"/>
              </a:ext>
            </a:extLst>
          </p:cNvPr>
          <p:cNvSpPr/>
          <p:nvPr/>
        </p:nvSpPr>
        <p:spPr>
          <a:xfrm>
            <a:off x="10868167" y="2990383"/>
            <a:ext cx="136621" cy="13662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196" name="Rounded Rectangle 195">
            <a:extLst>
              <a:ext uri="{FF2B5EF4-FFF2-40B4-BE49-F238E27FC236}">
                <a16:creationId xmlns:a16="http://schemas.microsoft.com/office/drawing/2014/main" id="{DBF861B3-F3BE-9348-9798-57D41757CB78}"/>
              </a:ext>
            </a:extLst>
          </p:cNvPr>
          <p:cNvSpPr/>
          <p:nvPr/>
        </p:nvSpPr>
        <p:spPr>
          <a:xfrm>
            <a:off x="5035678" y="2065215"/>
            <a:ext cx="4975392" cy="1291496"/>
          </a:xfrm>
          <a:prstGeom prst="roundRect">
            <a:avLst>
              <a:gd name="adj" fmla="val 5909"/>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srgbClr val="C74634"/>
                </a:solidFill>
                <a:effectLst/>
                <a:uLnTx/>
                <a:uFillTx/>
                <a:latin typeface="Oracle Sans"/>
                <a:cs typeface="Arial"/>
              </a:rPr>
              <a:t>데이터 사이언스 </a:t>
            </a:r>
            <a:r>
              <a:rPr kumimoji="0" lang="en-US" altLang="ko-KR" sz="1200" b="0" i="0" u="none" strike="noStrike" kern="1200" cap="none" spc="0" normalizeH="0" baseline="0" noProof="0" dirty="0">
                <a:ln>
                  <a:noFill/>
                </a:ln>
                <a:solidFill>
                  <a:srgbClr val="C74634"/>
                </a:solidFill>
                <a:effectLst/>
                <a:uLnTx/>
                <a:uFillTx/>
                <a:latin typeface="Oracle Sans"/>
                <a:cs typeface="Arial"/>
              </a:rPr>
              <a:t>&amp; </a:t>
            </a:r>
            <a:r>
              <a:rPr kumimoji="0" lang="ko-KR" altLang="en-US" sz="1200" b="0" i="0" u="none" strike="noStrike" kern="1200" cap="none" spc="0" normalizeH="0" baseline="0" noProof="0" dirty="0">
                <a:ln>
                  <a:noFill/>
                </a:ln>
                <a:solidFill>
                  <a:srgbClr val="C74634"/>
                </a:solidFill>
                <a:effectLst/>
                <a:uLnTx/>
                <a:uFillTx/>
                <a:latin typeface="Oracle Sans"/>
                <a:cs typeface="Arial"/>
              </a:rPr>
              <a:t>머신</a:t>
            </a:r>
            <a:r>
              <a:rPr kumimoji="0" lang="ko-KR" altLang="en-US" sz="1200" b="0" i="0" u="none" strike="noStrike" kern="1200" cap="none" spc="0" normalizeH="0" noProof="0" dirty="0">
                <a:ln>
                  <a:noFill/>
                </a:ln>
                <a:solidFill>
                  <a:srgbClr val="C74634"/>
                </a:solidFill>
                <a:effectLst/>
                <a:uLnTx/>
                <a:uFillTx/>
                <a:latin typeface="Oracle Sans"/>
                <a:cs typeface="Arial"/>
              </a:rPr>
              <a:t> 러닝</a:t>
            </a:r>
            <a:endParaRPr kumimoji="0" lang="en-US" sz="1200" b="0" i="0" u="none" strike="noStrike" kern="1200" cap="none" spc="0" normalizeH="0" baseline="0" noProof="0" dirty="0">
              <a:ln>
                <a:noFill/>
              </a:ln>
              <a:solidFill>
                <a:srgbClr val="C74634"/>
              </a:solidFill>
              <a:effectLst/>
              <a:uLnTx/>
              <a:uFillTx/>
              <a:latin typeface="Oracle Sans"/>
              <a:cs typeface="Arial"/>
            </a:endParaRPr>
          </a:p>
        </p:txBody>
      </p:sp>
      <p:sp>
        <p:nvSpPr>
          <p:cNvPr id="197" name="Rounded Rectangle 196">
            <a:extLst>
              <a:ext uri="{FF2B5EF4-FFF2-40B4-BE49-F238E27FC236}">
                <a16:creationId xmlns:a16="http://schemas.microsoft.com/office/drawing/2014/main" id="{6F8068DD-6064-B144-8F15-DF3A8CD41D4A}"/>
              </a:ext>
            </a:extLst>
          </p:cNvPr>
          <p:cNvSpPr/>
          <p:nvPr/>
        </p:nvSpPr>
        <p:spPr>
          <a:xfrm>
            <a:off x="6124006" y="3546110"/>
            <a:ext cx="3883456" cy="1298910"/>
          </a:xfrm>
          <a:prstGeom prst="roundRect">
            <a:avLst>
              <a:gd name="adj" fmla="val 611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srgbClr val="312D2A"/>
                </a:solidFill>
                <a:effectLst/>
                <a:uLnTx/>
                <a:uFillTx/>
                <a:latin typeface="Oracle Sans"/>
                <a:cs typeface="Arial"/>
              </a:rPr>
              <a:t>데이터 관리</a:t>
            </a:r>
            <a:endParaRPr kumimoji="0" lang="en-US" sz="1200" b="0" i="0" u="none" strike="noStrike" kern="1200" cap="none" spc="0" normalizeH="0" baseline="0" noProof="0" dirty="0">
              <a:ln>
                <a:noFill/>
              </a:ln>
              <a:solidFill>
                <a:srgbClr val="312D2A"/>
              </a:solidFill>
              <a:effectLst/>
              <a:uLnTx/>
              <a:uFillTx/>
              <a:latin typeface="Oracle Sans"/>
              <a:cs typeface="Arial"/>
            </a:endParaRPr>
          </a:p>
        </p:txBody>
      </p:sp>
      <p:sp>
        <p:nvSpPr>
          <p:cNvPr id="198" name="Rounded Rectangle 197">
            <a:extLst>
              <a:ext uri="{FF2B5EF4-FFF2-40B4-BE49-F238E27FC236}">
                <a16:creationId xmlns:a16="http://schemas.microsoft.com/office/drawing/2014/main" id="{72A59914-6968-594B-B76A-422E79F8C82F}"/>
              </a:ext>
            </a:extLst>
          </p:cNvPr>
          <p:cNvSpPr/>
          <p:nvPr/>
        </p:nvSpPr>
        <p:spPr>
          <a:xfrm>
            <a:off x="2071267" y="3547808"/>
            <a:ext cx="3883456" cy="1298910"/>
          </a:xfrm>
          <a:prstGeom prst="roundRect">
            <a:avLst>
              <a:gd name="adj" fmla="val 611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srgbClr val="312D2A"/>
                </a:solidFill>
                <a:effectLst/>
                <a:uLnTx/>
                <a:uFillTx/>
                <a:latin typeface="Oracle Sans"/>
                <a:cs typeface="Arial"/>
              </a:rPr>
              <a:t>통합</a:t>
            </a:r>
            <a:endParaRPr kumimoji="0" lang="en-US" sz="1200" b="0" i="0" u="none" strike="noStrike" kern="1200" cap="none" spc="0" normalizeH="0" baseline="0" noProof="0" dirty="0">
              <a:ln>
                <a:noFill/>
              </a:ln>
              <a:solidFill>
                <a:srgbClr val="312D2A"/>
              </a:solidFill>
              <a:effectLst/>
              <a:uLnTx/>
              <a:uFillTx/>
              <a:latin typeface="Oracle Sans"/>
              <a:cs typeface="Arial"/>
            </a:endParaRPr>
          </a:p>
        </p:txBody>
      </p:sp>
      <p:sp>
        <p:nvSpPr>
          <p:cNvPr id="199" name="Freeform 5">
            <a:extLst>
              <a:ext uri="{FF2B5EF4-FFF2-40B4-BE49-F238E27FC236}">
                <a16:creationId xmlns:a16="http://schemas.microsoft.com/office/drawing/2014/main" id="{4A8B0EE9-5D0C-3142-A35D-34476A02DBF2}"/>
              </a:ext>
            </a:extLst>
          </p:cNvPr>
          <p:cNvSpPr/>
          <p:nvPr/>
        </p:nvSpPr>
        <p:spPr>
          <a:xfrm>
            <a:off x="6683290" y="2436021"/>
            <a:ext cx="359675" cy="400110"/>
          </a:xfrm>
          <a:custGeom>
            <a:avLst/>
            <a:gdLst/>
            <a:ahLst/>
            <a:cxnLst/>
            <a:rect l="0" t="0" r="r" b="b"/>
            <a:pathLst>
              <a:path w="2037" h="2266">
                <a:moveTo>
                  <a:pt x="337" y="1398"/>
                </a:moveTo>
                <a:lnTo>
                  <a:pt x="337" y="1398"/>
                </a:lnTo>
                <a:cubicBezTo>
                  <a:pt x="297" y="1398"/>
                  <a:pt x="277" y="1369"/>
                  <a:pt x="277" y="1340"/>
                </a:cubicBezTo>
                <a:cubicBezTo>
                  <a:pt x="277" y="1300"/>
                  <a:pt x="297" y="1280"/>
                  <a:pt x="337" y="1280"/>
                </a:cubicBezTo>
                <a:cubicBezTo>
                  <a:pt x="366" y="1280"/>
                  <a:pt x="396" y="1300"/>
                  <a:pt x="396" y="1340"/>
                </a:cubicBezTo>
                <a:cubicBezTo>
                  <a:pt x="396" y="1369"/>
                  <a:pt x="366" y="1398"/>
                  <a:pt x="337" y="1398"/>
                </a:cubicBezTo>
                <a:moveTo>
                  <a:pt x="682" y="453"/>
                </a:moveTo>
                <a:lnTo>
                  <a:pt x="682" y="453"/>
                </a:lnTo>
                <a:cubicBezTo>
                  <a:pt x="682" y="424"/>
                  <a:pt x="653" y="394"/>
                  <a:pt x="623" y="394"/>
                </a:cubicBezTo>
                <a:cubicBezTo>
                  <a:pt x="593" y="394"/>
                  <a:pt x="564" y="424"/>
                  <a:pt x="564" y="453"/>
                </a:cubicBezTo>
                <a:cubicBezTo>
                  <a:pt x="564" y="493"/>
                  <a:pt x="593" y="512"/>
                  <a:pt x="623" y="512"/>
                </a:cubicBezTo>
                <a:cubicBezTo>
                  <a:pt x="653" y="512"/>
                  <a:pt x="682" y="493"/>
                  <a:pt x="682" y="453"/>
                </a:cubicBezTo>
                <a:moveTo>
                  <a:pt x="900" y="1694"/>
                </a:moveTo>
                <a:lnTo>
                  <a:pt x="900" y="1694"/>
                </a:lnTo>
                <a:cubicBezTo>
                  <a:pt x="870" y="1684"/>
                  <a:pt x="841" y="1674"/>
                  <a:pt x="811" y="1655"/>
                </a:cubicBezTo>
                <a:cubicBezTo>
                  <a:pt x="821" y="1556"/>
                  <a:pt x="821" y="1556"/>
                  <a:pt x="821" y="1556"/>
                </a:cubicBezTo>
                <a:cubicBezTo>
                  <a:pt x="811" y="1546"/>
                  <a:pt x="791" y="1537"/>
                  <a:pt x="781" y="1527"/>
                </a:cubicBezTo>
                <a:cubicBezTo>
                  <a:pt x="771" y="1517"/>
                  <a:pt x="761" y="1507"/>
                  <a:pt x="761" y="1497"/>
                </a:cubicBezTo>
                <a:cubicBezTo>
                  <a:pt x="653" y="1497"/>
                  <a:pt x="653" y="1497"/>
                  <a:pt x="653" y="1497"/>
                </a:cubicBezTo>
                <a:cubicBezTo>
                  <a:pt x="633" y="1468"/>
                  <a:pt x="623" y="1438"/>
                  <a:pt x="613" y="1409"/>
                </a:cubicBezTo>
                <a:cubicBezTo>
                  <a:pt x="692" y="1340"/>
                  <a:pt x="692" y="1340"/>
                  <a:pt x="692" y="1340"/>
                </a:cubicBezTo>
                <a:cubicBezTo>
                  <a:pt x="692" y="1310"/>
                  <a:pt x="692" y="1280"/>
                  <a:pt x="692" y="1251"/>
                </a:cubicBezTo>
                <a:cubicBezTo>
                  <a:pt x="623" y="1182"/>
                  <a:pt x="623" y="1182"/>
                  <a:pt x="623" y="1182"/>
                </a:cubicBezTo>
                <a:cubicBezTo>
                  <a:pt x="623" y="1152"/>
                  <a:pt x="643" y="1123"/>
                  <a:pt x="653" y="1093"/>
                </a:cubicBezTo>
                <a:cubicBezTo>
                  <a:pt x="761" y="1093"/>
                  <a:pt x="761" y="1093"/>
                  <a:pt x="761" y="1093"/>
                </a:cubicBezTo>
                <a:cubicBezTo>
                  <a:pt x="771" y="1083"/>
                  <a:pt x="781" y="1074"/>
                  <a:pt x="791" y="1064"/>
                </a:cubicBezTo>
                <a:cubicBezTo>
                  <a:pt x="801" y="1054"/>
                  <a:pt x="811" y="1044"/>
                  <a:pt x="821" y="1034"/>
                </a:cubicBezTo>
                <a:cubicBezTo>
                  <a:pt x="821" y="936"/>
                  <a:pt x="821" y="936"/>
                  <a:pt x="821" y="936"/>
                </a:cubicBezTo>
                <a:cubicBezTo>
                  <a:pt x="850" y="916"/>
                  <a:pt x="880" y="906"/>
                  <a:pt x="909" y="897"/>
                </a:cubicBezTo>
                <a:cubicBezTo>
                  <a:pt x="979" y="975"/>
                  <a:pt x="979" y="975"/>
                  <a:pt x="979" y="975"/>
                </a:cubicBezTo>
                <a:lnTo>
                  <a:pt x="979" y="975"/>
                </a:lnTo>
                <a:cubicBezTo>
                  <a:pt x="979" y="286"/>
                  <a:pt x="979" y="286"/>
                  <a:pt x="979" y="286"/>
                </a:cubicBezTo>
                <a:cubicBezTo>
                  <a:pt x="979" y="177"/>
                  <a:pt x="900" y="79"/>
                  <a:pt x="791" y="49"/>
                </a:cubicBezTo>
                <a:cubicBezTo>
                  <a:pt x="653" y="0"/>
                  <a:pt x="485" y="79"/>
                  <a:pt x="445" y="237"/>
                </a:cubicBezTo>
                <a:cubicBezTo>
                  <a:pt x="287" y="296"/>
                  <a:pt x="178" y="443"/>
                  <a:pt x="178" y="631"/>
                </a:cubicBezTo>
                <a:cubicBezTo>
                  <a:pt x="60" y="729"/>
                  <a:pt x="11" y="857"/>
                  <a:pt x="11" y="985"/>
                </a:cubicBezTo>
                <a:lnTo>
                  <a:pt x="11" y="985"/>
                </a:lnTo>
                <a:lnTo>
                  <a:pt x="11" y="985"/>
                </a:lnTo>
                <a:cubicBezTo>
                  <a:pt x="396" y="985"/>
                  <a:pt x="396" y="985"/>
                  <a:pt x="396" y="985"/>
                </a:cubicBezTo>
                <a:cubicBezTo>
                  <a:pt x="583" y="798"/>
                  <a:pt x="583" y="798"/>
                  <a:pt x="583" y="798"/>
                </a:cubicBezTo>
                <a:cubicBezTo>
                  <a:pt x="583" y="591"/>
                  <a:pt x="583" y="591"/>
                  <a:pt x="583" y="591"/>
                </a:cubicBezTo>
                <a:cubicBezTo>
                  <a:pt x="524" y="571"/>
                  <a:pt x="485" y="522"/>
                  <a:pt x="485" y="453"/>
                </a:cubicBezTo>
                <a:cubicBezTo>
                  <a:pt x="485" y="384"/>
                  <a:pt x="544" y="315"/>
                  <a:pt x="623" y="315"/>
                </a:cubicBezTo>
                <a:cubicBezTo>
                  <a:pt x="702" y="315"/>
                  <a:pt x="761" y="384"/>
                  <a:pt x="761" y="453"/>
                </a:cubicBezTo>
                <a:cubicBezTo>
                  <a:pt x="761" y="522"/>
                  <a:pt x="722" y="571"/>
                  <a:pt x="663" y="591"/>
                </a:cubicBezTo>
                <a:cubicBezTo>
                  <a:pt x="663" y="827"/>
                  <a:pt x="663" y="827"/>
                  <a:pt x="663" y="827"/>
                </a:cubicBezTo>
                <a:cubicBezTo>
                  <a:pt x="425" y="1064"/>
                  <a:pt x="425" y="1064"/>
                  <a:pt x="425" y="1064"/>
                </a:cubicBezTo>
                <a:cubicBezTo>
                  <a:pt x="11" y="1064"/>
                  <a:pt x="11" y="1064"/>
                  <a:pt x="11" y="1064"/>
                </a:cubicBezTo>
                <a:lnTo>
                  <a:pt x="11" y="1064"/>
                </a:lnTo>
                <a:cubicBezTo>
                  <a:pt x="20" y="1123"/>
                  <a:pt x="50" y="1192"/>
                  <a:pt x="79" y="1251"/>
                </a:cubicBezTo>
                <a:cubicBezTo>
                  <a:pt x="70" y="1261"/>
                  <a:pt x="60" y="1280"/>
                  <a:pt x="60" y="1300"/>
                </a:cubicBezTo>
                <a:lnTo>
                  <a:pt x="60" y="1300"/>
                </a:lnTo>
                <a:cubicBezTo>
                  <a:pt x="198" y="1300"/>
                  <a:pt x="198" y="1300"/>
                  <a:pt x="198" y="1300"/>
                </a:cubicBezTo>
                <a:cubicBezTo>
                  <a:pt x="218" y="1241"/>
                  <a:pt x="267" y="1202"/>
                  <a:pt x="337" y="1202"/>
                </a:cubicBezTo>
                <a:cubicBezTo>
                  <a:pt x="406" y="1202"/>
                  <a:pt x="475" y="1261"/>
                  <a:pt x="475" y="1340"/>
                </a:cubicBezTo>
                <a:cubicBezTo>
                  <a:pt x="475" y="1409"/>
                  <a:pt x="406" y="1477"/>
                  <a:pt x="337" y="1477"/>
                </a:cubicBezTo>
                <a:cubicBezTo>
                  <a:pt x="267" y="1477"/>
                  <a:pt x="218" y="1428"/>
                  <a:pt x="198" y="1379"/>
                </a:cubicBezTo>
                <a:cubicBezTo>
                  <a:pt x="30" y="1379"/>
                  <a:pt x="30" y="1379"/>
                  <a:pt x="30" y="1379"/>
                </a:cubicBezTo>
                <a:cubicBezTo>
                  <a:pt x="20" y="1379"/>
                  <a:pt x="20" y="1379"/>
                  <a:pt x="20" y="1379"/>
                </a:cubicBezTo>
                <a:cubicBezTo>
                  <a:pt x="0" y="1448"/>
                  <a:pt x="0" y="1537"/>
                  <a:pt x="11" y="1615"/>
                </a:cubicBezTo>
                <a:lnTo>
                  <a:pt x="11" y="1615"/>
                </a:lnTo>
                <a:cubicBezTo>
                  <a:pt x="465" y="1615"/>
                  <a:pt x="465" y="1615"/>
                  <a:pt x="465" y="1615"/>
                </a:cubicBezTo>
                <a:cubicBezTo>
                  <a:pt x="593" y="1743"/>
                  <a:pt x="593" y="1743"/>
                  <a:pt x="593" y="1743"/>
                </a:cubicBezTo>
                <a:cubicBezTo>
                  <a:pt x="613" y="1733"/>
                  <a:pt x="643" y="1724"/>
                  <a:pt x="663" y="1724"/>
                </a:cubicBezTo>
                <a:cubicBezTo>
                  <a:pt x="742" y="1724"/>
                  <a:pt x="801" y="1783"/>
                  <a:pt x="801" y="1861"/>
                </a:cubicBezTo>
                <a:cubicBezTo>
                  <a:pt x="801" y="1940"/>
                  <a:pt x="742" y="1999"/>
                  <a:pt x="663" y="1999"/>
                </a:cubicBezTo>
                <a:cubicBezTo>
                  <a:pt x="583" y="1999"/>
                  <a:pt x="524" y="1940"/>
                  <a:pt x="524" y="1861"/>
                </a:cubicBezTo>
                <a:cubicBezTo>
                  <a:pt x="524" y="1842"/>
                  <a:pt x="534" y="1812"/>
                  <a:pt x="544" y="1792"/>
                </a:cubicBezTo>
                <a:cubicBezTo>
                  <a:pt x="435" y="1694"/>
                  <a:pt x="435" y="1694"/>
                  <a:pt x="435" y="1694"/>
                </a:cubicBezTo>
                <a:cubicBezTo>
                  <a:pt x="30" y="1694"/>
                  <a:pt x="30" y="1694"/>
                  <a:pt x="30" y="1694"/>
                </a:cubicBezTo>
                <a:lnTo>
                  <a:pt x="30" y="1694"/>
                </a:lnTo>
                <a:cubicBezTo>
                  <a:pt x="30" y="1704"/>
                  <a:pt x="40" y="1714"/>
                  <a:pt x="40" y="1724"/>
                </a:cubicBezTo>
                <a:cubicBezTo>
                  <a:pt x="109" y="1891"/>
                  <a:pt x="267" y="2019"/>
                  <a:pt x="445" y="2058"/>
                </a:cubicBezTo>
                <a:cubicBezTo>
                  <a:pt x="475" y="2186"/>
                  <a:pt x="583" y="2265"/>
                  <a:pt x="712" y="2265"/>
                </a:cubicBezTo>
                <a:cubicBezTo>
                  <a:pt x="742" y="2265"/>
                  <a:pt x="771" y="2265"/>
                  <a:pt x="791" y="2255"/>
                </a:cubicBezTo>
                <a:cubicBezTo>
                  <a:pt x="900" y="2226"/>
                  <a:pt x="979" y="2127"/>
                  <a:pt x="979" y="2019"/>
                </a:cubicBezTo>
                <a:cubicBezTo>
                  <a:pt x="979" y="1625"/>
                  <a:pt x="979" y="1625"/>
                  <a:pt x="979" y="1625"/>
                </a:cubicBezTo>
                <a:cubicBezTo>
                  <a:pt x="979" y="1615"/>
                  <a:pt x="979" y="1615"/>
                  <a:pt x="969" y="1615"/>
                </a:cubicBezTo>
                <a:lnTo>
                  <a:pt x="900" y="1694"/>
                </a:lnTo>
                <a:moveTo>
                  <a:pt x="722" y="1861"/>
                </a:moveTo>
                <a:lnTo>
                  <a:pt x="722" y="1861"/>
                </a:lnTo>
                <a:cubicBezTo>
                  <a:pt x="722" y="1832"/>
                  <a:pt x="692" y="1802"/>
                  <a:pt x="663" y="1802"/>
                </a:cubicBezTo>
                <a:cubicBezTo>
                  <a:pt x="633" y="1802"/>
                  <a:pt x="603" y="1832"/>
                  <a:pt x="603" y="1861"/>
                </a:cubicBezTo>
                <a:cubicBezTo>
                  <a:pt x="603" y="1891"/>
                  <a:pt x="633" y="1921"/>
                  <a:pt x="663" y="1921"/>
                </a:cubicBezTo>
                <a:cubicBezTo>
                  <a:pt x="692" y="1921"/>
                  <a:pt x="722" y="1891"/>
                  <a:pt x="722" y="1861"/>
                </a:cubicBezTo>
                <a:moveTo>
                  <a:pt x="1315" y="1861"/>
                </a:moveTo>
                <a:lnTo>
                  <a:pt x="1315" y="1861"/>
                </a:lnTo>
                <a:cubicBezTo>
                  <a:pt x="1315" y="1891"/>
                  <a:pt x="1344" y="1921"/>
                  <a:pt x="1374" y="1921"/>
                </a:cubicBezTo>
                <a:cubicBezTo>
                  <a:pt x="1404" y="1921"/>
                  <a:pt x="1433" y="1891"/>
                  <a:pt x="1433" y="1861"/>
                </a:cubicBezTo>
                <a:cubicBezTo>
                  <a:pt x="1433" y="1832"/>
                  <a:pt x="1404" y="1802"/>
                  <a:pt x="1374" y="1802"/>
                </a:cubicBezTo>
                <a:cubicBezTo>
                  <a:pt x="1344" y="1802"/>
                  <a:pt x="1315" y="1832"/>
                  <a:pt x="1315" y="1861"/>
                </a:cubicBezTo>
                <a:moveTo>
                  <a:pt x="1641" y="1340"/>
                </a:moveTo>
                <a:lnTo>
                  <a:pt x="1641" y="1340"/>
                </a:lnTo>
                <a:cubicBezTo>
                  <a:pt x="1641" y="1369"/>
                  <a:pt x="1670" y="1398"/>
                  <a:pt x="1700" y="1398"/>
                </a:cubicBezTo>
                <a:cubicBezTo>
                  <a:pt x="1739" y="1398"/>
                  <a:pt x="1759" y="1369"/>
                  <a:pt x="1759" y="1340"/>
                </a:cubicBezTo>
                <a:cubicBezTo>
                  <a:pt x="1759" y="1300"/>
                  <a:pt x="1739" y="1280"/>
                  <a:pt x="1700" y="1280"/>
                </a:cubicBezTo>
                <a:cubicBezTo>
                  <a:pt x="1670" y="1280"/>
                  <a:pt x="1641" y="1300"/>
                  <a:pt x="1641" y="1340"/>
                </a:cubicBezTo>
                <a:moveTo>
                  <a:pt x="1473" y="453"/>
                </a:moveTo>
                <a:lnTo>
                  <a:pt x="1473" y="453"/>
                </a:lnTo>
                <a:cubicBezTo>
                  <a:pt x="1473" y="424"/>
                  <a:pt x="1443" y="394"/>
                  <a:pt x="1413" y="394"/>
                </a:cubicBezTo>
                <a:cubicBezTo>
                  <a:pt x="1384" y="394"/>
                  <a:pt x="1354" y="424"/>
                  <a:pt x="1354" y="453"/>
                </a:cubicBezTo>
                <a:cubicBezTo>
                  <a:pt x="1354" y="493"/>
                  <a:pt x="1384" y="512"/>
                  <a:pt x="1413" y="512"/>
                </a:cubicBezTo>
                <a:cubicBezTo>
                  <a:pt x="1443" y="512"/>
                  <a:pt x="1473" y="493"/>
                  <a:pt x="1473" y="453"/>
                </a:cubicBezTo>
                <a:moveTo>
                  <a:pt x="1166" y="1300"/>
                </a:moveTo>
                <a:lnTo>
                  <a:pt x="1166" y="1300"/>
                </a:lnTo>
                <a:cubicBezTo>
                  <a:pt x="1166" y="1221"/>
                  <a:pt x="1097" y="1152"/>
                  <a:pt x="1018" y="1152"/>
                </a:cubicBezTo>
                <a:cubicBezTo>
                  <a:pt x="939" y="1152"/>
                  <a:pt x="870" y="1221"/>
                  <a:pt x="870" y="1300"/>
                </a:cubicBezTo>
                <a:cubicBezTo>
                  <a:pt x="870" y="1379"/>
                  <a:pt x="939" y="1438"/>
                  <a:pt x="1018" y="1438"/>
                </a:cubicBezTo>
                <a:cubicBezTo>
                  <a:pt x="1097" y="1438"/>
                  <a:pt x="1166" y="1379"/>
                  <a:pt x="1166" y="1300"/>
                </a:cubicBezTo>
                <a:moveTo>
                  <a:pt x="2016" y="1379"/>
                </a:moveTo>
                <a:lnTo>
                  <a:pt x="2016" y="1379"/>
                </a:lnTo>
                <a:cubicBezTo>
                  <a:pt x="2016" y="1379"/>
                  <a:pt x="2016" y="1379"/>
                  <a:pt x="2006" y="1379"/>
                </a:cubicBezTo>
                <a:cubicBezTo>
                  <a:pt x="1838" y="1379"/>
                  <a:pt x="1838" y="1379"/>
                  <a:pt x="1838" y="1379"/>
                </a:cubicBezTo>
                <a:cubicBezTo>
                  <a:pt x="1818" y="1428"/>
                  <a:pt x="1769" y="1477"/>
                  <a:pt x="1700" y="1477"/>
                </a:cubicBezTo>
                <a:cubicBezTo>
                  <a:pt x="1631" y="1477"/>
                  <a:pt x="1562" y="1409"/>
                  <a:pt x="1562" y="1340"/>
                </a:cubicBezTo>
                <a:cubicBezTo>
                  <a:pt x="1562" y="1261"/>
                  <a:pt x="1631" y="1202"/>
                  <a:pt x="1700" y="1202"/>
                </a:cubicBezTo>
                <a:cubicBezTo>
                  <a:pt x="1769" y="1202"/>
                  <a:pt x="1818" y="1241"/>
                  <a:pt x="1838" y="1300"/>
                </a:cubicBezTo>
                <a:cubicBezTo>
                  <a:pt x="1977" y="1300"/>
                  <a:pt x="1977" y="1300"/>
                  <a:pt x="1977" y="1300"/>
                </a:cubicBezTo>
                <a:lnTo>
                  <a:pt x="1977" y="1300"/>
                </a:lnTo>
                <a:cubicBezTo>
                  <a:pt x="1977" y="1280"/>
                  <a:pt x="1967" y="1261"/>
                  <a:pt x="1957" y="1251"/>
                </a:cubicBezTo>
                <a:cubicBezTo>
                  <a:pt x="1987" y="1192"/>
                  <a:pt x="2016" y="1123"/>
                  <a:pt x="2026" y="1064"/>
                </a:cubicBezTo>
                <a:lnTo>
                  <a:pt x="2026" y="1064"/>
                </a:lnTo>
                <a:cubicBezTo>
                  <a:pt x="1611" y="1064"/>
                  <a:pt x="1611" y="1064"/>
                  <a:pt x="1611" y="1064"/>
                </a:cubicBezTo>
                <a:cubicBezTo>
                  <a:pt x="1374" y="827"/>
                  <a:pt x="1374" y="827"/>
                  <a:pt x="1374" y="827"/>
                </a:cubicBezTo>
                <a:cubicBezTo>
                  <a:pt x="1374" y="591"/>
                  <a:pt x="1374" y="591"/>
                  <a:pt x="1374" y="591"/>
                </a:cubicBezTo>
                <a:cubicBezTo>
                  <a:pt x="1315" y="571"/>
                  <a:pt x="1275" y="522"/>
                  <a:pt x="1275" y="453"/>
                </a:cubicBezTo>
                <a:cubicBezTo>
                  <a:pt x="1275" y="384"/>
                  <a:pt x="1334" y="315"/>
                  <a:pt x="1413" y="315"/>
                </a:cubicBezTo>
                <a:cubicBezTo>
                  <a:pt x="1492" y="315"/>
                  <a:pt x="1552" y="384"/>
                  <a:pt x="1552" y="453"/>
                </a:cubicBezTo>
                <a:cubicBezTo>
                  <a:pt x="1552" y="522"/>
                  <a:pt x="1512" y="571"/>
                  <a:pt x="1453" y="591"/>
                </a:cubicBezTo>
                <a:cubicBezTo>
                  <a:pt x="1453" y="798"/>
                  <a:pt x="1453" y="798"/>
                  <a:pt x="1453" y="798"/>
                </a:cubicBezTo>
                <a:cubicBezTo>
                  <a:pt x="1641" y="985"/>
                  <a:pt x="1641" y="985"/>
                  <a:pt x="1641" y="985"/>
                </a:cubicBezTo>
                <a:cubicBezTo>
                  <a:pt x="2026" y="985"/>
                  <a:pt x="2026" y="985"/>
                  <a:pt x="2026" y="985"/>
                </a:cubicBezTo>
                <a:lnTo>
                  <a:pt x="2026" y="985"/>
                </a:lnTo>
                <a:lnTo>
                  <a:pt x="2026" y="985"/>
                </a:lnTo>
                <a:cubicBezTo>
                  <a:pt x="2026" y="857"/>
                  <a:pt x="1977" y="729"/>
                  <a:pt x="1858" y="631"/>
                </a:cubicBezTo>
                <a:cubicBezTo>
                  <a:pt x="1858" y="443"/>
                  <a:pt x="1749" y="296"/>
                  <a:pt x="1591" y="237"/>
                </a:cubicBezTo>
                <a:cubicBezTo>
                  <a:pt x="1552" y="79"/>
                  <a:pt x="1384" y="0"/>
                  <a:pt x="1246" y="49"/>
                </a:cubicBezTo>
                <a:cubicBezTo>
                  <a:pt x="1137" y="79"/>
                  <a:pt x="1058" y="177"/>
                  <a:pt x="1058" y="286"/>
                </a:cubicBezTo>
                <a:cubicBezTo>
                  <a:pt x="1058" y="975"/>
                  <a:pt x="1058" y="975"/>
                  <a:pt x="1058" y="975"/>
                </a:cubicBezTo>
                <a:cubicBezTo>
                  <a:pt x="1058" y="975"/>
                  <a:pt x="1058" y="975"/>
                  <a:pt x="1068" y="975"/>
                </a:cubicBezTo>
                <a:cubicBezTo>
                  <a:pt x="1137" y="897"/>
                  <a:pt x="1137" y="897"/>
                  <a:pt x="1137" y="897"/>
                </a:cubicBezTo>
                <a:cubicBezTo>
                  <a:pt x="1166" y="906"/>
                  <a:pt x="1196" y="916"/>
                  <a:pt x="1226" y="936"/>
                </a:cubicBezTo>
                <a:cubicBezTo>
                  <a:pt x="1216" y="1044"/>
                  <a:pt x="1216" y="1044"/>
                  <a:pt x="1216" y="1044"/>
                </a:cubicBezTo>
                <a:cubicBezTo>
                  <a:pt x="1226" y="1044"/>
                  <a:pt x="1246" y="1054"/>
                  <a:pt x="1255" y="1064"/>
                </a:cubicBezTo>
                <a:cubicBezTo>
                  <a:pt x="1265" y="1074"/>
                  <a:pt x="1275" y="1093"/>
                  <a:pt x="1275" y="1103"/>
                </a:cubicBezTo>
                <a:cubicBezTo>
                  <a:pt x="1384" y="1093"/>
                  <a:pt x="1384" y="1093"/>
                  <a:pt x="1384" y="1093"/>
                </a:cubicBezTo>
                <a:cubicBezTo>
                  <a:pt x="1404" y="1123"/>
                  <a:pt x="1413" y="1152"/>
                  <a:pt x="1423" y="1192"/>
                </a:cubicBezTo>
                <a:cubicBezTo>
                  <a:pt x="1344" y="1261"/>
                  <a:pt x="1344" y="1261"/>
                  <a:pt x="1344" y="1261"/>
                </a:cubicBezTo>
                <a:cubicBezTo>
                  <a:pt x="1344" y="1280"/>
                  <a:pt x="1344" y="1310"/>
                  <a:pt x="1344" y="1340"/>
                </a:cubicBezTo>
                <a:cubicBezTo>
                  <a:pt x="1423" y="1409"/>
                  <a:pt x="1423" y="1409"/>
                  <a:pt x="1423" y="1409"/>
                </a:cubicBezTo>
                <a:cubicBezTo>
                  <a:pt x="1413" y="1448"/>
                  <a:pt x="1394" y="1477"/>
                  <a:pt x="1384" y="1507"/>
                </a:cubicBezTo>
                <a:cubicBezTo>
                  <a:pt x="1275" y="1497"/>
                  <a:pt x="1275" y="1497"/>
                  <a:pt x="1275" y="1497"/>
                </a:cubicBezTo>
                <a:cubicBezTo>
                  <a:pt x="1265" y="1507"/>
                  <a:pt x="1255" y="1517"/>
                  <a:pt x="1246" y="1527"/>
                </a:cubicBezTo>
                <a:cubicBezTo>
                  <a:pt x="1236" y="1537"/>
                  <a:pt x="1226" y="1546"/>
                  <a:pt x="1216" y="1556"/>
                </a:cubicBezTo>
                <a:cubicBezTo>
                  <a:pt x="1216" y="1664"/>
                  <a:pt x="1216" y="1664"/>
                  <a:pt x="1216" y="1664"/>
                </a:cubicBezTo>
                <a:cubicBezTo>
                  <a:pt x="1186" y="1674"/>
                  <a:pt x="1157" y="1684"/>
                  <a:pt x="1127" y="1694"/>
                </a:cubicBezTo>
                <a:cubicBezTo>
                  <a:pt x="1058" y="1615"/>
                  <a:pt x="1058" y="1615"/>
                  <a:pt x="1058" y="1615"/>
                </a:cubicBezTo>
                <a:cubicBezTo>
                  <a:pt x="1058" y="1625"/>
                  <a:pt x="1058" y="1625"/>
                  <a:pt x="1058" y="1625"/>
                </a:cubicBezTo>
                <a:cubicBezTo>
                  <a:pt x="1058" y="2019"/>
                  <a:pt x="1058" y="2019"/>
                  <a:pt x="1058" y="2019"/>
                </a:cubicBezTo>
                <a:cubicBezTo>
                  <a:pt x="1058" y="2127"/>
                  <a:pt x="1137" y="2226"/>
                  <a:pt x="1246" y="2255"/>
                </a:cubicBezTo>
                <a:cubicBezTo>
                  <a:pt x="1265" y="2265"/>
                  <a:pt x="1295" y="2265"/>
                  <a:pt x="1325" y="2265"/>
                </a:cubicBezTo>
                <a:cubicBezTo>
                  <a:pt x="1453" y="2265"/>
                  <a:pt x="1562" y="2186"/>
                  <a:pt x="1591" y="2058"/>
                </a:cubicBezTo>
                <a:cubicBezTo>
                  <a:pt x="1769" y="2019"/>
                  <a:pt x="1927" y="1891"/>
                  <a:pt x="1996" y="1724"/>
                </a:cubicBezTo>
                <a:cubicBezTo>
                  <a:pt x="1996" y="1714"/>
                  <a:pt x="2006" y="1704"/>
                  <a:pt x="2006" y="1694"/>
                </a:cubicBezTo>
                <a:lnTo>
                  <a:pt x="2006" y="1694"/>
                </a:lnTo>
                <a:cubicBezTo>
                  <a:pt x="1601" y="1694"/>
                  <a:pt x="1601" y="1694"/>
                  <a:pt x="1601" y="1694"/>
                </a:cubicBezTo>
                <a:cubicBezTo>
                  <a:pt x="1492" y="1792"/>
                  <a:pt x="1492" y="1792"/>
                  <a:pt x="1492" y="1792"/>
                </a:cubicBezTo>
                <a:cubicBezTo>
                  <a:pt x="1502" y="1812"/>
                  <a:pt x="1512" y="1842"/>
                  <a:pt x="1512" y="1861"/>
                </a:cubicBezTo>
                <a:cubicBezTo>
                  <a:pt x="1512" y="1940"/>
                  <a:pt x="1453" y="1999"/>
                  <a:pt x="1374" y="1999"/>
                </a:cubicBezTo>
                <a:cubicBezTo>
                  <a:pt x="1295" y="1999"/>
                  <a:pt x="1236" y="1940"/>
                  <a:pt x="1236" y="1861"/>
                </a:cubicBezTo>
                <a:cubicBezTo>
                  <a:pt x="1236" y="1783"/>
                  <a:pt x="1295" y="1724"/>
                  <a:pt x="1374" y="1724"/>
                </a:cubicBezTo>
                <a:cubicBezTo>
                  <a:pt x="1394" y="1724"/>
                  <a:pt x="1423" y="1733"/>
                  <a:pt x="1443" y="1743"/>
                </a:cubicBezTo>
                <a:cubicBezTo>
                  <a:pt x="1571" y="1615"/>
                  <a:pt x="1571" y="1615"/>
                  <a:pt x="1571" y="1615"/>
                </a:cubicBezTo>
                <a:cubicBezTo>
                  <a:pt x="2026" y="1615"/>
                  <a:pt x="2026" y="1615"/>
                  <a:pt x="2026" y="1615"/>
                </a:cubicBezTo>
                <a:lnTo>
                  <a:pt x="2026" y="1615"/>
                </a:lnTo>
                <a:cubicBezTo>
                  <a:pt x="2036" y="1537"/>
                  <a:pt x="2036" y="1448"/>
                  <a:pt x="2016" y="1379"/>
                </a:cubicBezTo>
              </a:path>
            </a:pathLst>
          </a:custGeom>
          <a:solidFill>
            <a:schemeClr val="tx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12D2A"/>
              </a:solidFill>
              <a:effectLst/>
              <a:uLnTx/>
              <a:uFillTx/>
              <a:latin typeface="Oracle Sans"/>
              <a:cs typeface="Arial"/>
            </a:endParaRPr>
          </a:p>
        </p:txBody>
      </p:sp>
      <p:sp>
        <p:nvSpPr>
          <p:cNvPr id="200" name="Rounded Rectangle 199">
            <a:extLst>
              <a:ext uri="{FF2B5EF4-FFF2-40B4-BE49-F238E27FC236}">
                <a16:creationId xmlns:a16="http://schemas.microsoft.com/office/drawing/2014/main" id="{5C5C5635-2BC9-A345-B870-1E68B04329FB}"/>
              </a:ext>
            </a:extLst>
          </p:cNvPr>
          <p:cNvSpPr/>
          <p:nvPr/>
        </p:nvSpPr>
        <p:spPr>
          <a:xfrm>
            <a:off x="2072458" y="2065215"/>
            <a:ext cx="2804873" cy="1291496"/>
          </a:xfrm>
          <a:prstGeom prst="roundRect">
            <a:avLst>
              <a:gd name="adj" fmla="val 5909"/>
            </a:avLst>
          </a:pr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srgbClr val="312D2A"/>
                </a:solidFill>
                <a:effectLst/>
                <a:uLnTx/>
                <a:uFillTx/>
                <a:latin typeface="Oracle Sans"/>
                <a:cs typeface="Arial"/>
              </a:rPr>
              <a:t>분석</a:t>
            </a:r>
            <a:endParaRPr kumimoji="0" lang="en-US" sz="1200" b="0" i="0" u="none" strike="noStrike" kern="1200" cap="none" spc="0" normalizeH="0" baseline="0" noProof="0" dirty="0">
              <a:ln>
                <a:noFill/>
              </a:ln>
              <a:solidFill>
                <a:srgbClr val="312D2A"/>
              </a:solidFill>
              <a:effectLst/>
              <a:uLnTx/>
              <a:uFillTx/>
              <a:latin typeface="Oracle Sans"/>
              <a:cs typeface="Arial"/>
            </a:endParaRPr>
          </a:p>
        </p:txBody>
      </p:sp>
      <p:sp>
        <p:nvSpPr>
          <p:cNvPr id="201" name="TextBox 200">
            <a:extLst>
              <a:ext uri="{FF2B5EF4-FFF2-40B4-BE49-F238E27FC236}">
                <a16:creationId xmlns:a16="http://schemas.microsoft.com/office/drawing/2014/main" id="{EDD408F7-7C67-C445-9410-6C7BC66BC6F7}"/>
              </a:ext>
            </a:extLst>
          </p:cNvPr>
          <p:cNvSpPr txBox="1"/>
          <p:nvPr/>
        </p:nvSpPr>
        <p:spPr>
          <a:xfrm>
            <a:off x="7476361" y="2890994"/>
            <a:ext cx="1146503" cy="4001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a:cs typeface="Oracle Sans Light" panose="020B0403020204020204" pitchFamily="34" charset="0"/>
              </a:rPr>
              <a:t>Data Science Virtual Machines</a:t>
            </a:r>
          </a:p>
        </p:txBody>
      </p:sp>
      <p:sp>
        <p:nvSpPr>
          <p:cNvPr id="202" name="TextBox 201">
            <a:extLst>
              <a:ext uri="{FF2B5EF4-FFF2-40B4-BE49-F238E27FC236}">
                <a16:creationId xmlns:a16="http://schemas.microsoft.com/office/drawing/2014/main" id="{1CCB4EBD-31CF-E34A-875C-7959188BAFD4}"/>
              </a:ext>
            </a:extLst>
          </p:cNvPr>
          <p:cNvSpPr txBox="1"/>
          <p:nvPr/>
        </p:nvSpPr>
        <p:spPr>
          <a:xfrm>
            <a:off x="3475374" y="2890994"/>
            <a:ext cx="11097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solidFill>
                <a:effectLst/>
                <a:uLnTx/>
                <a:uFillTx/>
                <a:latin typeface="Oracle Sans"/>
                <a:cs typeface="Oracle Sans Light" panose="020B0403020204020204" pitchFamily="34" charset="0"/>
              </a:rPr>
              <a:t>Graph Analytics</a:t>
            </a:r>
          </a:p>
        </p:txBody>
      </p:sp>
      <p:pic>
        <p:nvPicPr>
          <p:cNvPr id="203" name="Graphic 202">
            <a:extLst>
              <a:ext uri="{FF2B5EF4-FFF2-40B4-BE49-F238E27FC236}">
                <a16:creationId xmlns:a16="http://schemas.microsoft.com/office/drawing/2014/main" id="{47E3E2FB-6C38-F342-9DDA-15BC859631BB}"/>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14433" y="2182995"/>
            <a:ext cx="870039" cy="870039"/>
          </a:xfrm>
          <a:prstGeom prst="rect">
            <a:avLst/>
          </a:prstGeom>
        </p:spPr>
      </p:pic>
      <p:pic>
        <p:nvPicPr>
          <p:cNvPr id="204" name="Graphic 203">
            <a:extLst>
              <a:ext uri="{FF2B5EF4-FFF2-40B4-BE49-F238E27FC236}">
                <a16:creationId xmlns:a16="http://schemas.microsoft.com/office/drawing/2014/main" id="{F4F5B1DF-5342-254D-9697-2E2BA56BFC9B}"/>
              </a:ext>
            </a:extLst>
          </p:cNvPr>
          <p:cNvPicPr>
            <a:picLocks noChangeAspect="1"/>
          </p:cNvPicPr>
          <p:nvPr/>
        </p:nvPicPr>
        <p:blipFill>
          <a:blip r:embed="rId18" cstate="hqprint">
            <a:grayscl/>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51006" y="2387733"/>
            <a:ext cx="458714" cy="458714"/>
          </a:xfrm>
          <a:prstGeom prst="rect">
            <a:avLst/>
          </a:prstGeom>
        </p:spPr>
      </p:pic>
      <p:sp>
        <p:nvSpPr>
          <p:cNvPr id="205" name="TextBox 204">
            <a:extLst>
              <a:ext uri="{FF2B5EF4-FFF2-40B4-BE49-F238E27FC236}">
                <a16:creationId xmlns:a16="http://schemas.microsoft.com/office/drawing/2014/main" id="{6FB5492E-4B8D-704F-AA7D-3AC07E1DC07D}"/>
              </a:ext>
            </a:extLst>
          </p:cNvPr>
          <p:cNvSpPr txBox="1"/>
          <p:nvPr/>
        </p:nvSpPr>
        <p:spPr>
          <a:xfrm>
            <a:off x="8279648" y="4252323"/>
            <a:ext cx="65671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lumMod val="90000"/>
                    <a:lumOff val="10000"/>
                  </a:srgbClr>
                </a:solidFill>
                <a:effectLst/>
                <a:uLnTx/>
                <a:uFillTx/>
                <a:latin typeface="Oracle Sans"/>
                <a:cs typeface="Oracle Sans Light" panose="020B0403020204020204" pitchFamily="34" charset="0"/>
              </a:rPr>
              <a:t>Object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lumMod val="90000"/>
                    <a:lumOff val="10000"/>
                  </a:srgbClr>
                </a:solidFill>
                <a:effectLst/>
                <a:uLnTx/>
                <a:uFillTx/>
                <a:latin typeface="Oracle Sans"/>
                <a:cs typeface="Oracle Sans Light" panose="020B0403020204020204" pitchFamily="34" charset="0"/>
              </a:rPr>
              <a:t>Storage</a:t>
            </a:r>
          </a:p>
        </p:txBody>
      </p:sp>
      <p:grpSp>
        <p:nvGrpSpPr>
          <p:cNvPr id="206" name="Group 205">
            <a:extLst>
              <a:ext uri="{FF2B5EF4-FFF2-40B4-BE49-F238E27FC236}">
                <a16:creationId xmlns:a16="http://schemas.microsoft.com/office/drawing/2014/main" id="{56EC4739-944D-0F4D-AE92-C2E20F080917}"/>
              </a:ext>
            </a:extLst>
          </p:cNvPr>
          <p:cNvGrpSpPr>
            <a:grpSpLocks noChangeAspect="1"/>
          </p:cNvGrpSpPr>
          <p:nvPr/>
        </p:nvGrpSpPr>
        <p:grpSpPr>
          <a:xfrm>
            <a:off x="8393295" y="3789369"/>
            <a:ext cx="429423" cy="467888"/>
            <a:chOff x="9113143" y="1758788"/>
            <a:chExt cx="582945" cy="635162"/>
          </a:xfrm>
        </p:grpSpPr>
        <p:sp>
          <p:nvSpPr>
            <p:cNvPr id="207" name="Rectangle 206">
              <a:extLst>
                <a:ext uri="{FF2B5EF4-FFF2-40B4-BE49-F238E27FC236}">
                  <a16:creationId xmlns:a16="http://schemas.microsoft.com/office/drawing/2014/main" id="{6F81E33C-03B1-9D49-9FEA-C9E0C4CBAF9B}"/>
                </a:ext>
              </a:extLst>
            </p:cNvPr>
            <p:cNvSpPr/>
            <p:nvPr/>
          </p:nvSpPr>
          <p:spPr>
            <a:xfrm>
              <a:off x="9113143"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panose="020B0503020204020204" pitchFamily="34" charset="0"/>
                <a:cs typeface="Oracle Sans" panose="020B0503020204020204" pitchFamily="34" charset="0"/>
              </a:endParaRPr>
            </a:p>
          </p:txBody>
        </p:sp>
        <p:sp>
          <p:nvSpPr>
            <p:cNvPr id="208" name="Freeform 30">
              <a:extLst>
                <a:ext uri="{FF2B5EF4-FFF2-40B4-BE49-F238E27FC236}">
                  <a16:creationId xmlns:a16="http://schemas.microsoft.com/office/drawing/2014/main" id="{24710BE0-E9DA-984F-95C0-3C59C0ECC66B}"/>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chemeClr val="tx2"/>
            </a:solid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panose="020B0503020204020204" pitchFamily="34" charset="0"/>
                <a:cs typeface="Oracle Sans" panose="020B0503020204020204" pitchFamily="34" charset="0"/>
              </a:endParaRPr>
            </a:p>
          </p:txBody>
        </p:sp>
      </p:grpSp>
      <p:pic>
        <p:nvPicPr>
          <p:cNvPr id="209" name="Graphic 208">
            <a:extLst>
              <a:ext uri="{FF2B5EF4-FFF2-40B4-BE49-F238E27FC236}">
                <a16:creationId xmlns:a16="http://schemas.microsoft.com/office/drawing/2014/main" id="{BB8B6789-738A-AB49-B2A8-225B35DB4032}"/>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6587" t="21765" r="22301" b="20543"/>
          <a:stretch>
            <a:fillRect/>
          </a:stretch>
        </p:blipFill>
        <p:spPr>
          <a:xfrm>
            <a:off x="3265443" y="3839130"/>
            <a:ext cx="394208" cy="372155"/>
          </a:xfrm>
          <a:prstGeom prst="rect">
            <a:avLst/>
          </a:prstGeom>
        </p:spPr>
      </p:pic>
      <p:sp>
        <p:nvSpPr>
          <p:cNvPr id="210" name="TextBox 209">
            <a:extLst>
              <a:ext uri="{FF2B5EF4-FFF2-40B4-BE49-F238E27FC236}">
                <a16:creationId xmlns:a16="http://schemas.microsoft.com/office/drawing/2014/main" id="{2FC72D91-4A64-E440-BC5E-51B8BEAE01CA}"/>
              </a:ext>
            </a:extLst>
          </p:cNvPr>
          <p:cNvSpPr txBox="1"/>
          <p:nvPr/>
        </p:nvSpPr>
        <p:spPr>
          <a:xfrm>
            <a:off x="2907605" y="4257257"/>
            <a:ext cx="111240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312D2A">
                    <a:lumMod val="75000"/>
                    <a:lumOff val="25000"/>
                  </a:srgbClr>
                </a:solidFill>
                <a:effectLst/>
                <a:uLnTx/>
                <a:uFillTx/>
                <a:latin typeface="Oracle Sans"/>
                <a:cs typeface="Oracle Sans Light" panose="020B0403020204020204" pitchFamily="34" charset="0"/>
              </a:rPr>
              <a:t>GoldenGate &amp; Oracle Data Integrator</a:t>
            </a:r>
          </a:p>
        </p:txBody>
      </p:sp>
      <p:pic>
        <p:nvPicPr>
          <p:cNvPr id="83" name="Picture 82"/>
          <p:cNvPicPr>
            <a:picLocks noChangeAspect="1"/>
          </p:cNvPicPr>
          <p:nvPr/>
        </p:nvPicPr>
        <p:blipFill>
          <a:blip r:embed="rId22" cstate="hq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67282" y="2182995"/>
            <a:ext cx="875123" cy="875123"/>
          </a:xfrm>
          <a:prstGeom prst="rect">
            <a:avLst/>
          </a:prstGeom>
        </p:spPr>
      </p:pic>
      <p:sp>
        <p:nvSpPr>
          <p:cNvPr id="84" name="TextBox 83">
            <a:extLst>
              <a:ext uri="{FF2B5EF4-FFF2-40B4-BE49-F238E27FC236}">
                <a16:creationId xmlns:a16="http://schemas.microsoft.com/office/drawing/2014/main" id="{9761D3C7-8DD7-2543-AD2A-88B43A589A87}"/>
              </a:ext>
            </a:extLst>
          </p:cNvPr>
          <p:cNvSpPr txBox="1"/>
          <p:nvPr/>
        </p:nvSpPr>
        <p:spPr>
          <a:xfrm>
            <a:off x="8630775" y="2890994"/>
            <a:ext cx="1102274" cy="24622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a:cs typeface="Oracle Sans Light" panose="020B0403020204020204" pitchFamily="34" charset="0"/>
              </a:rPr>
              <a:t>AI Services</a:t>
            </a:r>
          </a:p>
        </p:txBody>
      </p:sp>
    </p:spTree>
    <p:extLst>
      <p:ext uri="{BB962C8B-B14F-4D97-AF65-F5344CB8AC3E}">
        <p14:creationId xmlns:p14="http://schemas.microsoft.com/office/powerpoint/2010/main" val="13232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CC67BE5-805A-4B7F-8EE9-BA45C6311D2D}"/>
              </a:ext>
            </a:extLst>
          </p:cNvPr>
          <p:cNvPicPr>
            <a:picLocks noChangeAspect="1"/>
          </p:cNvPicPr>
          <p:nvPr>
            <p:custDataLst>
              <p:tags r:id="rId1"/>
            </p:custDataLst>
          </p:nvPr>
        </p:nvPicPr>
        <p:blipFill>
          <a:blip r:embed="rId31">
            <a:extLst>
              <a:ext uri="{28A0092B-C50C-407E-A947-70E740481C1C}">
                <a14:useLocalDpi xmlns:a14="http://schemas.microsoft.com/office/drawing/2010/main" val="0"/>
              </a:ext>
            </a:extLst>
          </a:blip>
          <a:srcRect l="46358" r="2"/>
          <a:stretch>
            <a:fillRect/>
          </a:stretch>
        </p:blipFill>
        <p:spPr>
          <a:xfrm flipH="1">
            <a:off x="25319" y="3877"/>
            <a:ext cx="6562258" cy="6856214"/>
          </a:xfrm>
          <a:prstGeom prst="rect">
            <a:avLst/>
          </a:prstGeom>
        </p:spPr>
      </p:pic>
      <p:sp>
        <p:nvSpPr>
          <p:cNvPr id="44" name="TextBox 43">
            <a:extLst>
              <a:ext uri="{FF2B5EF4-FFF2-40B4-BE49-F238E27FC236}">
                <a16:creationId xmlns:a16="http://schemas.microsoft.com/office/drawing/2014/main" id="{ED8B7642-72B6-43B5-9613-4D27BE9FF865}"/>
              </a:ext>
            </a:extLst>
          </p:cNvPr>
          <p:cNvSpPr txBox="1"/>
          <p:nvPr>
            <p:custDataLst>
              <p:tags r:id="rId2"/>
            </p:custDataLst>
          </p:nvPr>
        </p:nvSpPr>
        <p:spPr>
          <a:xfrm>
            <a:off x="7474824" y="2406667"/>
            <a:ext cx="4283168" cy="650691"/>
          </a:xfrm>
          <a:prstGeom prst="rect">
            <a:avLst/>
          </a:prstGeom>
          <a:noFill/>
        </p:spPr>
        <p:txBody>
          <a:bodyPr wrap="square" lIns="0" tIns="0" rIns="0" bIns="0" rtlCol="0">
            <a:spAutoFit/>
          </a:bodyPr>
          <a:lstStyle/>
          <a:p>
            <a:pPr lvl="0">
              <a:lnSpc>
                <a:spcPct val="110000"/>
              </a:lnSpc>
              <a:spcAft>
                <a:spcPts val="300"/>
              </a:spcAft>
              <a:defRPr/>
            </a:pPr>
            <a:r>
              <a:rPr lang="en-US" sz="2000" b="1" dirty="0">
                <a:solidFill>
                  <a:srgbClr val="312D2A"/>
                </a:solidFill>
                <a:latin typeface="Oracle Sans Semi Bold" panose="020B0503020204020204" pitchFamily="34" charset="0"/>
                <a:cs typeface="Oracle Sans Semi Bold" panose="020B0503020204020204" pitchFamily="34" charset="0"/>
              </a:rPr>
              <a:t>purpose-built ML </a:t>
            </a:r>
            <a:r>
              <a:rPr lang="ko-KR" altLang="en-US" sz="2000" b="1" dirty="0">
                <a:solidFill>
                  <a:srgbClr val="312D2A"/>
                </a:solidFill>
                <a:latin typeface="Oracle Sans Semi Bold" panose="020B0503020204020204" pitchFamily="34" charset="0"/>
                <a:cs typeface="Oracle Sans Semi Bold" panose="020B0503020204020204" pitchFamily="34" charset="0"/>
              </a:rPr>
              <a:t>모델의 생성</a:t>
            </a:r>
            <a:r>
              <a:rPr lang="en-US" altLang="ko-KR" sz="2000" b="1" dirty="0">
                <a:solidFill>
                  <a:srgbClr val="312D2A"/>
                </a:solidFill>
                <a:latin typeface="Oracle Sans Semi Bold" panose="020B0503020204020204" pitchFamily="34" charset="0"/>
                <a:cs typeface="Oracle Sans Semi Bold" panose="020B0503020204020204" pitchFamily="34" charset="0"/>
              </a:rPr>
              <a:t>, </a:t>
            </a:r>
            <a:r>
              <a:rPr lang="ko-KR" altLang="en-US" sz="2000" b="1" dirty="0">
                <a:solidFill>
                  <a:srgbClr val="312D2A"/>
                </a:solidFill>
                <a:latin typeface="Oracle Sans Semi Bold" panose="020B0503020204020204" pitchFamily="34" charset="0"/>
                <a:cs typeface="Oracle Sans Semi Bold" panose="020B0503020204020204" pitchFamily="34" charset="0"/>
              </a:rPr>
              <a:t>훈련</a:t>
            </a:r>
            <a:r>
              <a:rPr lang="en-US" altLang="ko-KR" sz="2000" b="1" dirty="0">
                <a:solidFill>
                  <a:srgbClr val="312D2A"/>
                </a:solidFill>
                <a:latin typeface="Oracle Sans Semi Bold" panose="020B0503020204020204" pitchFamily="34" charset="0"/>
                <a:cs typeface="Oracle Sans Semi Bold" panose="020B0503020204020204" pitchFamily="34" charset="0"/>
              </a:rPr>
              <a:t>, </a:t>
            </a:r>
            <a:r>
              <a:rPr lang="ko-KR" altLang="en-US" sz="2000" b="1" dirty="0">
                <a:solidFill>
                  <a:srgbClr val="312D2A"/>
                </a:solidFill>
                <a:latin typeface="Oracle Sans Semi Bold" panose="020B0503020204020204" pitchFamily="34" charset="0"/>
                <a:cs typeface="Oracle Sans Semi Bold" panose="020B0503020204020204" pitchFamily="34" charset="0"/>
              </a:rPr>
              <a:t>배포</a:t>
            </a:r>
            <a:r>
              <a:rPr lang="en-US" altLang="ko-KR" sz="2000" b="1" dirty="0">
                <a:solidFill>
                  <a:srgbClr val="312D2A"/>
                </a:solidFill>
                <a:latin typeface="Oracle Sans Semi Bold" panose="020B0503020204020204" pitchFamily="34" charset="0"/>
                <a:cs typeface="Oracle Sans Semi Bold" panose="020B0503020204020204" pitchFamily="34" charset="0"/>
              </a:rPr>
              <a:t>, </a:t>
            </a:r>
            <a:r>
              <a:rPr lang="ko-KR" altLang="en-US" sz="2000" b="1" dirty="0">
                <a:solidFill>
                  <a:srgbClr val="312D2A"/>
                </a:solidFill>
                <a:latin typeface="Oracle Sans Semi Bold" panose="020B0503020204020204" pitchFamily="34" charset="0"/>
                <a:cs typeface="Oracle Sans Semi Bold" panose="020B0503020204020204" pitchFamily="34" charset="0"/>
              </a:rPr>
              <a:t>관리</a:t>
            </a:r>
            <a:endParaRPr lang="en-US" sz="2000" b="1" dirty="0">
              <a:solidFill>
                <a:srgbClr val="312D2A"/>
              </a:solidFill>
              <a:latin typeface="Oracle Sans Semi Bold" panose="020B0503020204020204" pitchFamily="34" charset="0"/>
              <a:cs typeface="Oracle Sans Semi Bold" panose="020B0503020204020204" pitchFamily="34" charset="0"/>
            </a:endParaRPr>
          </a:p>
        </p:txBody>
      </p:sp>
      <p:sp>
        <p:nvSpPr>
          <p:cNvPr id="45" name="TextBox 44">
            <a:extLst>
              <a:ext uri="{FF2B5EF4-FFF2-40B4-BE49-F238E27FC236}">
                <a16:creationId xmlns:a16="http://schemas.microsoft.com/office/drawing/2014/main" id="{415180E1-1C9A-4F38-AA9D-6E209DB22BDE}"/>
              </a:ext>
            </a:extLst>
          </p:cNvPr>
          <p:cNvSpPr txBox="1"/>
          <p:nvPr>
            <p:custDataLst>
              <p:tags r:id="rId3"/>
            </p:custDataLst>
          </p:nvPr>
        </p:nvSpPr>
        <p:spPr>
          <a:xfrm>
            <a:off x="7474823" y="3971024"/>
            <a:ext cx="4176849" cy="669094"/>
          </a:xfrm>
          <a:prstGeom prst="rect">
            <a:avLst/>
          </a:prstGeom>
          <a:noFill/>
        </p:spPr>
        <p:txBody>
          <a:bodyPr wrap="square" lIns="0" tIns="0" rIns="0" bIns="0" rtlCol="0">
            <a:spAutoFit/>
          </a:bodyPr>
          <a:lstStyle/>
          <a:p>
            <a:pPr lvl="0">
              <a:lnSpc>
                <a:spcPct val="110000"/>
              </a:lnSpc>
              <a:spcAft>
                <a:spcPts val="300"/>
              </a:spcAft>
              <a:defRPr/>
            </a:pPr>
            <a:r>
              <a:rPr lang="en-US" altLang="ko-KR" sz="2000" b="1" dirty="0">
                <a:solidFill>
                  <a:srgbClr val="312D2A"/>
                </a:solidFill>
                <a:latin typeface="Oracle Sans Semi Bold" panose="020B0503020204020204" pitchFamily="34" charset="0"/>
                <a:cs typeface="Oracle Sans Semi Bold" panose="020B0503020204020204" pitchFamily="34" charset="0"/>
              </a:rPr>
              <a:t>Database </a:t>
            </a:r>
            <a:r>
              <a:rPr lang="ko-KR" altLang="en-US" sz="2000" b="1" dirty="0">
                <a:solidFill>
                  <a:srgbClr val="312D2A"/>
                </a:solidFill>
                <a:latin typeface="Oracle Sans Semi Bold" panose="020B0503020204020204" pitchFamily="34" charset="0"/>
                <a:cs typeface="Oracle Sans Semi Bold" panose="020B0503020204020204" pitchFamily="34" charset="0"/>
              </a:rPr>
              <a:t>엔진에서 수행되는 고성능 </a:t>
            </a:r>
            <a:r>
              <a:rPr lang="en-US" altLang="ko-KR" sz="2000" b="1" dirty="0">
                <a:solidFill>
                  <a:srgbClr val="312D2A"/>
                </a:solidFill>
                <a:latin typeface="Oracle Sans Semi Bold" panose="020B0503020204020204" pitchFamily="34" charset="0"/>
                <a:cs typeface="Oracle Sans Semi Bold" panose="020B0503020204020204" pitchFamily="34" charset="0"/>
              </a:rPr>
              <a:t>In-Database </a:t>
            </a:r>
            <a:r>
              <a:rPr lang="ko-KR" altLang="en-US" sz="2000" b="1" dirty="0">
                <a:solidFill>
                  <a:srgbClr val="312D2A"/>
                </a:solidFill>
                <a:latin typeface="Oracle Sans Semi Bold" panose="020B0503020204020204" pitchFamily="34" charset="0"/>
                <a:cs typeface="Oracle Sans Semi Bold" panose="020B0503020204020204" pitchFamily="34" charset="0"/>
              </a:rPr>
              <a:t>머신 러닝 모델 구축</a:t>
            </a:r>
            <a:endParaRPr lang="en-US" sz="2000" b="1" dirty="0">
              <a:solidFill>
                <a:srgbClr val="312D2A"/>
              </a:solidFill>
              <a:latin typeface="Oracle Sans Semi Bold" panose="020B0503020204020204" pitchFamily="34" charset="0"/>
              <a:cs typeface="Oracle Sans Semi Bold" panose="020B0503020204020204" pitchFamily="34" charset="0"/>
            </a:endParaRPr>
          </a:p>
        </p:txBody>
      </p:sp>
      <p:sp>
        <p:nvSpPr>
          <p:cNvPr id="46" name="TextBox 45">
            <a:extLst>
              <a:ext uri="{FF2B5EF4-FFF2-40B4-BE49-F238E27FC236}">
                <a16:creationId xmlns:a16="http://schemas.microsoft.com/office/drawing/2014/main" id="{54482389-E5E1-4958-8212-F649D532B23F}"/>
              </a:ext>
            </a:extLst>
          </p:cNvPr>
          <p:cNvSpPr txBox="1"/>
          <p:nvPr>
            <p:custDataLst>
              <p:tags r:id="rId4"/>
            </p:custDataLst>
          </p:nvPr>
        </p:nvSpPr>
        <p:spPr>
          <a:xfrm>
            <a:off x="7474832" y="679142"/>
            <a:ext cx="4360423" cy="989245"/>
          </a:xfrm>
          <a:prstGeom prst="rect">
            <a:avLst/>
          </a:prstGeom>
          <a:noFill/>
        </p:spPr>
        <p:txBody>
          <a:bodyPr wrap="square" lIns="0" tIns="0" rIns="0" bIns="0" rtlCol="0">
            <a:spAutoFit/>
          </a:bodyPr>
          <a:lstStyle/>
          <a:p>
            <a:pPr lvl="0">
              <a:lnSpc>
                <a:spcPct val="110000"/>
              </a:lnSpc>
              <a:spcAft>
                <a:spcPts val="300"/>
              </a:spcAft>
              <a:defRPr/>
            </a:pPr>
            <a:r>
              <a:rPr lang="ko-KR" altLang="en-US" sz="2000" b="1" dirty="0">
                <a:solidFill>
                  <a:srgbClr val="312D2A"/>
                </a:solidFill>
                <a:latin typeface="Oracle Sans Semi Bold" panose="020B0503020204020204" pitchFamily="34" charset="0"/>
                <a:cs typeface="Oracle Sans Semi Bold" panose="020B0503020204020204" pitchFamily="34" charset="0"/>
              </a:rPr>
              <a:t>손쉽게 인더스트리 특화 </a:t>
            </a:r>
            <a:r>
              <a:rPr lang="en-US" altLang="ko-KR" sz="2000" b="1" dirty="0">
                <a:solidFill>
                  <a:srgbClr val="312D2A"/>
                </a:solidFill>
                <a:latin typeface="Oracle Sans Semi Bold" panose="020B0503020204020204" pitchFamily="34" charset="0"/>
                <a:cs typeface="Oracle Sans Semi Bold" panose="020B0503020204020204" pitchFamily="34" charset="0"/>
              </a:rPr>
              <a:t>AI </a:t>
            </a:r>
            <a:r>
              <a:rPr lang="ko-KR" altLang="en-US" sz="2000" b="1" dirty="0">
                <a:solidFill>
                  <a:srgbClr val="312D2A"/>
                </a:solidFill>
                <a:latin typeface="Oracle Sans Semi Bold" panose="020B0503020204020204" pitchFamily="34" charset="0"/>
                <a:cs typeface="Oracle Sans Semi Bold" panose="020B0503020204020204" pitchFamily="34" charset="0"/>
              </a:rPr>
              <a:t>를 애플리케이션이나 비즈니스 프로세스에 적용</a:t>
            </a:r>
            <a:endParaRPr lang="en-US" sz="2000" b="1" dirty="0">
              <a:solidFill>
                <a:srgbClr val="312D2A"/>
              </a:solidFill>
              <a:latin typeface="Oracle Sans Semi Bold" panose="020B0503020204020204" pitchFamily="34" charset="0"/>
              <a:cs typeface="Oracle Sans Semi Bold" panose="020B0503020204020204" pitchFamily="34" charset="0"/>
            </a:endParaRPr>
          </a:p>
        </p:txBody>
      </p:sp>
      <p:sp>
        <p:nvSpPr>
          <p:cNvPr id="24" name="TextBox 23">
            <a:extLst>
              <a:ext uri="{FF2B5EF4-FFF2-40B4-BE49-F238E27FC236}">
                <a16:creationId xmlns:a16="http://schemas.microsoft.com/office/drawing/2014/main" id="{09D70785-3CBE-4173-BC3F-980981303021}"/>
              </a:ext>
            </a:extLst>
          </p:cNvPr>
          <p:cNvSpPr txBox="1"/>
          <p:nvPr>
            <p:custDataLst>
              <p:tags r:id="rId5"/>
            </p:custDataLst>
          </p:nvPr>
        </p:nvSpPr>
        <p:spPr>
          <a:xfrm>
            <a:off x="763391" y="2902702"/>
            <a:ext cx="4875345" cy="1052596"/>
          </a:xfrm>
          <a:prstGeom prst="rect">
            <a:avLst/>
          </a:prstGeom>
          <a:noFill/>
        </p:spPr>
        <p:txBody>
          <a:bodyPr wrap="square" lIns="0" tIns="0" rIns="0" bIns="0" rtlCol="0" anchor="ctr">
            <a:spAutoFit/>
          </a:bodyPr>
          <a:lstStyle/>
          <a:p>
            <a:pPr lvl="0">
              <a:lnSpc>
                <a:spcPct val="95000"/>
              </a:lnSpc>
              <a:spcBef>
                <a:spcPct val="0"/>
              </a:spcBef>
              <a:spcAft>
                <a:spcPct val="0"/>
              </a:spcAft>
              <a:defRPr/>
            </a:pPr>
            <a:r>
              <a:rPr lang="en-US" sz="3600" dirty="0">
                <a:solidFill>
                  <a:srgbClr val="FCFBFA"/>
                </a:solidFill>
                <a:latin typeface="Georgia" panose="02040502050405020303" pitchFamily="18" charset="0"/>
                <a:cs typeface="Arial" panose="020B0604020202020204" pitchFamily="34" charset="0"/>
              </a:rPr>
              <a:t>Oracle AI/ML </a:t>
            </a:r>
            <a:r>
              <a:rPr lang="ko-KR" altLang="en-US" sz="3600" dirty="0">
                <a:solidFill>
                  <a:srgbClr val="FCFBFA"/>
                </a:solidFill>
                <a:latin typeface="Georgia" panose="02040502050405020303" pitchFamily="18" charset="0"/>
                <a:cs typeface="Arial" panose="020B0604020202020204" pitchFamily="34" charset="0"/>
              </a:rPr>
              <a:t>플랫폼을 활용하면</a:t>
            </a:r>
            <a:endParaRPr kumimoji="0" lang="en-US" sz="3600" b="0" i="0" u="none" strike="noStrike" kern="1200" cap="none" spc="0" normalizeH="0" baseline="0" noProof="0" dirty="0">
              <a:ln>
                <a:noFill/>
              </a:ln>
              <a:solidFill>
                <a:srgbClr val="FCFBFA"/>
              </a:solidFill>
              <a:effectLst/>
              <a:uLnTx/>
              <a:uFillTx/>
              <a:latin typeface="Georgia" panose="02040502050405020303" pitchFamily="18" charset="0"/>
              <a:ea typeface="+mn-ea"/>
              <a:cs typeface="Arial" panose="020B0604020202020204" pitchFamily="34" charset="0"/>
            </a:endParaRPr>
          </a:p>
        </p:txBody>
      </p:sp>
      <p:grpSp>
        <p:nvGrpSpPr>
          <p:cNvPr id="7" name="Group 6">
            <a:extLst>
              <a:ext uri="{FF2B5EF4-FFF2-40B4-BE49-F238E27FC236}">
                <a16:creationId xmlns:a16="http://schemas.microsoft.com/office/drawing/2014/main" id="{799863BA-0AD1-9B40-9529-B239309DD81D}"/>
              </a:ext>
            </a:extLst>
          </p:cNvPr>
          <p:cNvGrpSpPr/>
          <p:nvPr>
            <p:custDataLst>
              <p:tags r:id="rId6"/>
            </p:custDataLst>
          </p:nvPr>
        </p:nvGrpSpPr>
        <p:grpSpPr>
          <a:xfrm>
            <a:off x="5918873" y="5248277"/>
            <a:ext cx="1244621" cy="1277860"/>
            <a:chOff x="5869177" y="4784456"/>
            <a:chExt cx="1244621" cy="1277860"/>
          </a:xfrm>
        </p:grpSpPr>
        <p:sp>
          <p:nvSpPr>
            <p:cNvPr id="19" name="Oval 18">
              <a:extLst>
                <a:ext uri="{FF2B5EF4-FFF2-40B4-BE49-F238E27FC236}">
                  <a16:creationId xmlns:a16="http://schemas.microsoft.com/office/drawing/2014/main" id="{5E161E11-C1E8-413E-847B-78B43CBFD714}"/>
                </a:ext>
              </a:extLst>
            </p:cNvPr>
            <p:cNvSpPr/>
            <p:nvPr>
              <p:custDataLst>
                <p:tags r:id="rId26"/>
              </p:custDataLst>
            </p:nvPr>
          </p:nvSpPr>
          <p:spPr>
            <a:xfrm>
              <a:off x="5869177" y="4837464"/>
              <a:ext cx="1244621" cy="1224852"/>
            </a:xfrm>
            <a:prstGeom prst="ellipse">
              <a:avLst/>
            </a:prstGeom>
            <a:solidFill>
              <a:schemeClr val="bg2"/>
            </a:solidFill>
            <a:ln w="57150">
              <a:solidFill>
                <a:srgbClr val="244F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40" name="Oval 39">
              <a:extLst>
                <a:ext uri="{FF2B5EF4-FFF2-40B4-BE49-F238E27FC236}">
                  <a16:creationId xmlns:a16="http://schemas.microsoft.com/office/drawing/2014/main" id="{DBB1B2AB-B94A-4A5D-B130-185136AF5B3C}"/>
                </a:ext>
              </a:extLst>
            </p:cNvPr>
            <p:cNvSpPr/>
            <p:nvPr>
              <p:custDataLst>
                <p:tags r:id="rId27"/>
              </p:custDataLst>
            </p:nvPr>
          </p:nvSpPr>
          <p:spPr>
            <a:xfrm>
              <a:off x="5869177" y="4784456"/>
              <a:ext cx="1244621" cy="1224852"/>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31" name="Picture Placeholder 150">
              <a:extLst>
                <a:ext uri="{FF2B5EF4-FFF2-40B4-BE49-F238E27FC236}">
                  <a16:creationId xmlns:a16="http://schemas.microsoft.com/office/drawing/2014/main" id="{5B01E92D-8E8A-F943-BA9A-4F50E9B7E232}"/>
                </a:ext>
              </a:extLst>
            </p:cNvPr>
            <p:cNvPicPr>
              <a:picLocks noChangeAspect="1"/>
            </p:cNvPicPr>
            <p:nvPr>
              <p:custDataLst>
                <p:tags r:id="rId28"/>
              </p:custDataLst>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077487" y="4982882"/>
              <a:ext cx="828000" cy="828000"/>
            </a:xfrm>
            <a:prstGeom prst="rect">
              <a:avLst/>
            </a:prstGeom>
          </p:spPr>
        </p:pic>
      </p:grpSp>
      <p:sp>
        <p:nvSpPr>
          <p:cNvPr id="32" name="TextBox 31">
            <a:extLst>
              <a:ext uri="{FF2B5EF4-FFF2-40B4-BE49-F238E27FC236}">
                <a16:creationId xmlns:a16="http://schemas.microsoft.com/office/drawing/2014/main" id="{39AB818E-E428-6F4C-A793-812DD95D4F81}"/>
              </a:ext>
            </a:extLst>
          </p:cNvPr>
          <p:cNvSpPr txBox="1"/>
          <p:nvPr>
            <p:custDataLst>
              <p:tags r:id="rId7"/>
            </p:custDataLst>
          </p:nvPr>
        </p:nvSpPr>
        <p:spPr>
          <a:xfrm>
            <a:off x="7481450" y="5383383"/>
            <a:ext cx="4360423" cy="650691"/>
          </a:xfrm>
          <a:prstGeom prst="rect">
            <a:avLst/>
          </a:prstGeom>
          <a:noFill/>
        </p:spPr>
        <p:txBody>
          <a:bodyPr wrap="square" lIns="0" tIns="0" rIns="0" bIns="0" rtlCol="0">
            <a:spAutoFit/>
          </a:bodyPr>
          <a:lstStyle/>
          <a:p>
            <a:pPr lvl="0">
              <a:lnSpc>
                <a:spcPct val="110000"/>
              </a:lnSpc>
              <a:spcAft>
                <a:spcPts val="300"/>
              </a:spcAft>
              <a:defRPr/>
            </a:pPr>
            <a:r>
              <a:rPr lang="ko-KR" altLang="en-US" sz="2000" b="1" dirty="0">
                <a:solidFill>
                  <a:srgbClr val="312D2A"/>
                </a:solidFill>
                <a:latin typeface="Oracle Sans Semi Bold" panose="020B0503020204020204" pitchFamily="34" charset="0"/>
                <a:cs typeface="Oracle Sans Semi Bold" panose="020B0503020204020204" pitchFamily="34" charset="0"/>
              </a:rPr>
              <a:t>모든 데이터에 액세스할 수 있는 </a:t>
            </a:r>
            <a:r>
              <a:rPr lang="en-US" altLang="ko-KR" sz="2000" b="1" dirty="0">
                <a:solidFill>
                  <a:srgbClr val="312D2A"/>
                </a:solidFill>
                <a:latin typeface="Oracle Sans Semi Bold" panose="020B0503020204020204" pitchFamily="34" charset="0"/>
                <a:cs typeface="Oracle Sans Semi Bold" panose="020B0503020204020204" pitchFamily="34" charset="0"/>
              </a:rPr>
              <a:t>Data Lake House </a:t>
            </a:r>
            <a:r>
              <a:rPr lang="ko-KR" altLang="en-US" sz="2000" b="1" dirty="0">
                <a:solidFill>
                  <a:srgbClr val="312D2A"/>
                </a:solidFill>
                <a:latin typeface="Oracle Sans Semi Bold" panose="020B0503020204020204" pitchFamily="34" charset="0"/>
                <a:cs typeface="Oracle Sans Semi Bold" panose="020B0503020204020204" pitchFamily="34" charset="0"/>
              </a:rPr>
              <a:t>구축</a:t>
            </a:r>
            <a:endParaRPr lang="en-US" sz="2000" b="1" dirty="0">
              <a:solidFill>
                <a:srgbClr val="312D2A"/>
              </a:solidFill>
              <a:latin typeface="Oracle Sans Semi Bold" panose="020B0503020204020204" pitchFamily="34" charset="0"/>
              <a:cs typeface="Oracle Sans Semi Bold" panose="020B0503020204020204" pitchFamily="34" charset="0"/>
            </a:endParaRPr>
          </a:p>
        </p:txBody>
      </p:sp>
      <p:grpSp>
        <p:nvGrpSpPr>
          <p:cNvPr id="6" name="Group 5">
            <a:extLst>
              <a:ext uri="{FF2B5EF4-FFF2-40B4-BE49-F238E27FC236}">
                <a16:creationId xmlns:a16="http://schemas.microsoft.com/office/drawing/2014/main" id="{226F2B58-87CF-C749-A2D1-91D33B97E708}"/>
              </a:ext>
            </a:extLst>
          </p:cNvPr>
          <p:cNvGrpSpPr/>
          <p:nvPr>
            <p:custDataLst>
              <p:tags r:id="rId8"/>
            </p:custDataLst>
          </p:nvPr>
        </p:nvGrpSpPr>
        <p:grpSpPr>
          <a:xfrm>
            <a:off x="5918873" y="2102284"/>
            <a:ext cx="1244621" cy="1277860"/>
            <a:chOff x="5918873" y="3672004"/>
            <a:chExt cx="1244621" cy="1277860"/>
          </a:xfrm>
        </p:grpSpPr>
        <p:grpSp>
          <p:nvGrpSpPr>
            <p:cNvPr id="3" name="Group 2">
              <a:extLst>
                <a:ext uri="{FF2B5EF4-FFF2-40B4-BE49-F238E27FC236}">
                  <a16:creationId xmlns:a16="http://schemas.microsoft.com/office/drawing/2014/main" id="{ED280039-EF08-5447-9562-12B9B789BC62}"/>
                </a:ext>
              </a:extLst>
            </p:cNvPr>
            <p:cNvGrpSpPr/>
            <p:nvPr>
              <p:custDataLst>
                <p:tags r:id="rId22"/>
              </p:custDataLst>
            </p:nvPr>
          </p:nvGrpSpPr>
          <p:grpSpPr>
            <a:xfrm>
              <a:off x="5918873" y="3672004"/>
              <a:ext cx="1244621" cy="1277860"/>
              <a:chOff x="5869177" y="338566"/>
              <a:chExt cx="1244621" cy="1277860"/>
            </a:xfrm>
          </p:grpSpPr>
          <p:sp>
            <p:nvSpPr>
              <p:cNvPr id="14" name="Oval 13">
                <a:extLst>
                  <a:ext uri="{FF2B5EF4-FFF2-40B4-BE49-F238E27FC236}">
                    <a16:creationId xmlns:a16="http://schemas.microsoft.com/office/drawing/2014/main" id="{6D374555-481C-499A-98DC-5C080AE10426}"/>
                  </a:ext>
                </a:extLst>
              </p:cNvPr>
              <p:cNvSpPr/>
              <p:nvPr>
                <p:custDataLst>
                  <p:tags r:id="rId24"/>
                </p:custDataLst>
              </p:nvPr>
            </p:nvSpPr>
            <p:spPr>
              <a:xfrm>
                <a:off x="5869177" y="391574"/>
                <a:ext cx="1244621" cy="1224852"/>
              </a:xfrm>
              <a:prstGeom prst="ellipse">
                <a:avLst/>
              </a:prstGeom>
              <a:solidFill>
                <a:schemeClr val="bg2"/>
              </a:solidFill>
              <a:ln w="57150">
                <a:solidFill>
                  <a:srgbClr val="244F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37" name="Oval 36">
                <a:extLst>
                  <a:ext uri="{FF2B5EF4-FFF2-40B4-BE49-F238E27FC236}">
                    <a16:creationId xmlns:a16="http://schemas.microsoft.com/office/drawing/2014/main" id="{316B67B3-BA9B-4238-90D6-1EFA4C05E027}"/>
                  </a:ext>
                </a:extLst>
              </p:cNvPr>
              <p:cNvSpPr/>
              <p:nvPr>
                <p:custDataLst>
                  <p:tags r:id="rId25"/>
                </p:custDataLst>
              </p:nvPr>
            </p:nvSpPr>
            <p:spPr>
              <a:xfrm>
                <a:off x="5869177" y="338566"/>
                <a:ext cx="1244621" cy="1224852"/>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pic>
          <p:nvPicPr>
            <p:cNvPr id="34" name="Graphic 33">
              <a:extLst>
                <a:ext uri="{FF2B5EF4-FFF2-40B4-BE49-F238E27FC236}">
                  <a16:creationId xmlns:a16="http://schemas.microsoft.com/office/drawing/2014/main" id="{8605625B-4CBC-9D43-A429-44EF0C91F4D1}"/>
                </a:ext>
              </a:extLst>
            </p:cNvPr>
            <p:cNvPicPr>
              <a:picLocks noChangeAspect="1"/>
            </p:cNvPicPr>
            <p:nvPr>
              <p:custDataLst>
                <p:tags r:id="rId23"/>
              </p:custDataLst>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6293367" y="4063118"/>
              <a:ext cx="594360" cy="594360"/>
            </a:xfrm>
            <a:prstGeom prst="rect">
              <a:avLst/>
            </a:prstGeom>
          </p:spPr>
        </p:pic>
      </p:grpSp>
      <p:grpSp>
        <p:nvGrpSpPr>
          <p:cNvPr id="2" name="Group 1">
            <a:extLst>
              <a:ext uri="{FF2B5EF4-FFF2-40B4-BE49-F238E27FC236}">
                <a16:creationId xmlns:a16="http://schemas.microsoft.com/office/drawing/2014/main" id="{9076921B-CBAB-494F-9D50-9C75DA75D6D2}"/>
              </a:ext>
            </a:extLst>
          </p:cNvPr>
          <p:cNvGrpSpPr/>
          <p:nvPr>
            <p:custDataLst>
              <p:tags r:id="rId9"/>
            </p:custDataLst>
          </p:nvPr>
        </p:nvGrpSpPr>
        <p:grpSpPr>
          <a:xfrm>
            <a:off x="5918883" y="503351"/>
            <a:ext cx="1244621" cy="1277860"/>
            <a:chOff x="5918883" y="503351"/>
            <a:chExt cx="1244621" cy="1277860"/>
          </a:xfrm>
        </p:grpSpPr>
        <p:grpSp>
          <p:nvGrpSpPr>
            <p:cNvPr id="25" name="Group 24">
              <a:extLst>
                <a:ext uri="{FF2B5EF4-FFF2-40B4-BE49-F238E27FC236}">
                  <a16:creationId xmlns:a16="http://schemas.microsoft.com/office/drawing/2014/main" id="{9766D014-B3DE-5B48-A837-CBACF423D761}"/>
                </a:ext>
              </a:extLst>
            </p:cNvPr>
            <p:cNvGrpSpPr/>
            <p:nvPr>
              <p:custDataLst>
                <p:tags r:id="rId18"/>
              </p:custDataLst>
            </p:nvPr>
          </p:nvGrpSpPr>
          <p:grpSpPr>
            <a:xfrm>
              <a:off x="5918883" y="503351"/>
              <a:ext cx="1244621" cy="1277860"/>
              <a:chOff x="5869177" y="4784456"/>
              <a:chExt cx="1244621" cy="1277860"/>
            </a:xfrm>
          </p:grpSpPr>
          <p:sp>
            <p:nvSpPr>
              <p:cNvPr id="26" name="Oval 25">
                <a:extLst>
                  <a:ext uri="{FF2B5EF4-FFF2-40B4-BE49-F238E27FC236}">
                    <a16:creationId xmlns:a16="http://schemas.microsoft.com/office/drawing/2014/main" id="{F81ABE12-9CB6-FA46-8F35-7662E034E308}"/>
                  </a:ext>
                </a:extLst>
              </p:cNvPr>
              <p:cNvSpPr/>
              <p:nvPr>
                <p:custDataLst>
                  <p:tags r:id="rId20"/>
                </p:custDataLst>
              </p:nvPr>
            </p:nvSpPr>
            <p:spPr>
              <a:xfrm>
                <a:off x="5869177" y="4837464"/>
                <a:ext cx="1244621" cy="1224852"/>
              </a:xfrm>
              <a:prstGeom prst="ellipse">
                <a:avLst/>
              </a:prstGeom>
              <a:solidFill>
                <a:schemeClr val="bg2"/>
              </a:solidFill>
              <a:ln w="57150">
                <a:solidFill>
                  <a:srgbClr val="244F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27" name="Oval 26">
                <a:extLst>
                  <a:ext uri="{FF2B5EF4-FFF2-40B4-BE49-F238E27FC236}">
                    <a16:creationId xmlns:a16="http://schemas.microsoft.com/office/drawing/2014/main" id="{CE3493B6-73A6-7F4A-A7D3-E693DE35883E}"/>
                  </a:ext>
                </a:extLst>
              </p:cNvPr>
              <p:cNvSpPr/>
              <p:nvPr>
                <p:custDataLst>
                  <p:tags r:id="rId21"/>
                </p:custDataLst>
              </p:nvPr>
            </p:nvSpPr>
            <p:spPr>
              <a:xfrm>
                <a:off x="5869177" y="4784456"/>
                <a:ext cx="1244621" cy="1224852"/>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pic>
          <p:nvPicPr>
            <p:cNvPr id="35" name="Picture Placeholder 88">
              <a:extLst>
                <a:ext uri="{FF2B5EF4-FFF2-40B4-BE49-F238E27FC236}">
                  <a16:creationId xmlns:a16="http://schemas.microsoft.com/office/drawing/2014/main" id="{788B483E-43B4-0947-BDF7-09B746144912}"/>
                </a:ext>
              </a:extLst>
            </p:cNvPr>
            <p:cNvPicPr>
              <a:picLocks noChangeAspect="1"/>
            </p:cNvPicPr>
            <p:nvPr>
              <p:custDataLst>
                <p:tags r:id="rId19"/>
              </p:custDataLst>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122683" y="615620"/>
              <a:ext cx="929789" cy="929788"/>
            </a:xfrm>
            <a:prstGeom prst="rect">
              <a:avLst/>
            </a:prstGeom>
          </p:spPr>
        </p:pic>
      </p:grpSp>
      <p:grpSp>
        <p:nvGrpSpPr>
          <p:cNvPr id="5" name="Group 4">
            <a:extLst>
              <a:ext uri="{FF2B5EF4-FFF2-40B4-BE49-F238E27FC236}">
                <a16:creationId xmlns:a16="http://schemas.microsoft.com/office/drawing/2014/main" id="{4B65102B-27D0-6045-B645-61B190DF8CB7}"/>
              </a:ext>
            </a:extLst>
          </p:cNvPr>
          <p:cNvGrpSpPr/>
          <p:nvPr>
            <p:custDataLst>
              <p:tags r:id="rId10"/>
            </p:custDataLst>
          </p:nvPr>
        </p:nvGrpSpPr>
        <p:grpSpPr>
          <a:xfrm>
            <a:off x="5918873" y="3666641"/>
            <a:ext cx="1244621" cy="1277860"/>
            <a:chOff x="5918873" y="2096921"/>
            <a:chExt cx="1244621" cy="1277860"/>
          </a:xfrm>
        </p:grpSpPr>
        <p:grpSp>
          <p:nvGrpSpPr>
            <p:cNvPr id="4" name="Group 3">
              <a:extLst>
                <a:ext uri="{FF2B5EF4-FFF2-40B4-BE49-F238E27FC236}">
                  <a16:creationId xmlns:a16="http://schemas.microsoft.com/office/drawing/2014/main" id="{B2232DF8-11BD-6644-825B-6FDD0FCF3405}"/>
                </a:ext>
              </a:extLst>
            </p:cNvPr>
            <p:cNvGrpSpPr/>
            <p:nvPr>
              <p:custDataLst>
                <p:tags r:id="rId14"/>
              </p:custDataLst>
            </p:nvPr>
          </p:nvGrpSpPr>
          <p:grpSpPr>
            <a:xfrm>
              <a:off x="5918873" y="2096921"/>
              <a:ext cx="1244621" cy="1277860"/>
              <a:chOff x="5869177" y="1941933"/>
              <a:chExt cx="1244621" cy="1277860"/>
            </a:xfrm>
          </p:grpSpPr>
          <p:sp>
            <p:nvSpPr>
              <p:cNvPr id="20" name="Oval 19">
                <a:extLst>
                  <a:ext uri="{FF2B5EF4-FFF2-40B4-BE49-F238E27FC236}">
                    <a16:creationId xmlns:a16="http://schemas.microsoft.com/office/drawing/2014/main" id="{1289E4A8-704E-4B23-94B7-513CF6D7F0ED}"/>
                  </a:ext>
                </a:extLst>
              </p:cNvPr>
              <p:cNvSpPr/>
              <p:nvPr>
                <p:custDataLst>
                  <p:tags r:id="rId16"/>
                </p:custDataLst>
              </p:nvPr>
            </p:nvSpPr>
            <p:spPr>
              <a:xfrm>
                <a:off x="5869177" y="1994941"/>
                <a:ext cx="1244621" cy="1224852"/>
              </a:xfrm>
              <a:prstGeom prst="ellipse">
                <a:avLst/>
              </a:prstGeom>
              <a:solidFill>
                <a:schemeClr val="bg2"/>
              </a:solidFill>
              <a:ln w="57150">
                <a:solidFill>
                  <a:srgbClr val="244F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38" name="Oval 37">
                <a:extLst>
                  <a:ext uri="{FF2B5EF4-FFF2-40B4-BE49-F238E27FC236}">
                    <a16:creationId xmlns:a16="http://schemas.microsoft.com/office/drawing/2014/main" id="{2DE1A4A9-592C-4966-81BC-DD99DDCC4291}"/>
                  </a:ext>
                </a:extLst>
              </p:cNvPr>
              <p:cNvSpPr/>
              <p:nvPr>
                <p:custDataLst>
                  <p:tags r:id="rId17"/>
                </p:custDataLst>
              </p:nvPr>
            </p:nvSpPr>
            <p:spPr>
              <a:xfrm>
                <a:off x="5869177" y="1941933"/>
                <a:ext cx="1244621" cy="1224852"/>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pic>
          <p:nvPicPr>
            <p:cNvPr id="36" name="Picture 35" descr="A picture containing clock&#10;&#10;Description automatically generated">
              <a:extLst>
                <a:ext uri="{FF2B5EF4-FFF2-40B4-BE49-F238E27FC236}">
                  <a16:creationId xmlns:a16="http://schemas.microsoft.com/office/drawing/2014/main" id="{AF9A25E8-D9C4-4944-B17F-4BFC55427145}"/>
                </a:ext>
              </a:extLst>
            </p:cNvPr>
            <p:cNvPicPr>
              <a:picLocks noChangeAspect="1"/>
            </p:cNvPicPr>
            <p:nvPr>
              <p:custDataLst>
                <p:tags r:id="rId15"/>
              </p:custDataLst>
            </p:nvPr>
          </p:nvPicPr>
          <p:blipFill>
            <a:blip r:embed="rId38">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244003" y="2401304"/>
              <a:ext cx="594360" cy="594360"/>
            </a:xfrm>
            <a:prstGeom prst="rect">
              <a:avLst/>
            </a:prstGeom>
            <a:noFill/>
          </p:spPr>
        </p:pic>
      </p:grpSp>
      <p:sp>
        <p:nvSpPr>
          <p:cNvPr id="8" name="Footer Placeholder 7">
            <a:extLst>
              <a:ext uri="{FF2B5EF4-FFF2-40B4-BE49-F238E27FC236}">
                <a16:creationId xmlns:a16="http://schemas.microsoft.com/office/drawing/2014/main" id="{CD153E4A-E53F-4ECB-96C7-152BD60A1496}"/>
              </a:ext>
            </a:extLst>
          </p:cNvPr>
          <p:cNvSpPr>
            <a:spLocks noGrp="1"/>
          </p:cNvSpPr>
          <p:nvPr>
            <p:ph type="ftr" sz="quarter" idx="11"/>
            <p:custDataLst>
              <p:tags r:id="rId11"/>
            </p:custDataLst>
          </p:nvPr>
        </p:nvSpPr>
        <p:spPr/>
        <p:txBody>
          <a:bodyPr/>
          <a:lstStyle/>
          <a:p>
            <a:r>
              <a:rPr lang="en-US" dirty="0"/>
              <a:t>Copyright © 2021, Oracle and/or its affiliates</a:t>
            </a:r>
          </a:p>
        </p:txBody>
      </p:sp>
      <p:sp>
        <p:nvSpPr>
          <p:cNvPr id="9" name="Slide Number Placeholder 8">
            <a:extLst>
              <a:ext uri="{FF2B5EF4-FFF2-40B4-BE49-F238E27FC236}">
                <a16:creationId xmlns:a16="http://schemas.microsoft.com/office/drawing/2014/main" id="{25E8BAC1-4B92-4558-8D96-1777DB583C5D}"/>
              </a:ext>
            </a:extLst>
          </p:cNvPr>
          <p:cNvSpPr>
            <a:spLocks noGrp="1"/>
          </p:cNvSpPr>
          <p:nvPr>
            <p:ph type="sldNum" sz="quarter" idx="12"/>
            <p:custDataLst>
              <p:tags r:id="rId12"/>
            </p:custDataLst>
          </p:nvPr>
        </p:nvSpPr>
        <p:spPr/>
        <p:txBody>
          <a:bodyPr/>
          <a:lstStyle/>
          <a:p>
            <a:fld id="{345D60D9-5372-5F40-9443-0F9AE5BDC3C8}" type="slidenum">
              <a:rPr lang="en-US" smtClean="0"/>
              <a:t>7</a:t>
            </a:fld>
            <a:endParaRPr lang="en-US"/>
          </a:p>
        </p:txBody>
      </p:sp>
      <p:pic>
        <p:nvPicPr>
          <p:cNvPr id="28" name="OTag">
            <a:extLst>
              <a:ext uri="{FF2B5EF4-FFF2-40B4-BE49-F238E27FC236}">
                <a16:creationId xmlns:a16="http://schemas.microsoft.com/office/drawing/2014/main" id="{543D8C8C-D275-134E-B7E1-902E49329715}"/>
              </a:ext>
              <a:ext uri="{C183D7F6-B498-43B3-948B-1728B52AA6E4}">
                <adec:decorative xmlns:adec="http://schemas.microsoft.com/office/drawing/2017/decorative" val="1"/>
              </a:ext>
            </a:extLst>
          </p:cNvPr>
          <p:cNvPicPr>
            <a:picLocks noChangeAspect="1"/>
          </p:cNvPicPr>
          <p:nvPr>
            <p:custDataLst>
              <p:tags r:id="rId13"/>
            </p:custDataLst>
          </p:nvPr>
        </p:nvPicPr>
        <p:blipFill>
          <a:blip r:embed="rId39">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0425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Rounded Corners 1">
            <a:extLst>
              <a:ext uri="{FF2B5EF4-FFF2-40B4-BE49-F238E27FC236}">
                <a16:creationId xmlns:a16="http://schemas.microsoft.com/office/drawing/2014/main" id="{7BEC6AED-A0B7-FC45-9797-A6446FCD246F}"/>
              </a:ext>
            </a:extLst>
          </p:cNvPr>
          <p:cNvSpPr/>
          <p:nvPr>
            <p:custDataLst>
              <p:tags r:id="rId1"/>
            </p:custDataLst>
          </p:nvPr>
        </p:nvSpPr>
        <p:spPr>
          <a:xfrm>
            <a:off x="5387887" y="1274420"/>
            <a:ext cx="6441440" cy="4852057"/>
          </a:xfrm>
          <a:prstGeom prst="roundRect">
            <a:avLst>
              <a:gd name="adj" fmla="val 3928"/>
            </a:avLst>
          </a:prstGeom>
          <a:solidFill>
            <a:srgbClr val="F0F0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b="1" dirty="0">
              <a:solidFill>
                <a:schemeClr val="tx1"/>
              </a:solidFill>
            </a:endParaRPr>
          </a:p>
        </p:txBody>
      </p:sp>
      <p:sp>
        <p:nvSpPr>
          <p:cNvPr id="7" name="직사각형 6"/>
          <p:cNvSpPr/>
          <p:nvPr/>
        </p:nvSpPr>
        <p:spPr>
          <a:xfrm>
            <a:off x="5603279" y="4225112"/>
            <a:ext cx="6084542" cy="17459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ko-KR" altLang="en-US" dirty="0" err="1"/>
              <a:t>머신러닝</a:t>
            </a:r>
            <a:r>
              <a:rPr lang="ko-KR" altLang="en-US" dirty="0"/>
              <a:t> 플랫폼</a:t>
            </a:r>
          </a:p>
        </p:txBody>
      </p:sp>
      <p:sp>
        <p:nvSpPr>
          <p:cNvPr id="2" name="Title 1">
            <a:extLst>
              <a:ext uri="{FF2B5EF4-FFF2-40B4-BE49-F238E27FC236}">
                <a16:creationId xmlns:a16="http://schemas.microsoft.com/office/drawing/2014/main" id="{94A8FE60-2BCA-9E41-9233-07F495F91D03}"/>
              </a:ext>
            </a:extLst>
          </p:cNvPr>
          <p:cNvSpPr>
            <a:spLocks noGrp="1"/>
          </p:cNvSpPr>
          <p:nvPr>
            <p:ph type="title"/>
            <p:custDataLst>
              <p:tags r:id="rId2"/>
            </p:custDataLst>
          </p:nvPr>
        </p:nvSpPr>
        <p:spPr/>
        <p:txBody>
          <a:bodyPr/>
          <a:lstStyle/>
          <a:p>
            <a:r>
              <a:rPr lang="ko-KR" altLang="en-US" dirty="0"/>
              <a:t>오라클</a:t>
            </a:r>
            <a:r>
              <a:rPr lang="en-US" dirty="0"/>
              <a:t> OCI AI/ML </a:t>
            </a:r>
            <a:r>
              <a:rPr lang="ko-KR" altLang="en-US" dirty="0"/>
              <a:t>서비스</a:t>
            </a:r>
            <a:endParaRPr lang="en-US" dirty="0"/>
          </a:p>
        </p:txBody>
      </p:sp>
      <p:sp>
        <p:nvSpPr>
          <p:cNvPr id="8" name="Footer Placeholder 7">
            <a:extLst>
              <a:ext uri="{FF2B5EF4-FFF2-40B4-BE49-F238E27FC236}">
                <a16:creationId xmlns:a16="http://schemas.microsoft.com/office/drawing/2014/main" id="{E92C3185-7567-479F-9534-354F104EC135}"/>
              </a:ext>
            </a:extLst>
          </p:cNvPr>
          <p:cNvSpPr>
            <a:spLocks noGrp="1"/>
          </p:cNvSpPr>
          <p:nvPr>
            <p:ph type="ftr" sz="quarter" idx="11"/>
            <p:custDataLst>
              <p:tags r:id="rId3"/>
            </p:custDataLst>
          </p:nvPr>
        </p:nvSpPr>
        <p:spPr/>
        <p:txBody>
          <a:bodyPr/>
          <a:lstStyle/>
          <a:p>
            <a:r>
              <a:rPr lang="en-US"/>
              <a:t>Copyright © 2021, Oracle and/or its affiliates</a:t>
            </a:r>
          </a:p>
        </p:txBody>
      </p:sp>
      <p:sp>
        <p:nvSpPr>
          <p:cNvPr id="9" name="Slide Number Placeholder 8">
            <a:extLst>
              <a:ext uri="{FF2B5EF4-FFF2-40B4-BE49-F238E27FC236}">
                <a16:creationId xmlns:a16="http://schemas.microsoft.com/office/drawing/2014/main" id="{CDF4B9F3-B378-424D-82DD-6597D275F1C2}"/>
              </a:ext>
            </a:extLst>
          </p:cNvPr>
          <p:cNvSpPr>
            <a:spLocks noGrp="1"/>
          </p:cNvSpPr>
          <p:nvPr>
            <p:ph type="sldNum" sz="quarter" idx="12"/>
            <p:custDataLst>
              <p:tags r:id="rId4"/>
            </p:custDataLst>
          </p:nvPr>
        </p:nvSpPr>
        <p:spPr/>
        <p:txBody>
          <a:bodyPr/>
          <a:lstStyle/>
          <a:p>
            <a:fld id="{345D60D9-5372-5F40-9443-0F9AE5BDC3C8}" type="slidenum">
              <a:rPr lang="en-US" smtClean="0"/>
              <a:pPr/>
              <a:t>8</a:t>
            </a:fld>
            <a:endParaRPr lang="en-US"/>
          </a:p>
        </p:txBody>
      </p:sp>
      <p:sp>
        <p:nvSpPr>
          <p:cNvPr id="6" name="Slide Number Placeholder 3">
            <a:extLst>
              <a:ext uri="{FF2B5EF4-FFF2-40B4-BE49-F238E27FC236}">
                <a16:creationId xmlns:a16="http://schemas.microsoft.com/office/drawing/2014/main" id="{31A3B645-8F26-004E-8103-4CB0E11B9C9A}"/>
              </a:ext>
            </a:extLst>
          </p:cNvPr>
          <p:cNvSpPr txBox="1"/>
          <p:nvPr>
            <p:custDataLst>
              <p:tags r:id="rId5"/>
            </p:custDataLst>
          </p:nvPr>
        </p:nvSpPr>
        <p:spPr>
          <a:xfrm>
            <a:off x="757515" y="6356350"/>
            <a:ext cx="38644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en-CA" sz="850" b="0" i="0" u="none" strike="noStrike" kern="1200" cap="none" spc="0" normalizeH="0" baseline="0" noProof="0">
                <a:ln>
                  <a:noFill/>
                </a:ln>
                <a:solidFill>
                  <a:srgbClr val="58595B"/>
                </a:solidFill>
                <a:effectLst/>
                <a:uLnTx/>
                <a:uFillTx/>
                <a:latin typeface="Calibri"/>
                <a:cs typeface="Arial"/>
              </a:rPr>
              <a:t> </a:t>
            </a:r>
            <a:endParaRPr kumimoji="0" lang="uk-UA" sz="850" b="0" i="0" u="none" strike="noStrike" kern="1200" cap="none" spc="0" normalizeH="0" baseline="0" noProof="0">
              <a:ln>
                <a:noFill/>
              </a:ln>
              <a:solidFill>
                <a:srgbClr val="58595B"/>
              </a:solidFill>
              <a:effectLst/>
              <a:uLnTx/>
              <a:uFillTx/>
              <a:latin typeface="Calibri"/>
              <a:cs typeface="Arial"/>
            </a:endParaRPr>
          </a:p>
        </p:txBody>
      </p:sp>
      <p:sp>
        <p:nvSpPr>
          <p:cNvPr id="77" name="Rounded Rectangle 76">
            <a:extLst>
              <a:ext uri="{FF2B5EF4-FFF2-40B4-BE49-F238E27FC236}">
                <a16:creationId xmlns:a16="http://schemas.microsoft.com/office/drawing/2014/main" id="{0B8D57D8-DA68-484B-9556-F4B29A4BF3A3}"/>
              </a:ext>
            </a:extLst>
          </p:cNvPr>
          <p:cNvSpPr/>
          <p:nvPr>
            <p:custDataLst>
              <p:tags r:id="rId6"/>
            </p:custDataLst>
          </p:nvPr>
        </p:nvSpPr>
        <p:spPr>
          <a:xfrm>
            <a:off x="592055" y="1545940"/>
            <a:ext cx="4616482" cy="685800"/>
          </a:xfrm>
          <a:prstGeom prst="roundRect">
            <a:avLst>
              <a:gd name="adj" fmla="val 440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0000"/>
              </a:lnSpc>
              <a:spcAft>
                <a:spcPts val="1200"/>
              </a:spcAft>
              <a:buFont typeface="Arial" panose="020B0604020202020204" pitchFamily="34" charset="0"/>
              <a:buChar char="•"/>
            </a:pPr>
            <a:r>
              <a:rPr lang="ko-KR" altLang="en-US" sz="1600" dirty="0">
                <a:solidFill>
                  <a:schemeClr val="tx1"/>
                </a:solidFill>
              </a:rPr>
              <a:t>분석가 및 비즈니스 사용자 </a:t>
            </a:r>
            <a:r>
              <a:rPr lang="en-US" altLang="ko-KR" sz="1600" dirty="0">
                <a:solidFill>
                  <a:schemeClr val="tx1"/>
                </a:solidFill>
              </a:rPr>
              <a:t>– SaaS </a:t>
            </a:r>
            <a:r>
              <a:rPr lang="ko-KR" altLang="en-US" sz="1600" dirty="0">
                <a:solidFill>
                  <a:schemeClr val="tx1"/>
                </a:solidFill>
              </a:rPr>
              <a:t> 애플리케이션 및 비즈니스 분석 툴을 활용</a:t>
            </a:r>
            <a:endParaRPr lang="en-US" sz="1600" dirty="0">
              <a:solidFill>
                <a:schemeClr val="tx1"/>
              </a:solidFill>
            </a:endParaRPr>
          </a:p>
        </p:txBody>
      </p:sp>
      <p:sp>
        <p:nvSpPr>
          <p:cNvPr id="70" name="Rectangle: Rounded Corners 1">
            <a:extLst>
              <a:ext uri="{FF2B5EF4-FFF2-40B4-BE49-F238E27FC236}">
                <a16:creationId xmlns:a16="http://schemas.microsoft.com/office/drawing/2014/main" id="{B204C5EC-4678-744E-B734-3D64CC12FFD8}"/>
              </a:ext>
            </a:extLst>
          </p:cNvPr>
          <p:cNvSpPr/>
          <p:nvPr>
            <p:custDataLst>
              <p:tags r:id="rId7"/>
            </p:custDataLst>
          </p:nvPr>
        </p:nvSpPr>
        <p:spPr>
          <a:xfrm>
            <a:off x="5665126" y="2733255"/>
            <a:ext cx="3200400" cy="685800"/>
          </a:xfrm>
          <a:prstGeom prst="roundRect">
            <a:avLst/>
          </a:prstGeom>
          <a:solidFill>
            <a:srgbClr val="666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a:t>Business AI (Digital Assistant,</a:t>
            </a:r>
            <a:br>
              <a:rPr lang="en-US" sz="1400"/>
            </a:br>
            <a:r>
              <a:rPr lang="en-US" sz="1400"/>
              <a:t>Document AI*, Cognitive Search*, …)</a:t>
            </a:r>
          </a:p>
        </p:txBody>
      </p:sp>
      <p:sp>
        <p:nvSpPr>
          <p:cNvPr id="72" name="Rectangle: Rounded Corners 1">
            <a:extLst>
              <a:ext uri="{FF2B5EF4-FFF2-40B4-BE49-F238E27FC236}">
                <a16:creationId xmlns:a16="http://schemas.microsoft.com/office/drawing/2014/main" id="{BFFD729A-4CDA-A146-B76B-9708251042B9}"/>
              </a:ext>
            </a:extLst>
          </p:cNvPr>
          <p:cNvSpPr/>
          <p:nvPr>
            <p:custDataLst>
              <p:tags r:id="rId8"/>
            </p:custDataLst>
          </p:nvPr>
        </p:nvSpPr>
        <p:spPr>
          <a:xfrm>
            <a:off x="5665126" y="3493592"/>
            <a:ext cx="4572000" cy="685800"/>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a:t>    AI Services (Language, Vision, Speech, Decisions)</a:t>
            </a:r>
          </a:p>
        </p:txBody>
      </p:sp>
      <p:sp>
        <p:nvSpPr>
          <p:cNvPr id="76" name="Rectangle: Rounded Corners 1">
            <a:extLst>
              <a:ext uri="{FF2B5EF4-FFF2-40B4-BE49-F238E27FC236}">
                <a16:creationId xmlns:a16="http://schemas.microsoft.com/office/drawing/2014/main" id="{4415651B-782E-C944-85D8-D89B2B72AF9C}"/>
              </a:ext>
            </a:extLst>
          </p:cNvPr>
          <p:cNvSpPr/>
          <p:nvPr>
            <p:custDataLst>
              <p:tags r:id="rId9"/>
            </p:custDataLst>
          </p:nvPr>
        </p:nvSpPr>
        <p:spPr>
          <a:xfrm>
            <a:off x="5665126" y="4271728"/>
            <a:ext cx="5943600" cy="754380"/>
          </a:xfrm>
          <a:prstGeom prst="roundRect">
            <a:avLst/>
          </a:prstGeom>
          <a:solidFill>
            <a:schemeClr val="bg2">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solidFill>
                  <a:schemeClr val="tx1"/>
                </a:solidFill>
              </a:rPr>
              <a:t>Data Science Service (Build, Train, Share, Operationalize, </a:t>
            </a:r>
            <a:br>
              <a:rPr lang="en-US" sz="1400" dirty="0">
                <a:solidFill>
                  <a:schemeClr val="tx1"/>
                </a:solidFill>
              </a:rPr>
            </a:br>
            <a:r>
              <a:rPr lang="en-US" sz="1400" dirty="0">
                <a:solidFill>
                  <a:schemeClr val="tx1"/>
                </a:solidFill>
              </a:rPr>
              <a:t>incl. leveraging open source libraries and tools)</a:t>
            </a:r>
            <a:endParaRPr lang="en-US" sz="500" dirty="0">
              <a:solidFill>
                <a:schemeClr val="tx1"/>
              </a:solidFill>
            </a:endParaRPr>
          </a:p>
          <a:p>
            <a:pPr algn="ctr"/>
            <a:r>
              <a:rPr lang="en-US" sz="500" dirty="0">
                <a:solidFill>
                  <a:schemeClr val="tx1"/>
                </a:solidFill>
              </a:rPr>
              <a:t> </a:t>
            </a:r>
            <a:br>
              <a:rPr lang="en-US" sz="1400" dirty="0">
                <a:solidFill>
                  <a:schemeClr val="tx1"/>
                </a:solidFill>
              </a:rPr>
            </a:br>
            <a:r>
              <a:rPr lang="en-US" sz="1400" dirty="0">
                <a:solidFill>
                  <a:schemeClr val="tx1"/>
                </a:solidFill>
              </a:rPr>
              <a:t>Oracle Database Machine Learning</a:t>
            </a:r>
          </a:p>
        </p:txBody>
      </p:sp>
      <p:sp>
        <p:nvSpPr>
          <p:cNvPr id="79" name="Rectangle: Rounded Corners 1">
            <a:extLst>
              <a:ext uri="{FF2B5EF4-FFF2-40B4-BE49-F238E27FC236}">
                <a16:creationId xmlns:a16="http://schemas.microsoft.com/office/drawing/2014/main" id="{7161C310-D523-A247-B4EB-2BD2BF9B4242}"/>
              </a:ext>
            </a:extLst>
          </p:cNvPr>
          <p:cNvSpPr/>
          <p:nvPr>
            <p:custDataLst>
              <p:tags r:id="rId10"/>
            </p:custDataLst>
          </p:nvPr>
        </p:nvSpPr>
        <p:spPr>
          <a:xfrm>
            <a:off x="5665125" y="5093736"/>
            <a:ext cx="5943600" cy="451031"/>
          </a:xfrm>
          <a:prstGeom prst="roundRect">
            <a:avLst/>
          </a:prstGeom>
          <a:solidFill>
            <a:schemeClr val="bg2">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a:solidFill>
                  <a:schemeClr val="tx1"/>
                </a:solidFill>
              </a:rPr>
              <a:t>Oracle Lakehouse, Compute, Object Storage, …</a:t>
            </a:r>
          </a:p>
        </p:txBody>
      </p:sp>
      <p:sp>
        <p:nvSpPr>
          <p:cNvPr id="83" name="Rectangle: Rounded Corners 1">
            <a:extLst>
              <a:ext uri="{FF2B5EF4-FFF2-40B4-BE49-F238E27FC236}">
                <a16:creationId xmlns:a16="http://schemas.microsoft.com/office/drawing/2014/main" id="{27C1505B-37D3-8547-B626-58E414752252}"/>
              </a:ext>
            </a:extLst>
          </p:cNvPr>
          <p:cNvSpPr/>
          <p:nvPr>
            <p:custDataLst>
              <p:tags r:id="rId11"/>
            </p:custDataLst>
          </p:nvPr>
        </p:nvSpPr>
        <p:spPr>
          <a:xfrm>
            <a:off x="5665126" y="1504690"/>
            <a:ext cx="5943600" cy="685800"/>
          </a:xfrm>
          <a:prstGeom prst="roundRect">
            <a:avLst/>
          </a:prstGeom>
          <a:solidFill>
            <a:srgbClr val="666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dirty="0"/>
              <a:t>Oracle SaaS Applications, OAC, other 3</a:t>
            </a:r>
            <a:r>
              <a:rPr lang="en-US" sz="1400" baseline="30000" dirty="0"/>
              <a:t>rd</a:t>
            </a:r>
            <a:r>
              <a:rPr lang="en-US" sz="1400" dirty="0"/>
              <a:t> party applications</a:t>
            </a:r>
          </a:p>
        </p:txBody>
      </p:sp>
      <p:sp>
        <p:nvSpPr>
          <p:cNvPr id="3" name="Down Arrow 2">
            <a:extLst>
              <a:ext uri="{FF2B5EF4-FFF2-40B4-BE49-F238E27FC236}">
                <a16:creationId xmlns:a16="http://schemas.microsoft.com/office/drawing/2014/main" id="{9736E296-B2A9-D846-8BD6-2CB097E42DC7}"/>
              </a:ext>
            </a:extLst>
          </p:cNvPr>
          <p:cNvSpPr/>
          <p:nvPr>
            <p:custDataLst>
              <p:tags r:id="rId12"/>
            </p:custDataLst>
          </p:nvPr>
        </p:nvSpPr>
        <p:spPr>
          <a:xfrm>
            <a:off x="7128166" y="2256128"/>
            <a:ext cx="274320" cy="365760"/>
          </a:xfrm>
          <a:prstGeom prst="downArrow">
            <a:avLst/>
          </a:prstGeom>
          <a:solidFill>
            <a:srgbClr val="666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Down Arrow 83">
            <a:extLst>
              <a:ext uri="{FF2B5EF4-FFF2-40B4-BE49-F238E27FC236}">
                <a16:creationId xmlns:a16="http://schemas.microsoft.com/office/drawing/2014/main" id="{BB686ECD-2B34-6847-A167-A88D5728056B}"/>
              </a:ext>
            </a:extLst>
          </p:cNvPr>
          <p:cNvSpPr/>
          <p:nvPr>
            <p:custDataLst>
              <p:tags r:id="rId13"/>
            </p:custDataLst>
          </p:nvPr>
        </p:nvSpPr>
        <p:spPr>
          <a:xfrm>
            <a:off x="9373526" y="2256128"/>
            <a:ext cx="274320" cy="1188720"/>
          </a:xfrm>
          <a:prstGeom prst="downArrow">
            <a:avLst/>
          </a:prstGeom>
          <a:solidFill>
            <a:srgbClr val="666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Down Arrow 84">
            <a:extLst>
              <a:ext uri="{FF2B5EF4-FFF2-40B4-BE49-F238E27FC236}">
                <a16:creationId xmlns:a16="http://schemas.microsoft.com/office/drawing/2014/main" id="{B9D351C3-C08B-C843-95C0-46783920746B}"/>
              </a:ext>
            </a:extLst>
          </p:cNvPr>
          <p:cNvSpPr/>
          <p:nvPr>
            <p:custDataLst>
              <p:tags r:id="rId14"/>
            </p:custDataLst>
          </p:nvPr>
        </p:nvSpPr>
        <p:spPr>
          <a:xfrm>
            <a:off x="10846726" y="2256128"/>
            <a:ext cx="274320" cy="1920240"/>
          </a:xfrm>
          <a:prstGeom prst="downArrow">
            <a:avLst/>
          </a:prstGeom>
          <a:solidFill>
            <a:srgbClr val="666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672401E-9924-6A47-83E7-FC92690F8482}"/>
              </a:ext>
            </a:extLst>
          </p:cNvPr>
          <p:cNvSpPr/>
          <p:nvPr>
            <p:custDataLst>
              <p:tags r:id="rId15"/>
            </p:custDataLst>
          </p:nvPr>
        </p:nvSpPr>
        <p:spPr>
          <a:xfrm>
            <a:off x="592055" y="2774505"/>
            <a:ext cx="4616482" cy="685800"/>
          </a:xfrm>
          <a:prstGeom prst="roundRect">
            <a:avLst>
              <a:gd name="adj" fmla="val 440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0000"/>
              </a:lnSpc>
              <a:spcAft>
                <a:spcPts val="1200"/>
              </a:spcAft>
              <a:buFont typeface="Arial" panose="020B0604020202020204" pitchFamily="34" charset="0"/>
              <a:buChar char="•"/>
            </a:pPr>
            <a:r>
              <a:rPr lang="ko-KR" altLang="en-US" sz="1600" dirty="0">
                <a:solidFill>
                  <a:schemeClr val="tx1"/>
                </a:solidFill>
              </a:rPr>
              <a:t>비즈니스 사용자는 챗봇과 같은 턴키 솔루션에 </a:t>
            </a:r>
            <a:r>
              <a:rPr lang="en-US" altLang="ko-KR" sz="1600" dirty="0">
                <a:solidFill>
                  <a:schemeClr val="tx1"/>
                </a:solidFill>
              </a:rPr>
              <a:t>Business AI</a:t>
            </a:r>
            <a:r>
              <a:rPr lang="ko-KR" altLang="en-US" sz="1600" dirty="0">
                <a:solidFill>
                  <a:schemeClr val="tx1"/>
                </a:solidFill>
              </a:rPr>
              <a:t>를 사용</a:t>
            </a:r>
            <a:endParaRPr lang="en-US" sz="1600" dirty="0">
              <a:solidFill>
                <a:schemeClr val="tx1"/>
              </a:solidFill>
            </a:endParaRPr>
          </a:p>
        </p:txBody>
      </p:sp>
      <p:sp>
        <p:nvSpPr>
          <p:cNvPr id="18" name="Rounded Rectangle 17">
            <a:extLst>
              <a:ext uri="{FF2B5EF4-FFF2-40B4-BE49-F238E27FC236}">
                <a16:creationId xmlns:a16="http://schemas.microsoft.com/office/drawing/2014/main" id="{3E393F1D-FF12-3A4B-8C53-8CF8122B4DBA}"/>
              </a:ext>
            </a:extLst>
          </p:cNvPr>
          <p:cNvSpPr/>
          <p:nvPr>
            <p:custDataLst>
              <p:tags r:id="rId16"/>
            </p:custDataLst>
          </p:nvPr>
        </p:nvSpPr>
        <p:spPr>
          <a:xfrm>
            <a:off x="612161" y="4381558"/>
            <a:ext cx="4616482" cy="685800"/>
          </a:xfrm>
          <a:prstGeom prst="roundRect">
            <a:avLst>
              <a:gd name="adj" fmla="val 440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0000"/>
              </a:lnSpc>
              <a:spcAft>
                <a:spcPts val="1200"/>
              </a:spcAft>
              <a:buFont typeface="Arial" panose="020B0604020202020204" pitchFamily="34" charset="0"/>
              <a:buChar char="•"/>
            </a:pPr>
            <a:r>
              <a:rPr lang="ko-KR" altLang="en-US" sz="1600" dirty="0">
                <a:solidFill>
                  <a:schemeClr val="tx1"/>
                </a:solidFill>
              </a:rPr>
              <a:t>데이터 과학자</a:t>
            </a:r>
            <a:r>
              <a:rPr lang="en-US" altLang="ko-KR" sz="1600" dirty="0">
                <a:solidFill>
                  <a:schemeClr val="tx1"/>
                </a:solidFill>
              </a:rPr>
              <a:t>, </a:t>
            </a:r>
            <a:r>
              <a:rPr lang="ko-KR" altLang="en-US" sz="1600" dirty="0">
                <a:solidFill>
                  <a:schemeClr val="tx1"/>
                </a:solidFill>
              </a:rPr>
              <a:t>데이터 엔지니어는 </a:t>
            </a:r>
            <a:r>
              <a:rPr lang="en-US" sz="1600" dirty="0">
                <a:solidFill>
                  <a:schemeClr val="tx1"/>
                </a:solidFill>
              </a:rPr>
              <a:t>Data Science Service and AI Services </a:t>
            </a:r>
            <a:r>
              <a:rPr lang="ko-KR" altLang="en-US" sz="1600" dirty="0">
                <a:solidFill>
                  <a:schemeClr val="tx1"/>
                </a:solidFill>
              </a:rPr>
              <a:t>를 활용</a:t>
            </a:r>
            <a:endParaRPr lang="en-US" sz="1600" dirty="0">
              <a:solidFill>
                <a:schemeClr val="tx1"/>
              </a:solidFill>
            </a:endParaRPr>
          </a:p>
        </p:txBody>
      </p:sp>
      <p:sp>
        <p:nvSpPr>
          <p:cNvPr id="19" name="Rounded Rectangle 18">
            <a:extLst>
              <a:ext uri="{FF2B5EF4-FFF2-40B4-BE49-F238E27FC236}">
                <a16:creationId xmlns:a16="http://schemas.microsoft.com/office/drawing/2014/main" id="{AA8CBF96-01A1-1F4F-BDAD-AB9C6512D708}"/>
              </a:ext>
            </a:extLst>
          </p:cNvPr>
          <p:cNvSpPr/>
          <p:nvPr>
            <p:custDataLst>
              <p:tags r:id="rId17"/>
            </p:custDataLst>
          </p:nvPr>
        </p:nvSpPr>
        <p:spPr>
          <a:xfrm>
            <a:off x="592054" y="5204048"/>
            <a:ext cx="4616482" cy="911001"/>
          </a:xfrm>
          <a:prstGeom prst="roundRect">
            <a:avLst>
              <a:gd name="adj" fmla="val 440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0000"/>
              </a:lnSpc>
              <a:spcAft>
                <a:spcPts val="1200"/>
              </a:spcAft>
              <a:buFont typeface="Arial" panose="020B0604020202020204" pitchFamily="34" charset="0"/>
              <a:buChar char="•"/>
            </a:pPr>
            <a:r>
              <a:rPr lang="ko-KR" altLang="en-US" sz="1600" dirty="0">
                <a:solidFill>
                  <a:schemeClr val="tx1"/>
                </a:solidFill>
              </a:rPr>
              <a:t>필수 서비스가 </a:t>
            </a:r>
            <a:r>
              <a:rPr lang="en-US" altLang="ko-KR" sz="1600" dirty="0">
                <a:solidFill>
                  <a:schemeClr val="tx1"/>
                </a:solidFill>
              </a:rPr>
              <a:t>Oracle Lakehouse</a:t>
            </a:r>
            <a:r>
              <a:rPr lang="ko-KR" altLang="en-US" sz="1600" dirty="0">
                <a:solidFill>
                  <a:schemeClr val="tx1"/>
                </a:solidFill>
              </a:rPr>
              <a:t>와 긴밀하게 통합 </a:t>
            </a:r>
            <a:r>
              <a:rPr lang="en-US" altLang="ko-KR" sz="1600" dirty="0">
                <a:solidFill>
                  <a:schemeClr val="tx1"/>
                </a:solidFill>
              </a:rPr>
              <a:t>- </a:t>
            </a:r>
            <a:r>
              <a:rPr lang="en-US" sz="1600" dirty="0">
                <a:solidFill>
                  <a:schemeClr val="tx1"/>
                </a:solidFill>
              </a:rPr>
              <a:t> Data Flow, Data Integration, Big Data Service, Data Catalog, ADW</a:t>
            </a:r>
          </a:p>
        </p:txBody>
      </p:sp>
      <p:sp>
        <p:nvSpPr>
          <p:cNvPr id="20" name="Rounded Rectangle 19">
            <a:extLst>
              <a:ext uri="{FF2B5EF4-FFF2-40B4-BE49-F238E27FC236}">
                <a16:creationId xmlns:a16="http://schemas.microsoft.com/office/drawing/2014/main" id="{D99460C1-048B-AC44-83C9-988E1EF6769A}"/>
              </a:ext>
            </a:extLst>
          </p:cNvPr>
          <p:cNvSpPr/>
          <p:nvPr>
            <p:custDataLst>
              <p:tags r:id="rId18"/>
            </p:custDataLst>
          </p:nvPr>
        </p:nvSpPr>
        <p:spPr>
          <a:xfrm>
            <a:off x="587287" y="3534842"/>
            <a:ext cx="4641355" cy="685800"/>
          </a:xfrm>
          <a:prstGeom prst="roundRect">
            <a:avLst>
              <a:gd name="adj" fmla="val 440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10000"/>
              </a:lnSpc>
              <a:spcAft>
                <a:spcPts val="1200"/>
              </a:spcAft>
              <a:buFont typeface="Arial" panose="020B0604020202020204" pitchFamily="34" charset="0"/>
              <a:buChar char="•"/>
            </a:pPr>
            <a:r>
              <a:rPr lang="ko-KR" altLang="en-US" sz="1600" dirty="0">
                <a:solidFill>
                  <a:schemeClr val="tx1"/>
                </a:solidFill>
              </a:rPr>
              <a:t>개발자는</a:t>
            </a:r>
            <a:r>
              <a:rPr lang="en-US" altLang="ko-KR" sz="1600" dirty="0">
                <a:solidFill>
                  <a:schemeClr val="tx1"/>
                </a:solidFill>
              </a:rPr>
              <a:t> </a:t>
            </a:r>
            <a:r>
              <a:rPr lang="en-US" sz="1600" dirty="0">
                <a:solidFill>
                  <a:schemeClr val="tx1"/>
                </a:solidFill>
              </a:rPr>
              <a:t>AI Services</a:t>
            </a:r>
            <a:r>
              <a:rPr lang="ko-KR" altLang="en-US" sz="1600" dirty="0">
                <a:solidFill>
                  <a:schemeClr val="tx1"/>
                </a:solidFill>
              </a:rPr>
              <a:t>를 활용하여 자사 애플리케이션에 </a:t>
            </a:r>
            <a:r>
              <a:rPr lang="en-US" altLang="ko-KR" sz="1600" dirty="0">
                <a:solidFill>
                  <a:schemeClr val="tx1"/>
                </a:solidFill>
              </a:rPr>
              <a:t>AI </a:t>
            </a:r>
            <a:r>
              <a:rPr lang="ko-KR" altLang="en-US" sz="1600" dirty="0">
                <a:solidFill>
                  <a:schemeClr val="tx1"/>
                </a:solidFill>
              </a:rPr>
              <a:t>기능을 쉽게 통합</a:t>
            </a:r>
            <a:endParaRPr lang="en-US" sz="1600" dirty="0">
              <a:solidFill>
                <a:schemeClr val="tx1"/>
              </a:solidFill>
            </a:endParaRPr>
          </a:p>
        </p:txBody>
      </p:sp>
      <p:sp>
        <p:nvSpPr>
          <p:cNvPr id="4" name="TextBox 3">
            <a:extLst>
              <a:ext uri="{FF2B5EF4-FFF2-40B4-BE49-F238E27FC236}">
                <a16:creationId xmlns:a16="http://schemas.microsoft.com/office/drawing/2014/main" id="{FC417D6E-2430-9142-B9E1-4FEB9FE50A48}"/>
              </a:ext>
            </a:extLst>
          </p:cNvPr>
          <p:cNvSpPr txBox="1"/>
          <p:nvPr>
            <p:custDataLst>
              <p:tags r:id="rId19"/>
            </p:custDataLst>
          </p:nvPr>
        </p:nvSpPr>
        <p:spPr>
          <a:xfrm>
            <a:off x="7982740" y="6096871"/>
            <a:ext cx="1308371" cy="276999"/>
          </a:xfrm>
          <a:prstGeom prst="rect">
            <a:avLst/>
          </a:prstGeom>
          <a:noFill/>
        </p:spPr>
        <p:txBody>
          <a:bodyPr wrap="none" rtlCol="0">
            <a:spAutoFit/>
          </a:bodyPr>
          <a:lstStyle/>
          <a:p>
            <a:r>
              <a:rPr lang="en-US" sz="1200" dirty="0"/>
              <a:t>* - coming soon</a:t>
            </a:r>
          </a:p>
        </p:txBody>
      </p:sp>
    </p:spTree>
    <p:extLst>
      <p:ext uri="{BB962C8B-B14F-4D97-AF65-F5344CB8AC3E}">
        <p14:creationId xmlns:p14="http://schemas.microsoft.com/office/powerpoint/2010/main" val="389976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101295-BC2B-A042-83F8-AA620964D53C}"/>
              </a:ext>
            </a:extLst>
          </p:cNvPr>
          <p:cNvSpPr>
            <a:spLocks noGrp="1"/>
          </p:cNvSpPr>
          <p:nvPr>
            <p:ph type="body" sz="quarter" idx="11"/>
            <p:custDataLst>
              <p:tags r:id="rId1"/>
            </p:custDataLst>
          </p:nvPr>
        </p:nvSpPr>
        <p:spPr/>
        <p:txBody>
          <a:bodyPr/>
          <a:lstStyle/>
          <a:p>
            <a:r>
              <a:rPr lang="ko-KR" altLang="en-US" dirty="0"/>
              <a:t>비즈니스 업무에 맞도록 사전 구축 및 사용자 정의</a:t>
            </a:r>
            <a:endParaRPr lang="en-US" dirty="0"/>
          </a:p>
          <a:p>
            <a:endParaRPr lang="en-US" dirty="0"/>
          </a:p>
          <a:p>
            <a:endParaRPr lang="en-US" dirty="0"/>
          </a:p>
        </p:txBody>
      </p:sp>
      <p:sp>
        <p:nvSpPr>
          <p:cNvPr id="10" name="Title 9">
            <a:extLst>
              <a:ext uri="{FF2B5EF4-FFF2-40B4-BE49-F238E27FC236}">
                <a16:creationId xmlns:a16="http://schemas.microsoft.com/office/drawing/2014/main" id="{016241FF-7BB3-234C-960F-F8A2C94D5EC9}"/>
              </a:ext>
            </a:extLst>
          </p:cNvPr>
          <p:cNvSpPr>
            <a:spLocks noGrp="1"/>
          </p:cNvSpPr>
          <p:nvPr>
            <p:ph type="title"/>
            <p:custDataLst>
              <p:tags r:id="rId2"/>
            </p:custDataLst>
          </p:nvPr>
        </p:nvSpPr>
        <p:spPr/>
        <p:txBody>
          <a:bodyPr/>
          <a:lstStyle/>
          <a:p>
            <a:r>
              <a:rPr lang="en-US" altLang="ko-KR" dirty="0"/>
              <a:t>1. AI</a:t>
            </a:r>
            <a:r>
              <a:rPr lang="ko-KR" altLang="en-US" dirty="0"/>
              <a:t>서비스 </a:t>
            </a:r>
            <a:r>
              <a:rPr lang="en-US" altLang="ko-KR" dirty="0"/>
              <a:t>: </a:t>
            </a:r>
            <a:r>
              <a:rPr lang="ko-KR" altLang="en-US" dirty="0"/>
              <a:t>손쉽게 산업 특화 </a:t>
            </a:r>
            <a:r>
              <a:rPr lang="en-US" altLang="ko-KR" dirty="0"/>
              <a:t>AI</a:t>
            </a:r>
            <a:r>
              <a:rPr lang="ko-KR" altLang="en-US" dirty="0"/>
              <a:t>를 애플리케이션에  적용</a:t>
            </a:r>
          </a:p>
        </p:txBody>
      </p:sp>
      <p:sp>
        <p:nvSpPr>
          <p:cNvPr id="6" name="Footer Placeholder 5">
            <a:extLst>
              <a:ext uri="{FF2B5EF4-FFF2-40B4-BE49-F238E27FC236}">
                <a16:creationId xmlns:a16="http://schemas.microsoft.com/office/drawing/2014/main" id="{A3616310-1556-4A48-ABAC-35495897228E}"/>
              </a:ext>
            </a:extLst>
          </p:cNvPr>
          <p:cNvSpPr>
            <a:spLocks noGrp="1"/>
          </p:cNvSpPr>
          <p:nvPr>
            <p:ph type="ftr" sz="quarter" idx="13"/>
            <p:custDataLst>
              <p:tags r:id="rId3"/>
            </p:custDataLst>
          </p:nvPr>
        </p:nvSpPr>
        <p:spPr/>
        <p:txBody>
          <a:bodyPr/>
          <a:lstStyle/>
          <a:p>
            <a:r>
              <a:rPr lang="en-US"/>
              <a:t>Copyright © 2021, Oracle and/or its affiliates</a:t>
            </a:r>
          </a:p>
        </p:txBody>
      </p:sp>
      <p:sp>
        <p:nvSpPr>
          <p:cNvPr id="7" name="Slide Number Placeholder 6">
            <a:extLst>
              <a:ext uri="{FF2B5EF4-FFF2-40B4-BE49-F238E27FC236}">
                <a16:creationId xmlns:a16="http://schemas.microsoft.com/office/drawing/2014/main" id="{0DDF3B66-05E2-4361-9987-72BC23774E40}"/>
              </a:ext>
            </a:extLst>
          </p:cNvPr>
          <p:cNvSpPr>
            <a:spLocks noGrp="1"/>
          </p:cNvSpPr>
          <p:nvPr>
            <p:ph type="sldNum" sz="quarter" idx="14"/>
            <p:custDataLst>
              <p:tags r:id="rId4"/>
            </p:custDataLst>
          </p:nvPr>
        </p:nvSpPr>
        <p:spPr/>
        <p:txBody>
          <a:bodyPr/>
          <a:lstStyle/>
          <a:p>
            <a:fld id="{345D60D9-5372-5F40-9443-0F9AE5BDC3C8}" type="slidenum">
              <a:rPr lang="en-US" smtClean="0"/>
              <a:pPr/>
              <a:t>9</a:t>
            </a:fld>
            <a:endParaRPr lang="en-US"/>
          </a:p>
        </p:txBody>
      </p:sp>
      <p:grpSp>
        <p:nvGrpSpPr>
          <p:cNvPr id="3" name="Group 2">
            <a:extLst>
              <a:ext uri="{FF2B5EF4-FFF2-40B4-BE49-F238E27FC236}">
                <a16:creationId xmlns:a16="http://schemas.microsoft.com/office/drawing/2014/main" id="{2E5C2DBF-54E2-4FA2-8027-2D7C11F7BF98}"/>
              </a:ext>
            </a:extLst>
          </p:cNvPr>
          <p:cNvGrpSpPr/>
          <p:nvPr/>
        </p:nvGrpSpPr>
        <p:grpSpPr>
          <a:xfrm>
            <a:off x="846932" y="1783080"/>
            <a:ext cx="9973467" cy="3531870"/>
            <a:chOff x="1268397" y="1981206"/>
            <a:chExt cx="9552002" cy="3942070"/>
          </a:xfrm>
        </p:grpSpPr>
        <p:sp>
          <p:nvSpPr>
            <p:cNvPr id="12" name="Rectangle: Rounded Corners 1">
              <a:extLst>
                <a:ext uri="{FF2B5EF4-FFF2-40B4-BE49-F238E27FC236}">
                  <a16:creationId xmlns:a16="http://schemas.microsoft.com/office/drawing/2014/main" id="{EBFAD885-07D2-F946-AA45-53B06199300D}"/>
                </a:ext>
              </a:extLst>
            </p:cNvPr>
            <p:cNvSpPr/>
            <p:nvPr>
              <p:custDataLst>
                <p:tags r:id="rId7"/>
              </p:custDataLst>
            </p:nvPr>
          </p:nvSpPr>
          <p:spPr>
            <a:xfrm>
              <a:off x="7093527" y="1981206"/>
              <a:ext cx="3726872" cy="3942070"/>
            </a:xfrm>
            <a:prstGeom prst="roundRect">
              <a:avLst>
                <a:gd name="adj" fmla="val 3928"/>
              </a:avLst>
            </a:prstGeom>
            <a:solidFill>
              <a:srgbClr val="F0F0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a:solidFill>
                    <a:schemeClr val="tx1"/>
                  </a:solidFill>
                </a:rPr>
                <a:t>ORACLE CLOUD INFRASTRUCTURE</a:t>
              </a:r>
            </a:p>
            <a:p>
              <a:pPr algn="ctr"/>
              <a:r>
                <a:rPr lang="en-US" sz="1200" b="1">
                  <a:solidFill>
                    <a:schemeClr val="tx1"/>
                  </a:solidFill>
                </a:rPr>
                <a:t>AI services</a:t>
              </a:r>
            </a:p>
          </p:txBody>
        </p:sp>
        <p:sp>
          <p:nvSpPr>
            <p:cNvPr id="13" name="Rectangle: Rounded Corners 1">
              <a:extLst>
                <a:ext uri="{FF2B5EF4-FFF2-40B4-BE49-F238E27FC236}">
                  <a16:creationId xmlns:a16="http://schemas.microsoft.com/office/drawing/2014/main" id="{900AF1A6-A510-304E-84DF-BA0FEAC06AF1}"/>
                </a:ext>
              </a:extLst>
            </p:cNvPr>
            <p:cNvSpPr/>
            <p:nvPr>
              <p:custDataLst>
                <p:tags r:id="rId8"/>
              </p:custDataLst>
            </p:nvPr>
          </p:nvSpPr>
          <p:spPr>
            <a:xfrm>
              <a:off x="7807917" y="2242419"/>
              <a:ext cx="2767597" cy="687824"/>
            </a:xfrm>
            <a:prstGeom prst="roundRect">
              <a:avLst/>
            </a:prstGeom>
            <a:solidFill>
              <a:srgbClr val="666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a:t>Language</a:t>
              </a:r>
              <a:r>
                <a:rPr lang="en-US" sz="1600"/>
                <a:t> </a:t>
              </a:r>
            </a:p>
            <a:p>
              <a:pPr algn="ctr"/>
              <a:r>
                <a:rPr lang="en-US" sz="1400"/>
                <a:t>Service</a:t>
              </a:r>
            </a:p>
          </p:txBody>
        </p:sp>
        <p:sp>
          <p:nvSpPr>
            <p:cNvPr id="14" name="Rectangle 13">
              <a:extLst>
                <a:ext uri="{FF2B5EF4-FFF2-40B4-BE49-F238E27FC236}">
                  <a16:creationId xmlns:a16="http://schemas.microsoft.com/office/drawing/2014/main" id="{99FE137B-3FC8-3E4B-8AFD-B70B8488F443}"/>
                </a:ext>
              </a:extLst>
            </p:cNvPr>
            <p:cNvSpPr/>
            <p:nvPr>
              <p:custDataLst>
                <p:tags r:id="rId9"/>
              </p:custDataLst>
            </p:nvPr>
          </p:nvSpPr>
          <p:spPr>
            <a:xfrm>
              <a:off x="1377950" y="2928078"/>
              <a:ext cx="2374900" cy="1765300"/>
            </a:xfrm>
            <a:prstGeom prst="rect">
              <a:avLst/>
            </a:prstGeom>
            <a:solidFill>
              <a:srgbClr val="676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a:t>
              </a:r>
            </a:p>
            <a:p>
              <a:pPr algn="ctr"/>
              <a:r>
                <a:rPr lang="en-US" sz="1600" dirty="0"/>
                <a:t>Application </a:t>
              </a:r>
            </a:p>
          </p:txBody>
        </p:sp>
        <p:cxnSp>
          <p:nvCxnSpPr>
            <p:cNvPr id="15" name="Straight Arrow Connector 14">
              <a:extLst>
                <a:ext uri="{FF2B5EF4-FFF2-40B4-BE49-F238E27FC236}">
                  <a16:creationId xmlns:a16="http://schemas.microsoft.com/office/drawing/2014/main" id="{569FC9DC-752E-034F-B8DE-617D693D31D0}"/>
                </a:ext>
              </a:extLst>
            </p:cNvPr>
            <p:cNvCxnSpPr/>
            <p:nvPr>
              <p:custDataLst>
                <p:tags r:id="rId10"/>
              </p:custDataLst>
            </p:nvPr>
          </p:nvCxnSpPr>
          <p:spPr>
            <a:xfrm>
              <a:off x="4234995" y="3918837"/>
              <a:ext cx="2298700"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ECDF17-EDC4-C141-9BCB-198083C04694}"/>
                </a:ext>
              </a:extLst>
            </p:cNvPr>
            <p:cNvCxnSpPr/>
            <p:nvPr>
              <p:custDataLst>
                <p:tags r:id="rId11"/>
              </p:custDataLst>
            </p:nvPr>
          </p:nvCxnSpPr>
          <p:spPr>
            <a:xfrm flipH="1">
              <a:off x="4196895" y="3741037"/>
              <a:ext cx="2298700"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A56350-DDA3-DB4F-8F58-048CD485CAB6}"/>
                </a:ext>
              </a:extLst>
            </p:cNvPr>
            <p:cNvSpPr txBox="1"/>
            <p:nvPr>
              <p:custDataLst>
                <p:tags r:id="rId12"/>
              </p:custDataLst>
            </p:nvPr>
          </p:nvSpPr>
          <p:spPr>
            <a:xfrm>
              <a:off x="1268397" y="4832004"/>
              <a:ext cx="2594006" cy="389644"/>
            </a:xfrm>
            <a:prstGeom prst="rect">
              <a:avLst/>
            </a:prstGeom>
            <a:noFill/>
          </p:spPr>
          <p:txBody>
            <a:bodyPr wrap="square" rtlCol="0">
              <a:spAutoFit/>
            </a:bodyPr>
            <a:lstStyle/>
            <a:p>
              <a:pPr algn="ctr"/>
              <a:r>
                <a:rPr lang="en-US" sz="1600" dirty="0"/>
                <a:t>Any cloud or on-prem</a:t>
              </a:r>
            </a:p>
          </p:txBody>
        </p:sp>
        <p:sp>
          <p:nvSpPr>
            <p:cNvPr id="18" name="Rectangle: Rounded Corners 1">
              <a:extLst>
                <a:ext uri="{FF2B5EF4-FFF2-40B4-BE49-F238E27FC236}">
                  <a16:creationId xmlns:a16="http://schemas.microsoft.com/office/drawing/2014/main" id="{D636A514-10FF-4341-A0E4-92D78E59C42C}"/>
                </a:ext>
              </a:extLst>
            </p:cNvPr>
            <p:cNvSpPr/>
            <p:nvPr>
              <p:custDataLst>
                <p:tags r:id="rId13"/>
              </p:custDataLst>
            </p:nvPr>
          </p:nvSpPr>
          <p:spPr>
            <a:xfrm>
              <a:off x="7299715" y="2321582"/>
              <a:ext cx="682664" cy="529499"/>
            </a:xfrm>
            <a:prstGeom prst="roundRect">
              <a:avLst/>
            </a:prstGeom>
            <a:solidFill>
              <a:srgbClr val="CFCAC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a:solidFill>
                    <a:schemeClr val="tx1"/>
                  </a:solidFill>
                </a:rPr>
                <a:t>REST</a:t>
              </a:r>
              <a:br>
                <a:rPr lang="en-US" sz="1200">
                  <a:solidFill>
                    <a:schemeClr val="tx1"/>
                  </a:solidFill>
                </a:rPr>
              </a:br>
              <a:r>
                <a:rPr lang="en-US" sz="1200">
                  <a:solidFill>
                    <a:schemeClr val="tx1"/>
                  </a:solidFill>
                </a:rPr>
                <a:t>API</a:t>
              </a:r>
            </a:p>
          </p:txBody>
        </p:sp>
        <p:sp>
          <p:nvSpPr>
            <p:cNvPr id="19" name="Rectangle: Rounded Corners 1">
              <a:extLst>
                <a:ext uri="{FF2B5EF4-FFF2-40B4-BE49-F238E27FC236}">
                  <a16:creationId xmlns:a16="http://schemas.microsoft.com/office/drawing/2014/main" id="{916807A6-90E9-5A43-953D-39E257C3503B}"/>
                </a:ext>
              </a:extLst>
            </p:cNvPr>
            <p:cNvSpPr/>
            <p:nvPr>
              <p:custDataLst>
                <p:tags r:id="rId14"/>
              </p:custDataLst>
            </p:nvPr>
          </p:nvSpPr>
          <p:spPr>
            <a:xfrm>
              <a:off x="7807916" y="3029817"/>
              <a:ext cx="2767597" cy="687824"/>
            </a:xfrm>
            <a:prstGeom prst="roundRect">
              <a:avLst/>
            </a:prstGeom>
            <a:solidFill>
              <a:srgbClr val="666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a:t>Anomaly Detection </a:t>
              </a:r>
            </a:p>
            <a:p>
              <a:pPr algn="ctr"/>
              <a:r>
                <a:rPr lang="en-US" sz="1400"/>
                <a:t>Service</a:t>
              </a:r>
            </a:p>
          </p:txBody>
        </p:sp>
        <p:sp>
          <p:nvSpPr>
            <p:cNvPr id="20" name="Rectangle: Rounded Corners 1">
              <a:extLst>
                <a:ext uri="{FF2B5EF4-FFF2-40B4-BE49-F238E27FC236}">
                  <a16:creationId xmlns:a16="http://schemas.microsoft.com/office/drawing/2014/main" id="{4A03BA12-48B9-EC43-A188-FAC553710A11}"/>
                </a:ext>
              </a:extLst>
            </p:cNvPr>
            <p:cNvSpPr/>
            <p:nvPr>
              <p:custDataLst>
                <p:tags r:id="rId15"/>
              </p:custDataLst>
            </p:nvPr>
          </p:nvSpPr>
          <p:spPr>
            <a:xfrm>
              <a:off x="7807915" y="3817215"/>
              <a:ext cx="2767597" cy="687824"/>
            </a:xfrm>
            <a:prstGeom prst="roundRect">
              <a:avLst/>
            </a:prstGeom>
            <a:solidFill>
              <a:srgbClr val="666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a:t>Speech* </a:t>
              </a:r>
            </a:p>
            <a:p>
              <a:pPr algn="ctr"/>
              <a:r>
                <a:rPr lang="en-US" sz="1400"/>
                <a:t>Service</a:t>
              </a:r>
            </a:p>
          </p:txBody>
        </p:sp>
        <p:sp>
          <p:nvSpPr>
            <p:cNvPr id="21" name="Rectangle: Rounded Corners 1">
              <a:extLst>
                <a:ext uri="{FF2B5EF4-FFF2-40B4-BE49-F238E27FC236}">
                  <a16:creationId xmlns:a16="http://schemas.microsoft.com/office/drawing/2014/main" id="{F0A77E89-18B1-4048-9897-DFFC3799882F}"/>
                </a:ext>
              </a:extLst>
            </p:cNvPr>
            <p:cNvSpPr/>
            <p:nvPr>
              <p:custDataLst>
                <p:tags r:id="rId16"/>
              </p:custDataLst>
            </p:nvPr>
          </p:nvSpPr>
          <p:spPr>
            <a:xfrm>
              <a:off x="7807914" y="4604613"/>
              <a:ext cx="2767597" cy="687824"/>
            </a:xfrm>
            <a:prstGeom prst="roundRect">
              <a:avLst/>
            </a:prstGeom>
            <a:solidFill>
              <a:srgbClr val="6660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a:t>Vision* </a:t>
              </a:r>
            </a:p>
            <a:p>
              <a:pPr algn="ctr"/>
              <a:r>
                <a:rPr lang="en-US" sz="1400"/>
                <a:t>Service</a:t>
              </a:r>
            </a:p>
          </p:txBody>
        </p:sp>
        <p:sp>
          <p:nvSpPr>
            <p:cNvPr id="22" name="Rectangle: Rounded Corners 1">
              <a:extLst>
                <a:ext uri="{FF2B5EF4-FFF2-40B4-BE49-F238E27FC236}">
                  <a16:creationId xmlns:a16="http://schemas.microsoft.com/office/drawing/2014/main" id="{0D84473E-956B-5748-8A7B-FB502D22CB06}"/>
                </a:ext>
              </a:extLst>
            </p:cNvPr>
            <p:cNvSpPr/>
            <p:nvPr>
              <p:custDataLst>
                <p:tags r:id="rId17"/>
              </p:custDataLst>
            </p:nvPr>
          </p:nvSpPr>
          <p:spPr>
            <a:xfrm>
              <a:off x="7299715" y="3108980"/>
              <a:ext cx="682664" cy="529499"/>
            </a:xfrm>
            <a:prstGeom prst="roundRect">
              <a:avLst/>
            </a:prstGeom>
            <a:solidFill>
              <a:srgbClr val="CFCAC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a:solidFill>
                    <a:schemeClr val="tx1"/>
                  </a:solidFill>
                </a:rPr>
                <a:t>REST</a:t>
              </a:r>
              <a:br>
                <a:rPr lang="en-US" sz="1200">
                  <a:solidFill>
                    <a:schemeClr val="tx1"/>
                  </a:solidFill>
                </a:rPr>
              </a:br>
              <a:r>
                <a:rPr lang="en-US" sz="1200">
                  <a:solidFill>
                    <a:schemeClr val="tx1"/>
                  </a:solidFill>
                </a:rPr>
                <a:t>API</a:t>
              </a:r>
            </a:p>
          </p:txBody>
        </p:sp>
        <p:sp>
          <p:nvSpPr>
            <p:cNvPr id="23" name="Rectangle: Rounded Corners 1">
              <a:extLst>
                <a:ext uri="{FF2B5EF4-FFF2-40B4-BE49-F238E27FC236}">
                  <a16:creationId xmlns:a16="http://schemas.microsoft.com/office/drawing/2014/main" id="{F2D46504-39F4-1343-AF8C-899C8B93B270}"/>
                </a:ext>
              </a:extLst>
            </p:cNvPr>
            <p:cNvSpPr/>
            <p:nvPr>
              <p:custDataLst>
                <p:tags r:id="rId18"/>
              </p:custDataLst>
            </p:nvPr>
          </p:nvSpPr>
          <p:spPr>
            <a:xfrm>
              <a:off x="7299715" y="3896378"/>
              <a:ext cx="682664" cy="529499"/>
            </a:xfrm>
            <a:prstGeom prst="roundRect">
              <a:avLst/>
            </a:prstGeom>
            <a:solidFill>
              <a:srgbClr val="CFCAC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a:solidFill>
                    <a:schemeClr val="tx1"/>
                  </a:solidFill>
                </a:rPr>
                <a:t>REST</a:t>
              </a:r>
              <a:br>
                <a:rPr lang="en-US" sz="1200">
                  <a:solidFill>
                    <a:schemeClr val="tx1"/>
                  </a:solidFill>
                </a:rPr>
              </a:br>
              <a:r>
                <a:rPr lang="en-US" sz="1200">
                  <a:solidFill>
                    <a:schemeClr val="tx1"/>
                  </a:solidFill>
                </a:rPr>
                <a:t>API</a:t>
              </a:r>
            </a:p>
          </p:txBody>
        </p:sp>
        <p:sp>
          <p:nvSpPr>
            <p:cNvPr id="24" name="Rectangle: Rounded Corners 1">
              <a:extLst>
                <a:ext uri="{FF2B5EF4-FFF2-40B4-BE49-F238E27FC236}">
                  <a16:creationId xmlns:a16="http://schemas.microsoft.com/office/drawing/2014/main" id="{C71A79B7-B6A0-9546-A913-D949CA047E91}"/>
                </a:ext>
              </a:extLst>
            </p:cNvPr>
            <p:cNvSpPr/>
            <p:nvPr>
              <p:custDataLst>
                <p:tags r:id="rId19"/>
              </p:custDataLst>
            </p:nvPr>
          </p:nvSpPr>
          <p:spPr>
            <a:xfrm>
              <a:off x="7299715" y="4683776"/>
              <a:ext cx="682664" cy="529499"/>
            </a:xfrm>
            <a:prstGeom prst="roundRect">
              <a:avLst/>
            </a:prstGeom>
            <a:solidFill>
              <a:srgbClr val="CFCAC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a:solidFill>
                    <a:schemeClr val="tx1"/>
                  </a:solidFill>
                </a:rPr>
                <a:t>REST</a:t>
              </a:r>
              <a:br>
                <a:rPr lang="en-US" sz="1200">
                  <a:solidFill>
                    <a:schemeClr val="tx1"/>
                  </a:solidFill>
                </a:rPr>
              </a:br>
              <a:r>
                <a:rPr lang="en-US" sz="1200">
                  <a:solidFill>
                    <a:schemeClr val="tx1"/>
                  </a:solidFill>
                </a:rPr>
                <a:t>API</a:t>
              </a:r>
            </a:p>
          </p:txBody>
        </p:sp>
      </p:grpSp>
      <p:pic>
        <p:nvPicPr>
          <p:cNvPr id="25" name="OTag">
            <a:extLst>
              <a:ext uri="{FF2B5EF4-FFF2-40B4-BE49-F238E27FC236}">
                <a16:creationId xmlns:a16="http://schemas.microsoft.com/office/drawing/2014/main" id="{349AED9D-087D-D14D-B74F-3C5143E87671}"/>
              </a:ext>
              <a:ext uri="{C183D7F6-B498-43B3-948B-1728B52AA6E4}">
                <adec:decorative xmlns:adec="http://schemas.microsoft.com/office/drawing/2017/decorative" val="1"/>
              </a:ext>
            </a:extLst>
          </p:cNvPr>
          <p:cNvPicPr>
            <a:picLocks noChangeAspect="1"/>
          </p:cNvPicPr>
          <p:nvPr>
            <p:custDataLst>
              <p:tags r:id="rId5"/>
            </p:custDataLst>
          </p:nvPr>
        </p:nvPicPr>
        <p:blipFill>
          <a:blip r:embed="rId22">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Rectangle 3">
            <a:extLst>
              <a:ext uri="{FF2B5EF4-FFF2-40B4-BE49-F238E27FC236}">
                <a16:creationId xmlns:a16="http://schemas.microsoft.com/office/drawing/2014/main" id="{EDE884C2-BE08-4DF3-9234-D78A9AC19AA1}"/>
              </a:ext>
            </a:extLst>
          </p:cNvPr>
          <p:cNvSpPr/>
          <p:nvPr/>
        </p:nvSpPr>
        <p:spPr>
          <a:xfrm>
            <a:off x="961319" y="5489679"/>
            <a:ext cx="10119360" cy="646331"/>
          </a:xfrm>
          <a:prstGeom prst="rect">
            <a:avLst/>
          </a:prstGeom>
        </p:spPr>
        <p:txBody>
          <a:bodyPr wrap="square">
            <a:spAutoFit/>
          </a:bodyPr>
          <a:lstStyle/>
          <a:p>
            <a:pPr marL="285750" indent="-285750">
              <a:buFont typeface="Wingdings" panose="05000000000000000000" pitchFamily="2" charset="2"/>
              <a:buChar char="ü"/>
            </a:pPr>
            <a:r>
              <a:rPr lang="ko-KR" altLang="en-US" dirty="0"/>
              <a:t>개발자가 데이터 과학 전문 지식 없이도 애플리케이션에 </a:t>
            </a:r>
            <a:r>
              <a:rPr lang="en-US" altLang="ko-KR" dirty="0"/>
              <a:t>AI</a:t>
            </a:r>
            <a:r>
              <a:rPr lang="ko-KR" altLang="en-US" dirty="0"/>
              <a:t>를 쉽게 적용</a:t>
            </a:r>
            <a:endParaRPr lang="en-US" altLang="ko-KR" dirty="0"/>
          </a:p>
          <a:p>
            <a:pPr marL="285750" indent="-285750">
              <a:buFont typeface="Wingdings" panose="05000000000000000000" pitchFamily="2" charset="2"/>
              <a:buChar char="ü"/>
            </a:pPr>
            <a:r>
              <a:rPr lang="ko-KR" altLang="en-US" dirty="0" err="1"/>
              <a:t>도메인별</a:t>
            </a:r>
            <a:r>
              <a:rPr lang="en-US" altLang="ko-KR" dirty="0"/>
              <a:t>, </a:t>
            </a:r>
            <a:r>
              <a:rPr lang="ko-KR" altLang="en-US" dirty="0"/>
              <a:t>고객 </a:t>
            </a:r>
            <a:r>
              <a:rPr lang="ko-KR" altLang="en-US" dirty="0" err="1"/>
              <a:t>데이터별로</a:t>
            </a:r>
            <a:r>
              <a:rPr lang="ko-KR" altLang="en-US" dirty="0"/>
              <a:t> 사용자 정의 모델로 시작</a:t>
            </a:r>
            <a:endParaRPr lang="en-US" altLang="ko-KR" dirty="0"/>
          </a:p>
        </p:txBody>
      </p:sp>
      <p:sp>
        <p:nvSpPr>
          <p:cNvPr id="28" name="TextBox 27">
            <a:extLst>
              <a:ext uri="{FF2B5EF4-FFF2-40B4-BE49-F238E27FC236}">
                <a16:creationId xmlns:a16="http://schemas.microsoft.com/office/drawing/2014/main" id="{FC417D6E-2430-9142-B9E1-4FEB9FE50A48}"/>
              </a:ext>
            </a:extLst>
          </p:cNvPr>
          <p:cNvSpPr txBox="1"/>
          <p:nvPr>
            <p:custDataLst>
              <p:tags r:id="rId6"/>
            </p:custDataLst>
          </p:nvPr>
        </p:nvSpPr>
        <p:spPr>
          <a:xfrm>
            <a:off x="9624190" y="5868541"/>
            <a:ext cx="1699376" cy="276999"/>
          </a:xfrm>
          <a:prstGeom prst="rect">
            <a:avLst/>
          </a:prstGeom>
          <a:noFill/>
        </p:spPr>
        <p:txBody>
          <a:bodyPr wrap="none" rtlCol="0">
            <a:spAutoFit/>
          </a:bodyPr>
          <a:lstStyle/>
          <a:p>
            <a:r>
              <a:rPr lang="en-US" sz="1200" dirty="0"/>
              <a:t>* - coming soon, Beta</a:t>
            </a:r>
          </a:p>
        </p:txBody>
      </p:sp>
    </p:spTree>
    <p:extLst>
      <p:ext uri="{BB962C8B-B14F-4D97-AF65-F5344CB8AC3E}">
        <p14:creationId xmlns:p14="http://schemas.microsoft.com/office/powerpoint/2010/main" val="281484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16130"/>
</p:tagLst>
</file>

<file path=ppt/tags/tag10.xml><?xml version="1.0" encoding="utf-8"?>
<p:tagLst xmlns:a="http://schemas.openxmlformats.org/drawingml/2006/main" xmlns:r="http://schemas.openxmlformats.org/officeDocument/2006/relationships" xmlns:p="http://schemas.openxmlformats.org/presentationml/2006/main">
  <p:tag name="AS_UNIQUEID" val="16161"/>
</p:tagLst>
</file>

<file path=ppt/tags/tag100.xml><?xml version="1.0" encoding="utf-8"?>
<p:tagLst xmlns:a="http://schemas.openxmlformats.org/drawingml/2006/main" xmlns:r="http://schemas.openxmlformats.org/officeDocument/2006/relationships" xmlns:p="http://schemas.openxmlformats.org/presentationml/2006/main">
  <p:tag name="AS_UNIQUEID" val="16421"/>
</p:tagLst>
</file>

<file path=ppt/tags/tag101.xml><?xml version="1.0" encoding="utf-8"?>
<p:tagLst xmlns:a="http://schemas.openxmlformats.org/drawingml/2006/main" xmlns:r="http://schemas.openxmlformats.org/officeDocument/2006/relationships" xmlns:p="http://schemas.openxmlformats.org/presentationml/2006/main">
  <p:tag name="AS_UNIQUEID" val="16399"/>
</p:tagLst>
</file>

<file path=ppt/tags/tag102.xml><?xml version="1.0" encoding="utf-8"?>
<p:tagLst xmlns:a="http://schemas.openxmlformats.org/drawingml/2006/main" xmlns:r="http://schemas.openxmlformats.org/officeDocument/2006/relationships" xmlns:p="http://schemas.openxmlformats.org/presentationml/2006/main">
  <p:tag name="AS_UNIQUEID" val="16400"/>
</p:tagLst>
</file>

<file path=ppt/tags/tag103.xml><?xml version="1.0" encoding="utf-8"?>
<p:tagLst xmlns:a="http://schemas.openxmlformats.org/drawingml/2006/main" xmlns:r="http://schemas.openxmlformats.org/officeDocument/2006/relationships" xmlns:p="http://schemas.openxmlformats.org/presentationml/2006/main">
  <p:tag name="AS_UNIQUEID" val="16401"/>
</p:tagLst>
</file>

<file path=ppt/tags/tag104.xml><?xml version="1.0" encoding="utf-8"?>
<p:tagLst xmlns:a="http://schemas.openxmlformats.org/drawingml/2006/main" xmlns:r="http://schemas.openxmlformats.org/officeDocument/2006/relationships" xmlns:p="http://schemas.openxmlformats.org/presentationml/2006/main">
  <p:tag name="AS_UNIQUEID" val="16496"/>
</p:tagLst>
</file>

<file path=ppt/tags/tag105.xml><?xml version="1.0" encoding="utf-8"?>
<p:tagLst xmlns:a="http://schemas.openxmlformats.org/drawingml/2006/main" xmlns:r="http://schemas.openxmlformats.org/officeDocument/2006/relationships" xmlns:p="http://schemas.openxmlformats.org/presentationml/2006/main">
  <p:tag name="AS_UNIQUEID" val="16497"/>
</p:tagLst>
</file>

<file path=ppt/tags/tag106.xml><?xml version="1.0" encoding="utf-8"?>
<p:tagLst xmlns:a="http://schemas.openxmlformats.org/drawingml/2006/main" xmlns:r="http://schemas.openxmlformats.org/officeDocument/2006/relationships" xmlns:p="http://schemas.openxmlformats.org/presentationml/2006/main">
  <p:tag name="AS_UNIQUEID" val="16511"/>
</p:tagLst>
</file>

<file path=ppt/tags/tag107.xml><?xml version="1.0" encoding="utf-8"?>
<p:tagLst xmlns:a="http://schemas.openxmlformats.org/drawingml/2006/main" xmlns:r="http://schemas.openxmlformats.org/officeDocument/2006/relationships" xmlns:p="http://schemas.openxmlformats.org/presentationml/2006/main">
  <p:tag name="AS_UNIQUEID" val="16512"/>
</p:tagLst>
</file>

<file path=ppt/tags/tag108.xml><?xml version="1.0" encoding="utf-8"?>
<p:tagLst xmlns:a="http://schemas.openxmlformats.org/drawingml/2006/main" xmlns:r="http://schemas.openxmlformats.org/officeDocument/2006/relationships" xmlns:p="http://schemas.openxmlformats.org/presentationml/2006/main">
  <p:tag name="AS_UNIQUEID" val="16513"/>
</p:tagLst>
</file>

<file path=ppt/tags/tag109.xml><?xml version="1.0" encoding="utf-8"?>
<p:tagLst xmlns:a="http://schemas.openxmlformats.org/drawingml/2006/main" xmlns:r="http://schemas.openxmlformats.org/officeDocument/2006/relationships" xmlns:p="http://schemas.openxmlformats.org/presentationml/2006/main">
  <p:tag name="AS_UNIQUEID" val="16421"/>
</p:tagLst>
</file>

<file path=ppt/tags/tag11.xml><?xml version="1.0" encoding="utf-8"?>
<p:tagLst xmlns:a="http://schemas.openxmlformats.org/drawingml/2006/main" xmlns:r="http://schemas.openxmlformats.org/officeDocument/2006/relationships" xmlns:p="http://schemas.openxmlformats.org/presentationml/2006/main">
  <p:tag name="AS_UNIQUEID" val="16162"/>
</p:tagLst>
</file>

<file path=ppt/tags/tag110.xml><?xml version="1.0" encoding="utf-8"?>
<p:tagLst xmlns:a="http://schemas.openxmlformats.org/drawingml/2006/main" xmlns:r="http://schemas.openxmlformats.org/officeDocument/2006/relationships" xmlns:p="http://schemas.openxmlformats.org/presentationml/2006/main">
  <p:tag name="AS_UNIQUEID" val="16498"/>
</p:tagLst>
</file>

<file path=ppt/tags/tag111.xml><?xml version="1.0" encoding="utf-8"?>
<p:tagLst xmlns:a="http://schemas.openxmlformats.org/drawingml/2006/main" xmlns:r="http://schemas.openxmlformats.org/officeDocument/2006/relationships" xmlns:p="http://schemas.openxmlformats.org/presentationml/2006/main">
  <p:tag name="AS_UNIQUEID" val="16499"/>
</p:tagLst>
</file>

<file path=ppt/tags/tag112.xml><?xml version="1.0" encoding="utf-8"?>
<p:tagLst xmlns:a="http://schemas.openxmlformats.org/drawingml/2006/main" xmlns:r="http://schemas.openxmlformats.org/officeDocument/2006/relationships" xmlns:p="http://schemas.openxmlformats.org/presentationml/2006/main">
  <p:tag name="AS_UNIQUEID" val="16500"/>
</p:tagLst>
</file>

<file path=ppt/tags/tag113.xml><?xml version="1.0" encoding="utf-8"?>
<p:tagLst xmlns:a="http://schemas.openxmlformats.org/drawingml/2006/main" xmlns:r="http://schemas.openxmlformats.org/officeDocument/2006/relationships" xmlns:p="http://schemas.openxmlformats.org/presentationml/2006/main">
  <p:tag name="AS_UNIQUEID" val="16501"/>
</p:tagLst>
</file>

<file path=ppt/tags/tag114.xml><?xml version="1.0" encoding="utf-8"?>
<p:tagLst xmlns:a="http://schemas.openxmlformats.org/drawingml/2006/main" xmlns:r="http://schemas.openxmlformats.org/officeDocument/2006/relationships" xmlns:p="http://schemas.openxmlformats.org/presentationml/2006/main">
  <p:tag name="AS_UNIQUEID" val="16502"/>
</p:tagLst>
</file>

<file path=ppt/tags/tag115.xml><?xml version="1.0" encoding="utf-8"?>
<p:tagLst xmlns:a="http://schemas.openxmlformats.org/drawingml/2006/main" xmlns:r="http://schemas.openxmlformats.org/officeDocument/2006/relationships" xmlns:p="http://schemas.openxmlformats.org/presentationml/2006/main">
  <p:tag name="AS_UNIQUEID" val="16503"/>
</p:tagLst>
</file>

<file path=ppt/tags/tag116.xml><?xml version="1.0" encoding="utf-8"?>
<p:tagLst xmlns:a="http://schemas.openxmlformats.org/drawingml/2006/main" xmlns:r="http://schemas.openxmlformats.org/officeDocument/2006/relationships" xmlns:p="http://schemas.openxmlformats.org/presentationml/2006/main">
  <p:tag name="AS_UNIQUEID" val="16504"/>
</p:tagLst>
</file>

<file path=ppt/tags/tag117.xml><?xml version="1.0" encoding="utf-8"?>
<p:tagLst xmlns:a="http://schemas.openxmlformats.org/drawingml/2006/main" xmlns:r="http://schemas.openxmlformats.org/officeDocument/2006/relationships" xmlns:p="http://schemas.openxmlformats.org/presentationml/2006/main">
  <p:tag name="AS_UNIQUEID" val="16505"/>
</p:tagLst>
</file>

<file path=ppt/tags/tag118.xml><?xml version="1.0" encoding="utf-8"?>
<p:tagLst xmlns:a="http://schemas.openxmlformats.org/drawingml/2006/main" xmlns:r="http://schemas.openxmlformats.org/officeDocument/2006/relationships" xmlns:p="http://schemas.openxmlformats.org/presentationml/2006/main">
  <p:tag name="AS_UNIQUEID" val="16506"/>
</p:tagLst>
</file>

<file path=ppt/tags/tag119.xml><?xml version="1.0" encoding="utf-8"?>
<p:tagLst xmlns:a="http://schemas.openxmlformats.org/drawingml/2006/main" xmlns:r="http://schemas.openxmlformats.org/officeDocument/2006/relationships" xmlns:p="http://schemas.openxmlformats.org/presentationml/2006/main">
  <p:tag name="AS_UNIQUEID" val="16507"/>
</p:tagLst>
</file>

<file path=ppt/tags/tag12.xml><?xml version="1.0" encoding="utf-8"?>
<p:tagLst xmlns:a="http://schemas.openxmlformats.org/drawingml/2006/main" xmlns:r="http://schemas.openxmlformats.org/officeDocument/2006/relationships" xmlns:p="http://schemas.openxmlformats.org/presentationml/2006/main">
  <p:tag name="AS_UNIQUEID" val="16163"/>
</p:tagLst>
</file>

<file path=ppt/tags/tag120.xml><?xml version="1.0" encoding="utf-8"?>
<p:tagLst xmlns:a="http://schemas.openxmlformats.org/drawingml/2006/main" xmlns:r="http://schemas.openxmlformats.org/officeDocument/2006/relationships" xmlns:p="http://schemas.openxmlformats.org/presentationml/2006/main">
  <p:tag name="AS_UNIQUEID" val="16508"/>
</p:tagLst>
</file>

<file path=ppt/tags/tag121.xml><?xml version="1.0" encoding="utf-8"?>
<p:tagLst xmlns:a="http://schemas.openxmlformats.org/drawingml/2006/main" xmlns:r="http://schemas.openxmlformats.org/officeDocument/2006/relationships" xmlns:p="http://schemas.openxmlformats.org/presentationml/2006/main">
  <p:tag name="AS_UNIQUEID" val="16509"/>
</p:tagLst>
</file>

<file path=ppt/tags/tag122.xml><?xml version="1.0" encoding="utf-8"?>
<p:tagLst xmlns:a="http://schemas.openxmlformats.org/drawingml/2006/main" xmlns:r="http://schemas.openxmlformats.org/officeDocument/2006/relationships" xmlns:p="http://schemas.openxmlformats.org/presentationml/2006/main">
  <p:tag name="AS_UNIQUEID" val="16510"/>
</p:tagLst>
</file>

<file path=ppt/tags/tag123.xml><?xml version="1.0" encoding="utf-8"?>
<p:tagLst xmlns:a="http://schemas.openxmlformats.org/drawingml/2006/main" xmlns:r="http://schemas.openxmlformats.org/officeDocument/2006/relationships" xmlns:p="http://schemas.openxmlformats.org/presentationml/2006/main">
  <p:tag name="AS_UNIQUEID" val="16492"/>
</p:tagLst>
</file>

<file path=ppt/tags/tag124.xml><?xml version="1.0" encoding="utf-8"?>
<p:tagLst xmlns:a="http://schemas.openxmlformats.org/drawingml/2006/main" xmlns:r="http://schemas.openxmlformats.org/officeDocument/2006/relationships" xmlns:p="http://schemas.openxmlformats.org/presentationml/2006/main">
  <p:tag name="AS_UNIQUEID" val="16493"/>
</p:tagLst>
</file>

<file path=ppt/tags/tag125.xml><?xml version="1.0" encoding="utf-8"?>
<p:tagLst xmlns:a="http://schemas.openxmlformats.org/drawingml/2006/main" xmlns:r="http://schemas.openxmlformats.org/officeDocument/2006/relationships" xmlns:p="http://schemas.openxmlformats.org/presentationml/2006/main">
  <p:tag name="AS_UNIQUEID" val="16494"/>
</p:tagLst>
</file>

<file path=ppt/tags/tag126.xml><?xml version="1.0" encoding="utf-8"?>
<p:tagLst xmlns:a="http://schemas.openxmlformats.org/drawingml/2006/main" xmlns:r="http://schemas.openxmlformats.org/officeDocument/2006/relationships" xmlns:p="http://schemas.openxmlformats.org/presentationml/2006/main">
  <p:tag name="AS_UNIQUEID" val="16520"/>
</p:tagLst>
</file>

<file path=ppt/tags/tag127.xml><?xml version="1.0" encoding="utf-8"?>
<p:tagLst xmlns:a="http://schemas.openxmlformats.org/drawingml/2006/main" xmlns:r="http://schemas.openxmlformats.org/officeDocument/2006/relationships" xmlns:p="http://schemas.openxmlformats.org/presentationml/2006/main">
  <p:tag name="AS_UNIQUEID" val="16524"/>
</p:tagLst>
</file>

<file path=ppt/tags/tag128.xml><?xml version="1.0" encoding="utf-8"?>
<p:tagLst xmlns:a="http://schemas.openxmlformats.org/drawingml/2006/main" xmlns:r="http://schemas.openxmlformats.org/officeDocument/2006/relationships" xmlns:p="http://schemas.openxmlformats.org/presentationml/2006/main">
  <p:tag name="AS_UNIQUEID" val="16525"/>
</p:tagLst>
</file>

<file path=ppt/tags/tag129.xml><?xml version="1.0" encoding="utf-8"?>
<p:tagLst xmlns:a="http://schemas.openxmlformats.org/drawingml/2006/main" xmlns:r="http://schemas.openxmlformats.org/officeDocument/2006/relationships" xmlns:p="http://schemas.openxmlformats.org/presentationml/2006/main">
  <p:tag name="AS_UNIQUEID" val="16526"/>
</p:tagLst>
</file>

<file path=ppt/tags/tag13.xml><?xml version="1.0" encoding="utf-8"?>
<p:tagLst xmlns:a="http://schemas.openxmlformats.org/drawingml/2006/main" xmlns:r="http://schemas.openxmlformats.org/officeDocument/2006/relationships" xmlns:p="http://schemas.openxmlformats.org/presentationml/2006/main">
  <p:tag name="AS_UNIQUEID" val="16164"/>
</p:tagLst>
</file>

<file path=ppt/tags/tag130.xml><?xml version="1.0" encoding="utf-8"?>
<p:tagLst xmlns:a="http://schemas.openxmlformats.org/drawingml/2006/main" xmlns:r="http://schemas.openxmlformats.org/officeDocument/2006/relationships" xmlns:p="http://schemas.openxmlformats.org/presentationml/2006/main">
  <p:tag name="AS_UNIQUEID" val="16515"/>
</p:tagLst>
</file>

<file path=ppt/tags/tag131.xml><?xml version="1.0" encoding="utf-8"?>
<p:tagLst xmlns:a="http://schemas.openxmlformats.org/drawingml/2006/main" xmlns:r="http://schemas.openxmlformats.org/officeDocument/2006/relationships" xmlns:p="http://schemas.openxmlformats.org/presentationml/2006/main">
  <p:tag name="AS_UNIQUEID" val="16516"/>
</p:tagLst>
</file>

<file path=ppt/tags/tag132.xml><?xml version="1.0" encoding="utf-8"?>
<p:tagLst xmlns:a="http://schemas.openxmlformats.org/drawingml/2006/main" xmlns:r="http://schemas.openxmlformats.org/officeDocument/2006/relationships" xmlns:p="http://schemas.openxmlformats.org/presentationml/2006/main">
  <p:tag name="AS_UNIQUEID" val="16517"/>
</p:tagLst>
</file>

<file path=ppt/tags/tag133.xml><?xml version="1.0" encoding="utf-8"?>
<p:tagLst xmlns:a="http://schemas.openxmlformats.org/drawingml/2006/main" xmlns:r="http://schemas.openxmlformats.org/officeDocument/2006/relationships" xmlns:p="http://schemas.openxmlformats.org/presentationml/2006/main">
  <p:tag name="AS_UNIQUEID" val="16545"/>
</p:tagLst>
</file>

<file path=ppt/tags/tag134.xml><?xml version="1.0" encoding="utf-8"?>
<p:tagLst xmlns:a="http://schemas.openxmlformats.org/drawingml/2006/main" xmlns:r="http://schemas.openxmlformats.org/officeDocument/2006/relationships" xmlns:p="http://schemas.openxmlformats.org/presentationml/2006/main">
  <p:tag name="AS_UNIQUEID" val="16546"/>
</p:tagLst>
</file>

<file path=ppt/tags/tag135.xml><?xml version="1.0" encoding="utf-8"?>
<p:tagLst xmlns:a="http://schemas.openxmlformats.org/drawingml/2006/main" xmlns:r="http://schemas.openxmlformats.org/officeDocument/2006/relationships" xmlns:p="http://schemas.openxmlformats.org/presentationml/2006/main">
  <p:tag name="AS_UNIQUEID" val="16547"/>
</p:tagLst>
</file>

<file path=ppt/tags/tag136.xml><?xml version="1.0" encoding="utf-8"?>
<p:tagLst xmlns:a="http://schemas.openxmlformats.org/drawingml/2006/main" xmlns:r="http://schemas.openxmlformats.org/officeDocument/2006/relationships" xmlns:p="http://schemas.openxmlformats.org/presentationml/2006/main">
  <p:tag name="AS_UNIQUEID" val="16554"/>
</p:tagLst>
</file>

<file path=ppt/tags/tag137.xml><?xml version="1.0" encoding="utf-8"?>
<p:tagLst xmlns:a="http://schemas.openxmlformats.org/drawingml/2006/main" xmlns:r="http://schemas.openxmlformats.org/officeDocument/2006/relationships" xmlns:p="http://schemas.openxmlformats.org/presentationml/2006/main">
  <p:tag name="AS_UNIQUEID" val="16555"/>
</p:tagLst>
</file>

<file path=ppt/tags/tag138.xml><?xml version="1.0" encoding="utf-8"?>
<p:tagLst xmlns:a="http://schemas.openxmlformats.org/drawingml/2006/main" xmlns:r="http://schemas.openxmlformats.org/officeDocument/2006/relationships" xmlns:p="http://schemas.openxmlformats.org/presentationml/2006/main">
  <p:tag name="AS_UNIQUEID" val="16552"/>
</p:tagLst>
</file>

<file path=ppt/tags/tag139.xml><?xml version="1.0" encoding="utf-8"?>
<p:tagLst xmlns:a="http://schemas.openxmlformats.org/drawingml/2006/main" xmlns:r="http://schemas.openxmlformats.org/officeDocument/2006/relationships" xmlns:p="http://schemas.openxmlformats.org/presentationml/2006/main">
  <p:tag name="AS_UNIQUEID" val="16553"/>
</p:tagLst>
</file>

<file path=ppt/tags/tag14.xml><?xml version="1.0" encoding="utf-8"?>
<p:tagLst xmlns:a="http://schemas.openxmlformats.org/drawingml/2006/main" xmlns:r="http://schemas.openxmlformats.org/officeDocument/2006/relationships" xmlns:p="http://schemas.openxmlformats.org/presentationml/2006/main">
  <p:tag name="AS_UNIQUEID" val="16165"/>
</p:tagLst>
</file>

<file path=ppt/tags/tag140.xml><?xml version="1.0" encoding="utf-8"?>
<p:tagLst xmlns:a="http://schemas.openxmlformats.org/drawingml/2006/main" xmlns:r="http://schemas.openxmlformats.org/officeDocument/2006/relationships" xmlns:p="http://schemas.openxmlformats.org/presentationml/2006/main">
  <p:tag name="AS_UNIQUEID" val="16556"/>
</p:tagLst>
</file>

<file path=ppt/tags/tag141.xml><?xml version="1.0" encoding="utf-8"?>
<p:tagLst xmlns:a="http://schemas.openxmlformats.org/drawingml/2006/main" xmlns:r="http://schemas.openxmlformats.org/officeDocument/2006/relationships" xmlns:p="http://schemas.openxmlformats.org/presentationml/2006/main">
  <p:tag name="AS_UNIQUEID" val="16557"/>
</p:tagLst>
</file>

<file path=ppt/tags/tag142.xml><?xml version="1.0" encoding="utf-8"?>
<p:tagLst xmlns:a="http://schemas.openxmlformats.org/drawingml/2006/main" xmlns:r="http://schemas.openxmlformats.org/officeDocument/2006/relationships" xmlns:p="http://schemas.openxmlformats.org/presentationml/2006/main">
  <p:tag name="AS_UNIQUEID" val="16559"/>
</p:tagLst>
</file>

<file path=ppt/tags/tag143.xml><?xml version="1.0" encoding="utf-8"?>
<p:tagLst xmlns:a="http://schemas.openxmlformats.org/drawingml/2006/main" xmlns:r="http://schemas.openxmlformats.org/officeDocument/2006/relationships" xmlns:p="http://schemas.openxmlformats.org/presentationml/2006/main">
  <p:tag name="AS_UNIQUEID" val="16541"/>
</p:tagLst>
</file>

<file path=ppt/tags/tag144.xml><?xml version="1.0" encoding="utf-8"?>
<p:tagLst xmlns:a="http://schemas.openxmlformats.org/drawingml/2006/main" xmlns:r="http://schemas.openxmlformats.org/officeDocument/2006/relationships" xmlns:p="http://schemas.openxmlformats.org/presentationml/2006/main">
  <p:tag name="AS_UNIQUEID" val="16542"/>
</p:tagLst>
</file>

<file path=ppt/tags/tag145.xml><?xml version="1.0" encoding="utf-8"?>
<p:tagLst xmlns:a="http://schemas.openxmlformats.org/drawingml/2006/main" xmlns:r="http://schemas.openxmlformats.org/officeDocument/2006/relationships" xmlns:p="http://schemas.openxmlformats.org/presentationml/2006/main">
  <p:tag name="AS_UNIQUEID" val="16543"/>
</p:tagLst>
</file>

<file path=ppt/tags/tag146.xml><?xml version="1.0" encoding="utf-8"?>
<p:tagLst xmlns:a="http://schemas.openxmlformats.org/drawingml/2006/main" xmlns:r="http://schemas.openxmlformats.org/officeDocument/2006/relationships" xmlns:p="http://schemas.openxmlformats.org/presentationml/2006/main">
  <p:tag name="AS_UNIQUEID" val="16557"/>
</p:tagLst>
</file>

<file path=ppt/tags/tag147.xml><?xml version="1.0" encoding="utf-8"?>
<p:tagLst xmlns:a="http://schemas.openxmlformats.org/drawingml/2006/main" xmlns:r="http://schemas.openxmlformats.org/officeDocument/2006/relationships" xmlns:p="http://schemas.openxmlformats.org/presentationml/2006/main">
  <p:tag name="AS_UNIQUEID" val="16533"/>
</p:tagLst>
</file>

<file path=ppt/tags/tag148.xml><?xml version="1.0" encoding="utf-8"?>
<p:tagLst xmlns:a="http://schemas.openxmlformats.org/drawingml/2006/main" xmlns:r="http://schemas.openxmlformats.org/officeDocument/2006/relationships" xmlns:p="http://schemas.openxmlformats.org/presentationml/2006/main">
  <p:tag name="AS_UNIQUEID" val="16537"/>
</p:tagLst>
</file>

<file path=ppt/tags/tag149.xml><?xml version="1.0" encoding="utf-8"?>
<p:tagLst xmlns:a="http://schemas.openxmlformats.org/drawingml/2006/main" xmlns:r="http://schemas.openxmlformats.org/officeDocument/2006/relationships" xmlns:p="http://schemas.openxmlformats.org/presentationml/2006/main">
  <p:tag name="AS_UNIQUEID" val="16538"/>
</p:tagLst>
</file>

<file path=ppt/tags/tag15.xml><?xml version="1.0" encoding="utf-8"?>
<p:tagLst xmlns:a="http://schemas.openxmlformats.org/drawingml/2006/main" xmlns:r="http://schemas.openxmlformats.org/officeDocument/2006/relationships" xmlns:p="http://schemas.openxmlformats.org/presentationml/2006/main">
  <p:tag name="AS_UNIQUEID" val="16318"/>
</p:tagLst>
</file>

<file path=ppt/tags/tag150.xml><?xml version="1.0" encoding="utf-8"?>
<p:tagLst xmlns:a="http://schemas.openxmlformats.org/drawingml/2006/main" xmlns:r="http://schemas.openxmlformats.org/officeDocument/2006/relationships" xmlns:p="http://schemas.openxmlformats.org/presentationml/2006/main">
  <p:tag name="AS_UNIQUEID" val="16539"/>
</p:tagLst>
</file>

<file path=ppt/tags/tag151.xml><?xml version="1.0" encoding="utf-8"?>
<p:tagLst xmlns:a="http://schemas.openxmlformats.org/drawingml/2006/main" xmlns:r="http://schemas.openxmlformats.org/officeDocument/2006/relationships" xmlns:p="http://schemas.openxmlformats.org/presentationml/2006/main">
  <p:tag name="AS_UNIQUEID" val="16528"/>
</p:tagLst>
</file>

<file path=ppt/tags/tag152.xml><?xml version="1.0" encoding="utf-8"?>
<p:tagLst xmlns:a="http://schemas.openxmlformats.org/drawingml/2006/main" xmlns:r="http://schemas.openxmlformats.org/officeDocument/2006/relationships" xmlns:p="http://schemas.openxmlformats.org/presentationml/2006/main">
  <p:tag name="AS_UNIQUEID" val="16529"/>
</p:tagLst>
</file>

<file path=ppt/tags/tag153.xml><?xml version="1.0" encoding="utf-8"?>
<p:tagLst xmlns:a="http://schemas.openxmlformats.org/drawingml/2006/main" xmlns:r="http://schemas.openxmlformats.org/officeDocument/2006/relationships" xmlns:p="http://schemas.openxmlformats.org/presentationml/2006/main">
  <p:tag name="AS_UNIQUEID" val="16530"/>
</p:tagLst>
</file>

<file path=ppt/tags/tag154.xml><?xml version="1.0" encoding="utf-8"?>
<p:tagLst xmlns:a="http://schemas.openxmlformats.org/drawingml/2006/main" xmlns:r="http://schemas.openxmlformats.org/officeDocument/2006/relationships" xmlns:p="http://schemas.openxmlformats.org/presentationml/2006/main">
  <p:tag name="AS_UNIQUEID" val="16565"/>
</p:tagLst>
</file>

<file path=ppt/tags/tag155.xml><?xml version="1.0" encoding="utf-8"?>
<p:tagLst xmlns:a="http://schemas.openxmlformats.org/drawingml/2006/main" xmlns:r="http://schemas.openxmlformats.org/officeDocument/2006/relationships" xmlns:p="http://schemas.openxmlformats.org/presentationml/2006/main">
  <p:tag name="AS_UNIQUEID" val="16627"/>
</p:tagLst>
</file>

<file path=ppt/tags/tag156.xml><?xml version="1.0" encoding="utf-8"?>
<p:tagLst xmlns:a="http://schemas.openxmlformats.org/drawingml/2006/main" xmlns:r="http://schemas.openxmlformats.org/officeDocument/2006/relationships" xmlns:p="http://schemas.openxmlformats.org/presentationml/2006/main">
  <p:tag name="AS_UNIQUEID" val="16628"/>
</p:tagLst>
</file>

<file path=ppt/tags/tag157.xml><?xml version="1.0" encoding="utf-8"?>
<p:tagLst xmlns:a="http://schemas.openxmlformats.org/drawingml/2006/main" xmlns:r="http://schemas.openxmlformats.org/officeDocument/2006/relationships" xmlns:p="http://schemas.openxmlformats.org/presentationml/2006/main">
  <p:tag name="AS_UNIQUEID" val="16566"/>
</p:tagLst>
</file>

<file path=ppt/tags/tag158.xml><?xml version="1.0" encoding="utf-8"?>
<p:tagLst xmlns:a="http://schemas.openxmlformats.org/drawingml/2006/main" xmlns:r="http://schemas.openxmlformats.org/officeDocument/2006/relationships" xmlns:p="http://schemas.openxmlformats.org/presentationml/2006/main">
  <p:tag name="AS_UNIQUEID" val="16567"/>
</p:tagLst>
</file>

<file path=ppt/tags/tag159.xml><?xml version="1.0" encoding="utf-8"?>
<p:tagLst xmlns:a="http://schemas.openxmlformats.org/drawingml/2006/main" xmlns:r="http://schemas.openxmlformats.org/officeDocument/2006/relationships" xmlns:p="http://schemas.openxmlformats.org/presentationml/2006/main">
  <p:tag name="AS_UNIQUEID" val="16568"/>
</p:tagLst>
</file>

<file path=ppt/tags/tag16.xml><?xml version="1.0" encoding="utf-8"?>
<p:tagLst xmlns:a="http://schemas.openxmlformats.org/drawingml/2006/main" xmlns:r="http://schemas.openxmlformats.org/officeDocument/2006/relationships" xmlns:p="http://schemas.openxmlformats.org/presentationml/2006/main">
  <p:tag name="AS_UNIQUEID" val="16333"/>
</p:tagLst>
</file>

<file path=ppt/tags/tag160.xml><?xml version="1.0" encoding="utf-8"?>
<p:tagLst xmlns:a="http://schemas.openxmlformats.org/drawingml/2006/main" xmlns:r="http://schemas.openxmlformats.org/officeDocument/2006/relationships" xmlns:p="http://schemas.openxmlformats.org/presentationml/2006/main">
  <p:tag name="AS_UNIQUEID" val="16569"/>
</p:tagLst>
</file>

<file path=ppt/tags/tag161.xml><?xml version="1.0" encoding="utf-8"?>
<p:tagLst xmlns:a="http://schemas.openxmlformats.org/drawingml/2006/main" xmlns:r="http://schemas.openxmlformats.org/officeDocument/2006/relationships" xmlns:p="http://schemas.openxmlformats.org/presentationml/2006/main">
  <p:tag name="AS_UNIQUEID" val="16572"/>
</p:tagLst>
</file>

<file path=ppt/tags/tag162.xml><?xml version="1.0" encoding="utf-8"?>
<p:tagLst xmlns:a="http://schemas.openxmlformats.org/drawingml/2006/main" xmlns:r="http://schemas.openxmlformats.org/officeDocument/2006/relationships" xmlns:p="http://schemas.openxmlformats.org/presentationml/2006/main">
  <p:tag name="AS_UNIQUEID" val="16573"/>
</p:tagLst>
</file>

<file path=ppt/tags/tag163.xml><?xml version="1.0" encoding="utf-8"?>
<p:tagLst xmlns:a="http://schemas.openxmlformats.org/drawingml/2006/main" xmlns:r="http://schemas.openxmlformats.org/officeDocument/2006/relationships" xmlns:p="http://schemas.openxmlformats.org/presentationml/2006/main">
  <p:tag name="AS_UNIQUEID" val="16574"/>
</p:tagLst>
</file>

<file path=ppt/tags/tag164.xml><?xml version="1.0" encoding="utf-8"?>
<p:tagLst xmlns:a="http://schemas.openxmlformats.org/drawingml/2006/main" xmlns:r="http://schemas.openxmlformats.org/officeDocument/2006/relationships" xmlns:p="http://schemas.openxmlformats.org/presentationml/2006/main">
  <p:tag name="AS_UNIQUEID" val="16575"/>
</p:tagLst>
</file>

<file path=ppt/tags/tag165.xml><?xml version="1.0" encoding="utf-8"?>
<p:tagLst xmlns:a="http://schemas.openxmlformats.org/drawingml/2006/main" xmlns:r="http://schemas.openxmlformats.org/officeDocument/2006/relationships" xmlns:p="http://schemas.openxmlformats.org/presentationml/2006/main">
  <p:tag name="AS_UNIQUEID" val="16576"/>
</p:tagLst>
</file>

<file path=ppt/tags/tag166.xml><?xml version="1.0" encoding="utf-8"?>
<p:tagLst xmlns:a="http://schemas.openxmlformats.org/drawingml/2006/main" xmlns:r="http://schemas.openxmlformats.org/officeDocument/2006/relationships" xmlns:p="http://schemas.openxmlformats.org/presentationml/2006/main">
  <p:tag name="AS_UNIQUEID" val="16577"/>
</p:tagLst>
</file>

<file path=ppt/tags/tag167.xml><?xml version="1.0" encoding="utf-8"?>
<p:tagLst xmlns:a="http://schemas.openxmlformats.org/drawingml/2006/main" xmlns:r="http://schemas.openxmlformats.org/officeDocument/2006/relationships" xmlns:p="http://schemas.openxmlformats.org/presentationml/2006/main">
  <p:tag name="AS_UNIQUEID" val="16578"/>
</p:tagLst>
</file>

<file path=ppt/tags/tag168.xml><?xml version="1.0" encoding="utf-8"?>
<p:tagLst xmlns:a="http://schemas.openxmlformats.org/drawingml/2006/main" xmlns:r="http://schemas.openxmlformats.org/officeDocument/2006/relationships" xmlns:p="http://schemas.openxmlformats.org/presentationml/2006/main">
  <p:tag name="AS_UNIQUEID" val="16579"/>
</p:tagLst>
</file>

<file path=ppt/tags/tag169.xml><?xml version="1.0" encoding="utf-8"?>
<p:tagLst xmlns:a="http://schemas.openxmlformats.org/drawingml/2006/main" xmlns:r="http://schemas.openxmlformats.org/officeDocument/2006/relationships" xmlns:p="http://schemas.openxmlformats.org/presentationml/2006/main">
  <p:tag name="AS_UNIQUEID" val="16580"/>
</p:tagLst>
</file>

<file path=ppt/tags/tag17.xml><?xml version="1.0" encoding="utf-8"?>
<p:tagLst xmlns:a="http://schemas.openxmlformats.org/drawingml/2006/main" xmlns:r="http://schemas.openxmlformats.org/officeDocument/2006/relationships" xmlns:p="http://schemas.openxmlformats.org/presentationml/2006/main">
  <p:tag name="AS_UNIQUEID" val="16334"/>
</p:tagLst>
</file>

<file path=ppt/tags/tag170.xml><?xml version="1.0" encoding="utf-8"?>
<p:tagLst xmlns:a="http://schemas.openxmlformats.org/drawingml/2006/main" xmlns:r="http://schemas.openxmlformats.org/officeDocument/2006/relationships" xmlns:p="http://schemas.openxmlformats.org/presentationml/2006/main">
  <p:tag name="AS_UNIQUEID" val="16586"/>
</p:tagLst>
</file>

<file path=ppt/tags/tag171.xml><?xml version="1.0" encoding="utf-8"?>
<p:tagLst xmlns:a="http://schemas.openxmlformats.org/drawingml/2006/main" xmlns:r="http://schemas.openxmlformats.org/officeDocument/2006/relationships" xmlns:p="http://schemas.openxmlformats.org/presentationml/2006/main">
  <p:tag name="AS_UNIQUEID" val="16596"/>
</p:tagLst>
</file>

<file path=ppt/tags/tag172.xml><?xml version="1.0" encoding="utf-8"?>
<p:tagLst xmlns:a="http://schemas.openxmlformats.org/drawingml/2006/main" xmlns:r="http://schemas.openxmlformats.org/officeDocument/2006/relationships" xmlns:p="http://schemas.openxmlformats.org/presentationml/2006/main">
  <p:tag name="AS_UNIQUEID" val="16599"/>
</p:tagLst>
</file>

<file path=ppt/tags/tag173.xml><?xml version="1.0" encoding="utf-8"?>
<p:tagLst xmlns:a="http://schemas.openxmlformats.org/drawingml/2006/main" xmlns:r="http://schemas.openxmlformats.org/officeDocument/2006/relationships" xmlns:p="http://schemas.openxmlformats.org/presentationml/2006/main">
  <p:tag name="AS_UNIQUEID" val="16600"/>
</p:tagLst>
</file>

<file path=ppt/tags/tag174.xml><?xml version="1.0" encoding="utf-8"?>
<p:tagLst xmlns:a="http://schemas.openxmlformats.org/drawingml/2006/main" xmlns:r="http://schemas.openxmlformats.org/officeDocument/2006/relationships" xmlns:p="http://schemas.openxmlformats.org/presentationml/2006/main">
  <p:tag name="AS_UNIQUEID" val="16601"/>
</p:tagLst>
</file>

<file path=ppt/tags/tag175.xml><?xml version="1.0" encoding="utf-8"?>
<p:tagLst xmlns:a="http://schemas.openxmlformats.org/drawingml/2006/main" xmlns:r="http://schemas.openxmlformats.org/officeDocument/2006/relationships" xmlns:p="http://schemas.openxmlformats.org/presentationml/2006/main">
  <p:tag name="AS_UNIQUEID" val="16607"/>
</p:tagLst>
</file>

<file path=ppt/tags/tag176.xml><?xml version="1.0" encoding="utf-8"?>
<p:tagLst xmlns:a="http://schemas.openxmlformats.org/drawingml/2006/main" xmlns:r="http://schemas.openxmlformats.org/officeDocument/2006/relationships" xmlns:p="http://schemas.openxmlformats.org/presentationml/2006/main">
  <p:tag name="AS_UNIQUEID" val="16608"/>
</p:tagLst>
</file>

<file path=ppt/tags/tag177.xml><?xml version="1.0" encoding="utf-8"?>
<p:tagLst xmlns:a="http://schemas.openxmlformats.org/drawingml/2006/main" xmlns:r="http://schemas.openxmlformats.org/officeDocument/2006/relationships" xmlns:p="http://schemas.openxmlformats.org/presentationml/2006/main">
  <p:tag name="AS_UNIQUEID" val="16609"/>
</p:tagLst>
</file>

<file path=ppt/tags/tag178.xml><?xml version="1.0" encoding="utf-8"?>
<p:tagLst xmlns:a="http://schemas.openxmlformats.org/drawingml/2006/main" xmlns:r="http://schemas.openxmlformats.org/officeDocument/2006/relationships" xmlns:p="http://schemas.openxmlformats.org/presentationml/2006/main">
  <p:tag name="AS_UNIQUEID" val="16610"/>
</p:tagLst>
</file>

<file path=ppt/tags/tag179.xml><?xml version="1.0" encoding="utf-8"?>
<p:tagLst xmlns:a="http://schemas.openxmlformats.org/drawingml/2006/main" xmlns:r="http://schemas.openxmlformats.org/officeDocument/2006/relationships" xmlns:p="http://schemas.openxmlformats.org/presentationml/2006/main">
  <p:tag name="AS_UNIQUEID" val="16622"/>
</p:tagLst>
</file>

<file path=ppt/tags/tag18.xml><?xml version="1.0" encoding="utf-8"?>
<p:tagLst xmlns:a="http://schemas.openxmlformats.org/drawingml/2006/main" xmlns:r="http://schemas.openxmlformats.org/officeDocument/2006/relationships" xmlns:p="http://schemas.openxmlformats.org/presentationml/2006/main">
  <p:tag name="AS_UNIQUEID" val="16319"/>
</p:tagLst>
</file>

<file path=ppt/tags/tag180.xml><?xml version="1.0" encoding="utf-8"?>
<p:tagLst xmlns:a="http://schemas.openxmlformats.org/drawingml/2006/main" xmlns:r="http://schemas.openxmlformats.org/officeDocument/2006/relationships" xmlns:p="http://schemas.openxmlformats.org/presentationml/2006/main">
  <p:tag name="AS_UNIQUEID" val="16625"/>
</p:tagLst>
</file>

<file path=ppt/tags/tag181.xml><?xml version="1.0" encoding="utf-8"?>
<p:tagLst xmlns:a="http://schemas.openxmlformats.org/drawingml/2006/main" xmlns:r="http://schemas.openxmlformats.org/officeDocument/2006/relationships" xmlns:p="http://schemas.openxmlformats.org/presentationml/2006/main">
  <p:tag name="AS_UNIQUEID" val="16626"/>
</p:tagLst>
</file>

<file path=ppt/tags/tag182.xml><?xml version="1.0" encoding="utf-8"?>
<p:tagLst xmlns:a="http://schemas.openxmlformats.org/drawingml/2006/main" xmlns:r="http://schemas.openxmlformats.org/officeDocument/2006/relationships" xmlns:p="http://schemas.openxmlformats.org/presentationml/2006/main">
  <p:tag name="AS_UNIQUEID" val="16629"/>
</p:tagLst>
</file>

<file path=ppt/tags/tag183.xml><?xml version="1.0" encoding="utf-8"?>
<p:tagLst xmlns:a="http://schemas.openxmlformats.org/drawingml/2006/main" xmlns:r="http://schemas.openxmlformats.org/officeDocument/2006/relationships" xmlns:p="http://schemas.openxmlformats.org/presentationml/2006/main">
  <p:tag name="AS_UNIQUEID" val="16623"/>
</p:tagLst>
</file>

<file path=ppt/tags/tag184.xml><?xml version="1.0" encoding="utf-8"?>
<p:tagLst xmlns:a="http://schemas.openxmlformats.org/drawingml/2006/main" xmlns:r="http://schemas.openxmlformats.org/officeDocument/2006/relationships" xmlns:p="http://schemas.openxmlformats.org/presentationml/2006/main">
  <p:tag name="AS_UNIQUEID" val="16624"/>
</p:tagLst>
</file>

<file path=ppt/tags/tag185.xml><?xml version="1.0" encoding="utf-8"?>
<p:tagLst xmlns:a="http://schemas.openxmlformats.org/drawingml/2006/main" xmlns:r="http://schemas.openxmlformats.org/officeDocument/2006/relationships" xmlns:p="http://schemas.openxmlformats.org/presentationml/2006/main">
  <p:tag name="AS_UNIQUEID" val="16611"/>
</p:tagLst>
</file>

<file path=ppt/tags/tag186.xml><?xml version="1.0" encoding="utf-8"?>
<p:tagLst xmlns:a="http://schemas.openxmlformats.org/drawingml/2006/main" xmlns:r="http://schemas.openxmlformats.org/officeDocument/2006/relationships" xmlns:p="http://schemas.openxmlformats.org/presentationml/2006/main">
  <p:tag name="AS_UNIQUEID" val="16612"/>
</p:tagLst>
</file>

<file path=ppt/tags/tag187.xml><?xml version="1.0" encoding="utf-8"?>
<p:tagLst xmlns:a="http://schemas.openxmlformats.org/drawingml/2006/main" xmlns:r="http://schemas.openxmlformats.org/officeDocument/2006/relationships" xmlns:p="http://schemas.openxmlformats.org/presentationml/2006/main">
  <p:tag name="AS_UNIQUEID" val="16613"/>
</p:tagLst>
</file>

<file path=ppt/tags/tag188.xml><?xml version="1.0" encoding="utf-8"?>
<p:tagLst xmlns:a="http://schemas.openxmlformats.org/drawingml/2006/main" xmlns:r="http://schemas.openxmlformats.org/officeDocument/2006/relationships" xmlns:p="http://schemas.openxmlformats.org/presentationml/2006/main">
  <p:tag name="AS_UNIQUEID" val="16614"/>
</p:tagLst>
</file>

<file path=ppt/tags/tag189.xml><?xml version="1.0" encoding="utf-8"?>
<p:tagLst xmlns:a="http://schemas.openxmlformats.org/drawingml/2006/main" xmlns:r="http://schemas.openxmlformats.org/officeDocument/2006/relationships" xmlns:p="http://schemas.openxmlformats.org/presentationml/2006/main">
  <p:tag name="AS_UNIQUEID" val="16615"/>
</p:tagLst>
</file>

<file path=ppt/tags/tag19.xml><?xml version="1.0" encoding="utf-8"?>
<p:tagLst xmlns:a="http://schemas.openxmlformats.org/drawingml/2006/main" xmlns:r="http://schemas.openxmlformats.org/officeDocument/2006/relationships" xmlns:p="http://schemas.openxmlformats.org/presentationml/2006/main">
  <p:tag name="AS_UNIQUEID" val="16320"/>
</p:tagLst>
</file>

<file path=ppt/tags/tag190.xml><?xml version="1.0" encoding="utf-8"?>
<p:tagLst xmlns:a="http://schemas.openxmlformats.org/drawingml/2006/main" xmlns:r="http://schemas.openxmlformats.org/officeDocument/2006/relationships" xmlns:p="http://schemas.openxmlformats.org/presentationml/2006/main">
  <p:tag name="AS_UNIQUEID" val="16616"/>
</p:tagLst>
</file>

<file path=ppt/tags/tag191.xml><?xml version="1.0" encoding="utf-8"?>
<p:tagLst xmlns:a="http://schemas.openxmlformats.org/drawingml/2006/main" xmlns:r="http://schemas.openxmlformats.org/officeDocument/2006/relationships" xmlns:p="http://schemas.openxmlformats.org/presentationml/2006/main">
  <p:tag name="AS_UNIQUEID" val="16617"/>
</p:tagLst>
</file>

<file path=ppt/tags/tag192.xml><?xml version="1.0" encoding="utf-8"?>
<p:tagLst xmlns:a="http://schemas.openxmlformats.org/drawingml/2006/main" xmlns:r="http://schemas.openxmlformats.org/officeDocument/2006/relationships" xmlns:p="http://schemas.openxmlformats.org/presentationml/2006/main">
  <p:tag name="AS_UNIQUEID" val="16618"/>
</p:tagLst>
</file>

<file path=ppt/tags/tag193.xml><?xml version="1.0" encoding="utf-8"?>
<p:tagLst xmlns:a="http://schemas.openxmlformats.org/drawingml/2006/main" xmlns:r="http://schemas.openxmlformats.org/officeDocument/2006/relationships" xmlns:p="http://schemas.openxmlformats.org/presentationml/2006/main">
  <p:tag name="AS_UNIQUEID" val="16619"/>
</p:tagLst>
</file>

<file path=ppt/tags/tag194.xml><?xml version="1.0" encoding="utf-8"?>
<p:tagLst xmlns:a="http://schemas.openxmlformats.org/drawingml/2006/main" xmlns:r="http://schemas.openxmlformats.org/officeDocument/2006/relationships" xmlns:p="http://schemas.openxmlformats.org/presentationml/2006/main">
  <p:tag name="AS_UNIQUEID" val="16620"/>
</p:tagLst>
</file>

<file path=ppt/tags/tag195.xml><?xml version="1.0" encoding="utf-8"?>
<p:tagLst xmlns:a="http://schemas.openxmlformats.org/drawingml/2006/main" xmlns:r="http://schemas.openxmlformats.org/officeDocument/2006/relationships" xmlns:p="http://schemas.openxmlformats.org/presentationml/2006/main">
  <p:tag name="AS_UNIQUEID" val="16621"/>
</p:tagLst>
</file>

<file path=ppt/tags/tag196.xml><?xml version="1.0" encoding="utf-8"?>
<p:tagLst xmlns:a="http://schemas.openxmlformats.org/drawingml/2006/main" xmlns:r="http://schemas.openxmlformats.org/officeDocument/2006/relationships" xmlns:p="http://schemas.openxmlformats.org/presentationml/2006/main">
  <p:tag name="AS_UNIQUEID" val="16597"/>
</p:tagLst>
</file>

<file path=ppt/tags/tag197.xml><?xml version="1.0" encoding="utf-8"?>
<p:tagLst xmlns:a="http://schemas.openxmlformats.org/drawingml/2006/main" xmlns:r="http://schemas.openxmlformats.org/officeDocument/2006/relationships" xmlns:p="http://schemas.openxmlformats.org/presentationml/2006/main">
  <p:tag name="AS_UNIQUEID" val="16598"/>
</p:tagLst>
</file>

<file path=ppt/tags/tag198.xml><?xml version="1.0" encoding="utf-8"?>
<p:tagLst xmlns:a="http://schemas.openxmlformats.org/drawingml/2006/main" xmlns:r="http://schemas.openxmlformats.org/officeDocument/2006/relationships" xmlns:p="http://schemas.openxmlformats.org/presentationml/2006/main">
  <p:tag name="AS_UNIQUEID" val="16587"/>
</p:tagLst>
</file>

<file path=ppt/tags/tag199.xml><?xml version="1.0" encoding="utf-8"?>
<p:tagLst xmlns:a="http://schemas.openxmlformats.org/drawingml/2006/main" xmlns:r="http://schemas.openxmlformats.org/officeDocument/2006/relationships" xmlns:p="http://schemas.openxmlformats.org/presentationml/2006/main">
  <p:tag name="AS_UNIQUEID" val="16590"/>
</p:tagLst>
</file>

<file path=ppt/tags/tag2.xml><?xml version="1.0" encoding="utf-8"?>
<p:tagLst xmlns:a="http://schemas.openxmlformats.org/drawingml/2006/main" xmlns:r="http://schemas.openxmlformats.org/officeDocument/2006/relationships" xmlns:p="http://schemas.openxmlformats.org/presentationml/2006/main">
  <p:tag name="AS_UNIQUEID" val="16131"/>
</p:tagLst>
</file>

<file path=ppt/tags/tag20.xml><?xml version="1.0" encoding="utf-8"?>
<p:tagLst xmlns:a="http://schemas.openxmlformats.org/drawingml/2006/main" xmlns:r="http://schemas.openxmlformats.org/officeDocument/2006/relationships" xmlns:p="http://schemas.openxmlformats.org/presentationml/2006/main">
  <p:tag name="AS_UNIQUEID" val="16321"/>
</p:tagLst>
</file>

<file path=ppt/tags/tag200.xml><?xml version="1.0" encoding="utf-8"?>
<p:tagLst xmlns:a="http://schemas.openxmlformats.org/drawingml/2006/main" xmlns:r="http://schemas.openxmlformats.org/officeDocument/2006/relationships" xmlns:p="http://schemas.openxmlformats.org/presentationml/2006/main">
  <p:tag name="AS_UNIQUEID" val="16593"/>
</p:tagLst>
</file>

<file path=ppt/tags/tag201.xml><?xml version="1.0" encoding="utf-8"?>
<p:tagLst xmlns:a="http://schemas.openxmlformats.org/drawingml/2006/main" xmlns:r="http://schemas.openxmlformats.org/officeDocument/2006/relationships" xmlns:p="http://schemas.openxmlformats.org/presentationml/2006/main">
  <p:tag name="AS_UNIQUEID" val="16594"/>
</p:tagLst>
</file>

<file path=ppt/tags/tag202.xml><?xml version="1.0" encoding="utf-8"?>
<p:tagLst xmlns:a="http://schemas.openxmlformats.org/drawingml/2006/main" xmlns:r="http://schemas.openxmlformats.org/officeDocument/2006/relationships" xmlns:p="http://schemas.openxmlformats.org/presentationml/2006/main">
  <p:tag name="AS_UNIQUEID" val="16591"/>
</p:tagLst>
</file>

<file path=ppt/tags/tag203.xml><?xml version="1.0" encoding="utf-8"?>
<p:tagLst xmlns:a="http://schemas.openxmlformats.org/drawingml/2006/main" xmlns:r="http://schemas.openxmlformats.org/officeDocument/2006/relationships" xmlns:p="http://schemas.openxmlformats.org/presentationml/2006/main">
  <p:tag name="AS_UNIQUEID" val="16592"/>
</p:tagLst>
</file>

<file path=ppt/tags/tag204.xml><?xml version="1.0" encoding="utf-8"?>
<p:tagLst xmlns:a="http://schemas.openxmlformats.org/drawingml/2006/main" xmlns:r="http://schemas.openxmlformats.org/officeDocument/2006/relationships" xmlns:p="http://schemas.openxmlformats.org/presentationml/2006/main">
  <p:tag name="AS_UNIQUEID" val="16588"/>
</p:tagLst>
</file>

<file path=ppt/tags/tag205.xml><?xml version="1.0" encoding="utf-8"?>
<p:tagLst xmlns:a="http://schemas.openxmlformats.org/drawingml/2006/main" xmlns:r="http://schemas.openxmlformats.org/officeDocument/2006/relationships" xmlns:p="http://schemas.openxmlformats.org/presentationml/2006/main">
  <p:tag name="AS_UNIQUEID" val="16589"/>
</p:tagLst>
</file>

<file path=ppt/tags/tag206.xml><?xml version="1.0" encoding="utf-8"?>
<p:tagLst xmlns:a="http://schemas.openxmlformats.org/drawingml/2006/main" xmlns:r="http://schemas.openxmlformats.org/officeDocument/2006/relationships" xmlns:p="http://schemas.openxmlformats.org/presentationml/2006/main">
  <p:tag name="AS_UNIQUEID" val="16581"/>
</p:tagLst>
</file>

<file path=ppt/tags/tag207.xml><?xml version="1.0" encoding="utf-8"?>
<p:tagLst xmlns:a="http://schemas.openxmlformats.org/drawingml/2006/main" xmlns:r="http://schemas.openxmlformats.org/officeDocument/2006/relationships" xmlns:p="http://schemas.openxmlformats.org/presentationml/2006/main">
  <p:tag name="AS_UNIQUEID" val="16582"/>
</p:tagLst>
</file>

<file path=ppt/tags/tag208.xml><?xml version="1.0" encoding="utf-8"?>
<p:tagLst xmlns:a="http://schemas.openxmlformats.org/drawingml/2006/main" xmlns:r="http://schemas.openxmlformats.org/officeDocument/2006/relationships" xmlns:p="http://schemas.openxmlformats.org/presentationml/2006/main">
  <p:tag name="AS_UNIQUEID" val="16583"/>
</p:tagLst>
</file>

<file path=ppt/tags/tag209.xml><?xml version="1.0" encoding="utf-8"?>
<p:tagLst xmlns:a="http://schemas.openxmlformats.org/drawingml/2006/main" xmlns:r="http://schemas.openxmlformats.org/officeDocument/2006/relationships" xmlns:p="http://schemas.openxmlformats.org/presentationml/2006/main">
  <p:tag name="AS_UNIQUEID" val="16584"/>
</p:tagLst>
</file>

<file path=ppt/tags/tag21.xml><?xml version="1.0" encoding="utf-8"?>
<p:tagLst xmlns:a="http://schemas.openxmlformats.org/drawingml/2006/main" xmlns:r="http://schemas.openxmlformats.org/officeDocument/2006/relationships" xmlns:p="http://schemas.openxmlformats.org/presentationml/2006/main">
  <p:tag name="AS_UNIQUEID" val="16325"/>
</p:tagLst>
</file>

<file path=ppt/tags/tag210.xml><?xml version="1.0" encoding="utf-8"?>
<p:tagLst xmlns:a="http://schemas.openxmlformats.org/drawingml/2006/main" xmlns:r="http://schemas.openxmlformats.org/officeDocument/2006/relationships" xmlns:p="http://schemas.openxmlformats.org/presentationml/2006/main">
  <p:tag name="AS_UNIQUEID" val="16585"/>
</p:tagLst>
</file>

<file path=ppt/tags/tag211.xml><?xml version="1.0" encoding="utf-8"?>
<p:tagLst xmlns:a="http://schemas.openxmlformats.org/drawingml/2006/main" xmlns:r="http://schemas.openxmlformats.org/officeDocument/2006/relationships" xmlns:p="http://schemas.openxmlformats.org/presentationml/2006/main">
  <p:tag name="AS_UNIQUEID" val="16570"/>
</p:tagLst>
</file>

<file path=ppt/tags/tag212.xml><?xml version="1.0" encoding="utf-8"?>
<p:tagLst xmlns:a="http://schemas.openxmlformats.org/drawingml/2006/main" xmlns:r="http://schemas.openxmlformats.org/officeDocument/2006/relationships" xmlns:p="http://schemas.openxmlformats.org/presentationml/2006/main">
  <p:tag name="AS_UNIQUEID" val="16571"/>
</p:tagLst>
</file>

<file path=ppt/tags/tag213.xml><?xml version="1.0" encoding="utf-8"?>
<p:tagLst xmlns:a="http://schemas.openxmlformats.org/drawingml/2006/main" xmlns:r="http://schemas.openxmlformats.org/officeDocument/2006/relationships" xmlns:p="http://schemas.openxmlformats.org/presentationml/2006/main">
  <p:tag name="AS_UNIQUEID" val="16561"/>
</p:tagLst>
</file>

<file path=ppt/tags/tag214.xml><?xml version="1.0" encoding="utf-8"?>
<p:tagLst xmlns:a="http://schemas.openxmlformats.org/drawingml/2006/main" xmlns:r="http://schemas.openxmlformats.org/officeDocument/2006/relationships" xmlns:p="http://schemas.openxmlformats.org/presentationml/2006/main">
  <p:tag name="AS_UNIQUEID" val="16562"/>
</p:tagLst>
</file>

<file path=ppt/tags/tag215.xml><?xml version="1.0" encoding="utf-8"?>
<p:tagLst xmlns:a="http://schemas.openxmlformats.org/drawingml/2006/main" xmlns:r="http://schemas.openxmlformats.org/officeDocument/2006/relationships" xmlns:p="http://schemas.openxmlformats.org/presentationml/2006/main">
  <p:tag name="AS_UNIQUEID" val="16563"/>
</p:tagLst>
</file>

<file path=ppt/tags/tag216.xml><?xml version="1.0" encoding="utf-8"?>
<p:tagLst xmlns:a="http://schemas.openxmlformats.org/drawingml/2006/main" xmlns:r="http://schemas.openxmlformats.org/officeDocument/2006/relationships" xmlns:p="http://schemas.openxmlformats.org/presentationml/2006/main">
  <p:tag name="AS_UNIQUEID" val="16635"/>
</p:tagLst>
</file>

<file path=ppt/tags/tag217.xml><?xml version="1.0" encoding="utf-8"?>
<p:tagLst xmlns:a="http://schemas.openxmlformats.org/drawingml/2006/main" xmlns:r="http://schemas.openxmlformats.org/officeDocument/2006/relationships" xmlns:p="http://schemas.openxmlformats.org/presentationml/2006/main">
  <p:tag name="AS_UNIQUEID" val="16642"/>
</p:tagLst>
</file>

<file path=ppt/tags/tag218.xml><?xml version="1.0" encoding="utf-8"?>
<p:tagLst xmlns:a="http://schemas.openxmlformats.org/drawingml/2006/main" xmlns:r="http://schemas.openxmlformats.org/officeDocument/2006/relationships" xmlns:p="http://schemas.openxmlformats.org/presentationml/2006/main">
  <p:tag name="AS_UNIQUEID" val="16643"/>
</p:tagLst>
</file>

<file path=ppt/tags/tag219.xml><?xml version="1.0" encoding="utf-8"?>
<p:tagLst xmlns:a="http://schemas.openxmlformats.org/drawingml/2006/main" xmlns:r="http://schemas.openxmlformats.org/officeDocument/2006/relationships" xmlns:p="http://schemas.openxmlformats.org/presentationml/2006/main">
  <p:tag name="AS_UNIQUEID" val="16644"/>
</p:tagLst>
</file>

<file path=ppt/tags/tag22.xml><?xml version="1.0" encoding="utf-8"?>
<p:tagLst xmlns:a="http://schemas.openxmlformats.org/drawingml/2006/main" xmlns:r="http://schemas.openxmlformats.org/officeDocument/2006/relationships" xmlns:p="http://schemas.openxmlformats.org/presentationml/2006/main">
  <p:tag name="AS_UNIQUEID" val="16329"/>
</p:tagLst>
</file>

<file path=ppt/tags/tag220.xml><?xml version="1.0" encoding="utf-8"?>
<p:tagLst xmlns:a="http://schemas.openxmlformats.org/drawingml/2006/main" xmlns:r="http://schemas.openxmlformats.org/officeDocument/2006/relationships" xmlns:p="http://schemas.openxmlformats.org/presentationml/2006/main">
  <p:tag name="AS_UNIQUEID" val="16645"/>
</p:tagLst>
</file>

<file path=ppt/tags/tag221.xml><?xml version="1.0" encoding="utf-8"?>
<p:tagLst xmlns:a="http://schemas.openxmlformats.org/drawingml/2006/main" xmlns:r="http://schemas.openxmlformats.org/officeDocument/2006/relationships" xmlns:p="http://schemas.openxmlformats.org/presentationml/2006/main">
  <p:tag name="AS_UNIQUEID" val="16646"/>
</p:tagLst>
</file>

<file path=ppt/tags/tag222.xml><?xml version="1.0" encoding="utf-8"?>
<p:tagLst xmlns:a="http://schemas.openxmlformats.org/drawingml/2006/main" xmlns:r="http://schemas.openxmlformats.org/officeDocument/2006/relationships" xmlns:p="http://schemas.openxmlformats.org/presentationml/2006/main">
  <p:tag name="AS_UNIQUEID" val="16647"/>
</p:tagLst>
</file>

<file path=ppt/tags/tag223.xml><?xml version="1.0" encoding="utf-8"?>
<p:tagLst xmlns:a="http://schemas.openxmlformats.org/drawingml/2006/main" xmlns:r="http://schemas.openxmlformats.org/officeDocument/2006/relationships" xmlns:p="http://schemas.openxmlformats.org/presentationml/2006/main">
  <p:tag name="AS_UNIQUEID" val="16648"/>
</p:tagLst>
</file>

<file path=ppt/tags/tag224.xml><?xml version="1.0" encoding="utf-8"?>
<p:tagLst xmlns:a="http://schemas.openxmlformats.org/drawingml/2006/main" xmlns:r="http://schemas.openxmlformats.org/officeDocument/2006/relationships" xmlns:p="http://schemas.openxmlformats.org/presentationml/2006/main">
  <p:tag name="AS_UNIQUEID" val="16649"/>
</p:tagLst>
</file>

<file path=ppt/tags/tag225.xml><?xml version="1.0" encoding="utf-8"?>
<p:tagLst xmlns:a="http://schemas.openxmlformats.org/drawingml/2006/main" xmlns:r="http://schemas.openxmlformats.org/officeDocument/2006/relationships" xmlns:p="http://schemas.openxmlformats.org/presentationml/2006/main">
  <p:tag name="AS_UNIQUEID" val="16650"/>
</p:tagLst>
</file>

<file path=ppt/tags/tag226.xml><?xml version="1.0" encoding="utf-8"?>
<p:tagLst xmlns:a="http://schemas.openxmlformats.org/drawingml/2006/main" xmlns:r="http://schemas.openxmlformats.org/officeDocument/2006/relationships" xmlns:p="http://schemas.openxmlformats.org/presentationml/2006/main">
  <p:tag name="AS_UNIQUEID" val="16651"/>
</p:tagLst>
</file>

<file path=ppt/tags/tag227.xml><?xml version="1.0" encoding="utf-8"?>
<p:tagLst xmlns:a="http://schemas.openxmlformats.org/drawingml/2006/main" xmlns:r="http://schemas.openxmlformats.org/officeDocument/2006/relationships" xmlns:p="http://schemas.openxmlformats.org/presentationml/2006/main">
  <p:tag name="AS_UNIQUEID" val="16631"/>
</p:tagLst>
</file>

<file path=ppt/tags/tag228.xml><?xml version="1.0" encoding="utf-8"?>
<p:tagLst xmlns:a="http://schemas.openxmlformats.org/drawingml/2006/main" xmlns:r="http://schemas.openxmlformats.org/officeDocument/2006/relationships" xmlns:p="http://schemas.openxmlformats.org/presentationml/2006/main">
  <p:tag name="AS_UNIQUEID" val="16632"/>
</p:tagLst>
</file>

<file path=ppt/tags/tag229.xml><?xml version="1.0" encoding="utf-8"?>
<p:tagLst xmlns:a="http://schemas.openxmlformats.org/drawingml/2006/main" xmlns:r="http://schemas.openxmlformats.org/officeDocument/2006/relationships" xmlns:p="http://schemas.openxmlformats.org/presentationml/2006/main">
  <p:tag name="AS_UNIQUEID" val="16633"/>
</p:tagLst>
</file>

<file path=ppt/tags/tag23.xml><?xml version="1.0" encoding="utf-8"?>
<p:tagLst xmlns:a="http://schemas.openxmlformats.org/drawingml/2006/main" xmlns:r="http://schemas.openxmlformats.org/officeDocument/2006/relationships" xmlns:p="http://schemas.openxmlformats.org/presentationml/2006/main">
  <p:tag name="AS_UNIQUEID" val="16335"/>
</p:tagLst>
</file>

<file path=ppt/tags/tag230.xml><?xml version="1.0" encoding="utf-8"?>
<p:tagLst xmlns:a="http://schemas.openxmlformats.org/drawingml/2006/main" xmlns:r="http://schemas.openxmlformats.org/officeDocument/2006/relationships" xmlns:p="http://schemas.openxmlformats.org/presentationml/2006/main">
  <p:tag name="AS_UNIQUEID" val="16657"/>
</p:tagLst>
</file>

<file path=ppt/tags/tag231.xml><?xml version="1.0" encoding="utf-8"?>
<p:tagLst xmlns:a="http://schemas.openxmlformats.org/drawingml/2006/main" xmlns:r="http://schemas.openxmlformats.org/officeDocument/2006/relationships" xmlns:p="http://schemas.openxmlformats.org/presentationml/2006/main">
  <p:tag name="AS_UNIQUEID" val="16692"/>
</p:tagLst>
</file>

<file path=ppt/tags/tag232.xml><?xml version="1.0" encoding="utf-8"?>
<p:tagLst xmlns:a="http://schemas.openxmlformats.org/drawingml/2006/main" xmlns:r="http://schemas.openxmlformats.org/officeDocument/2006/relationships" xmlns:p="http://schemas.openxmlformats.org/presentationml/2006/main">
  <p:tag name="AS_UNIQUEID" val="16693"/>
</p:tagLst>
</file>

<file path=ppt/tags/tag233.xml><?xml version="1.0" encoding="utf-8"?>
<p:tagLst xmlns:a="http://schemas.openxmlformats.org/drawingml/2006/main" xmlns:r="http://schemas.openxmlformats.org/officeDocument/2006/relationships" xmlns:p="http://schemas.openxmlformats.org/presentationml/2006/main">
  <p:tag name="AS_UNIQUEID" val="16662"/>
</p:tagLst>
</file>

<file path=ppt/tags/tag234.xml><?xml version="1.0" encoding="utf-8"?>
<p:tagLst xmlns:a="http://schemas.openxmlformats.org/drawingml/2006/main" xmlns:r="http://schemas.openxmlformats.org/officeDocument/2006/relationships" xmlns:p="http://schemas.openxmlformats.org/presentationml/2006/main">
  <p:tag name="AS_UNIQUEID" val="16663"/>
</p:tagLst>
</file>

<file path=ppt/tags/tag235.xml><?xml version="1.0" encoding="utf-8"?>
<p:tagLst xmlns:a="http://schemas.openxmlformats.org/drawingml/2006/main" xmlns:r="http://schemas.openxmlformats.org/officeDocument/2006/relationships" xmlns:p="http://schemas.openxmlformats.org/presentationml/2006/main">
  <p:tag name="AS_UNIQUEID" val="16664"/>
</p:tagLst>
</file>

<file path=ppt/tags/tag236.xml><?xml version="1.0" encoding="utf-8"?>
<p:tagLst xmlns:a="http://schemas.openxmlformats.org/drawingml/2006/main" xmlns:r="http://schemas.openxmlformats.org/officeDocument/2006/relationships" xmlns:p="http://schemas.openxmlformats.org/presentationml/2006/main">
  <p:tag name="AS_UNIQUEID" val="16665"/>
</p:tagLst>
</file>

<file path=ppt/tags/tag237.xml><?xml version="1.0" encoding="utf-8"?>
<p:tagLst xmlns:a="http://schemas.openxmlformats.org/drawingml/2006/main" xmlns:r="http://schemas.openxmlformats.org/officeDocument/2006/relationships" xmlns:p="http://schemas.openxmlformats.org/presentationml/2006/main">
  <p:tag name="AS_UNIQUEID" val="16668"/>
</p:tagLst>
</file>

<file path=ppt/tags/tag238.xml><?xml version="1.0" encoding="utf-8"?>
<p:tagLst xmlns:a="http://schemas.openxmlformats.org/drawingml/2006/main" xmlns:r="http://schemas.openxmlformats.org/officeDocument/2006/relationships" xmlns:p="http://schemas.openxmlformats.org/presentationml/2006/main">
  <p:tag name="AS_UNIQUEID" val="16671"/>
</p:tagLst>
</file>

<file path=ppt/tags/tag239.xml><?xml version="1.0" encoding="utf-8"?>
<p:tagLst xmlns:a="http://schemas.openxmlformats.org/drawingml/2006/main" xmlns:r="http://schemas.openxmlformats.org/officeDocument/2006/relationships" xmlns:p="http://schemas.openxmlformats.org/presentationml/2006/main">
  <p:tag name="AS_UNIQUEID" val="16672"/>
</p:tagLst>
</file>

<file path=ppt/tags/tag24.xml><?xml version="1.0" encoding="utf-8"?>
<p:tagLst xmlns:a="http://schemas.openxmlformats.org/drawingml/2006/main" xmlns:r="http://schemas.openxmlformats.org/officeDocument/2006/relationships" xmlns:p="http://schemas.openxmlformats.org/presentationml/2006/main">
  <p:tag name="AS_UNIQUEID" val="16330"/>
</p:tagLst>
</file>

<file path=ppt/tags/tag240.xml><?xml version="1.0" encoding="utf-8"?>
<p:tagLst xmlns:a="http://schemas.openxmlformats.org/drawingml/2006/main" xmlns:r="http://schemas.openxmlformats.org/officeDocument/2006/relationships" xmlns:p="http://schemas.openxmlformats.org/presentationml/2006/main">
  <p:tag name="AS_UNIQUEID" val="16673"/>
</p:tagLst>
</file>

<file path=ppt/tags/tag241.xml><?xml version="1.0" encoding="utf-8"?>
<p:tagLst xmlns:a="http://schemas.openxmlformats.org/drawingml/2006/main" xmlns:r="http://schemas.openxmlformats.org/officeDocument/2006/relationships" xmlns:p="http://schemas.openxmlformats.org/presentationml/2006/main">
  <p:tag name="AS_UNIQUEID" val="16674"/>
</p:tagLst>
</file>

<file path=ppt/tags/tag242.xml><?xml version="1.0" encoding="utf-8"?>
<p:tagLst xmlns:a="http://schemas.openxmlformats.org/drawingml/2006/main" xmlns:r="http://schemas.openxmlformats.org/officeDocument/2006/relationships" xmlns:p="http://schemas.openxmlformats.org/presentationml/2006/main">
  <p:tag name="AS_UNIQUEID" val="16675"/>
</p:tagLst>
</file>

<file path=ppt/tags/tag243.xml><?xml version="1.0" encoding="utf-8"?>
<p:tagLst xmlns:a="http://schemas.openxmlformats.org/drawingml/2006/main" xmlns:r="http://schemas.openxmlformats.org/officeDocument/2006/relationships" xmlns:p="http://schemas.openxmlformats.org/presentationml/2006/main">
  <p:tag name="AS_UNIQUEID" val="16676"/>
</p:tagLst>
</file>

<file path=ppt/tags/tag244.xml><?xml version="1.0" encoding="utf-8"?>
<p:tagLst xmlns:a="http://schemas.openxmlformats.org/drawingml/2006/main" xmlns:r="http://schemas.openxmlformats.org/officeDocument/2006/relationships" xmlns:p="http://schemas.openxmlformats.org/presentationml/2006/main">
  <p:tag name="AS_UNIQUEID" val="16677"/>
</p:tagLst>
</file>

<file path=ppt/tags/tag245.xml><?xml version="1.0" encoding="utf-8"?>
<p:tagLst xmlns:a="http://schemas.openxmlformats.org/drawingml/2006/main" xmlns:r="http://schemas.openxmlformats.org/officeDocument/2006/relationships" xmlns:p="http://schemas.openxmlformats.org/presentationml/2006/main">
  <p:tag name="AS_UNIQUEID" val="16678"/>
</p:tagLst>
</file>

<file path=ppt/tags/tag246.xml><?xml version="1.0" encoding="utf-8"?>
<p:tagLst xmlns:a="http://schemas.openxmlformats.org/drawingml/2006/main" xmlns:r="http://schemas.openxmlformats.org/officeDocument/2006/relationships" xmlns:p="http://schemas.openxmlformats.org/presentationml/2006/main">
  <p:tag name="AS_UNIQUEID" val="16679"/>
</p:tagLst>
</file>

<file path=ppt/tags/tag247.xml><?xml version="1.0" encoding="utf-8"?>
<p:tagLst xmlns:a="http://schemas.openxmlformats.org/drawingml/2006/main" xmlns:r="http://schemas.openxmlformats.org/officeDocument/2006/relationships" xmlns:p="http://schemas.openxmlformats.org/presentationml/2006/main">
  <p:tag name="AS_UNIQUEID" val="16680"/>
</p:tagLst>
</file>

<file path=ppt/tags/tag248.xml><?xml version="1.0" encoding="utf-8"?>
<p:tagLst xmlns:a="http://schemas.openxmlformats.org/drawingml/2006/main" xmlns:r="http://schemas.openxmlformats.org/officeDocument/2006/relationships" xmlns:p="http://schemas.openxmlformats.org/presentationml/2006/main">
  <p:tag name="AS_UNIQUEID" val="16681"/>
</p:tagLst>
</file>

<file path=ppt/tags/tag249.xml><?xml version="1.0" encoding="utf-8"?>
<p:tagLst xmlns:a="http://schemas.openxmlformats.org/drawingml/2006/main" xmlns:r="http://schemas.openxmlformats.org/officeDocument/2006/relationships" xmlns:p="http://schemas.openxmlformats.org/presentationml/2006/main">
  <p:tag name="AS_UNIQUEID" val="16694"/>
</p:tagLst>
</file>

<file path=ppt/tags/tag25.xml><?xml version="1.0" encoding="utf-8"?>
<p:tagLst xmlns:a="http://schemas.openxmlformats.org/drawingml/2006/main" xmlns:r="http://schemas.openxmlformats.org/officeDocument/2006/relationships" xmlns:p="http://schemas.openxmlformats.org/presentationml/2006/main">
  <p:tag name="AS_UNIQUEID" val="16331"/>
</p:tagLst>
</file>

<file path=ppt/tags/tag250.xml><?xml version="1.0" encoding="utf-8"?>
<p:tagLst xmlns:a="http://schemas.openxmlformats.org/drawingml/2006/main" xmlns:r="http://schemas.openxmlformats.org/officeDocument/2006/relationships" xmlns:p="http://schemas.openxmlformats.org/presentationml/2006/main">
  <p:tag name="AS_UNIQUEID" val="16545"/>
</p:tagLst>
</file>

<file path=ppt/tags/tag251.xml><?xml version="1.0" encoding="utf-8"?>
<p:tagLst xmlns:a="http://schemas.openxmlformats.org/drawingml/2006/main" xmlns:r="http://schemas.openxmlformats.org/officeDocument/2006/relationships" xmlns:p="http://schemas.openxmlformats.org/presentationml/2006/main">
  <p:tag name="AS_UNIQUEID" val="16552"/>
</p:tagLst>
</file>

<file path=ppt/tags/tag252.xml><?xml version="1.0" encoding="utf-8"?>
<p:tagLst xmlns:a="http://schemas.openxmlformats.org/drawingml/2006/main" xmlns:r="http://schemas.openxmlformats.org/officeDocument/2006/relationships" xmlns:p="http://schemas.openxmlformats.org/presentationml/2006/main">
  <p:tag name="AS_UNIQUEID" val="16553"/>
</p:tagLst>
</file>

<file path=ppt/tags/tag253.xml><?xml version="1.0" encoding="utf-8"?>
<p:tagLst xmlns:a="http://schemas.openxmlformats.org/drawingml/2006/main" xmlns:r="http://schemas.openxmlformats.org/officeDocument/2006/relationships" xmlns:p="http://schemas.openxmlformats.org/presentationml/2006/main">
  <p:tag name="AS_UNIQUEID" val="16682"/>
</p:tagLst>
</file>

<file path=ppt/tags/tag254.xml><?xml version="1.0" encoding="utf-8"?>
<p:tagLst xmlns:a="http://schemas.openxmlformats.org/drawingml/2006/main" xmlns:r="http://schemas.openxmlformats.org/officeDocument/2006/relationships" xmlns:p="http://schemas.openxmlformats.org/presentationml/2006/main">
  <p:tag name="AS_UNIQUEID" val="16683"/>
</p:tagLst>
</file>

<file path=ppt/tags/tag255.xml><?xml version="1.0" encoding="utf-8"?>
<p:tagLst xmlns:a="http://schemas.openxmlformats.org/drawingml/2006/main" xmlns:r="http://schemas.openxmlformats.org/officeDocument/2006/relationships" xmlns:p="http://schemas.openxmlformats.org/presentationml/2006/main">
  <p:tag name="AS_UNIQUEID" val="16684"/>
</p:tagLst>
</file>

<file path=ppt/tags/tag256.xml><?xml version="1.0" encoding="utf-8"?>
<p:tagLst xmlns:a="http://schemas.openxmlformats.org/drawingml/2006/main" xmlns:r="http://schemas.openxmlformats.org/officeDocument/2006/relationships" xmlns:p="http://schemas.openxmlformats.org/presentationml/2006/main">
  <p:tag name="AS_UNIQUEID" val="16685"/>
</p:tagLst>
</file>

<file path=ppt/tags/tag257.xml><?xml version="1.0" encoding="utf-8"?>
<p:tagLst xmlns:a="http://schemas.openxmlformats.org/drawingml/2006/main" xmlns:r="http://schemas.openxmlformats.org/officeDocument/2006/relationships" xmlns:p="http://schemas.openxmlformats.org/presentationml/2006/main">
  <p:tag name="AS_UNIQUEID" val="16686"/>
</p:tagLst>
</file>

<file path=ppt/tags/tag258.xml><?xml version="1.0" encoding="utf-8"?>
<p:tagLst xmlns:a="http://schemas.openxmlformats.org/drawingml/2006/main" xmlns:r="http://schemas.openxmlformats.org/officeDocument/2006/relationships" xmlns:p="http://schemas.openxmlformats.org/presentationml/2006/main">
  <p:tag name="AS_UNIQUEID" val="16669"/>
</p:tagLst>
</file>

<file path=ppt/tags/tag259.xml><?xml version="1.0" encoding="utf-8"?>
<p:tagLst xmlns:a="http://schemas.openxmlformats.org/drawingml/2006/main" xmlns:r="http://schemas.openxmlformats.org/officeDocument/2006/relationships" xmlns:p="http://schemas.openxmlformats.org/presentationml/2006/main">
  <p:tag name="AS_UNIQUEID" val="16670"/>
</p:tagLst>
</file>

<file path=ppt/tags/tag26.xml><?xml version="1.0" encoding="utf-8"?>
<p:tagLst xmlns:a="http://schemas.openxmlformats.org/drawingml/2006/main" xmlns:r="http://schemas.openxmlformats.org/officeDocument/2006/relationships" xmlns:p="http://schemas.openxmlformats.org/presentationml/2006/main">
  <p:tag name="AS_UNIQUEID" val="16332"/>
</p:tagLst>
</file>

<file path=ppt/tags/tag260.xml><?xml version="1.0" encoding="utf-8"?>
<p:tagLst xmlns:a="http://schemas.openxmlformats.org/drawingml/2006/main" xmlns:r="http://schemas.openxmlformats.org/officeDocument/2006/relationships" xmlns:p="http://schemas.openxmlformats.org/presentationml/2006/main">
  <p:tag name="AS_UNIQUEID" val="16666"/>
</p:tagLst>
</file>

<file path=ppt/tags/tag261.xml><?xml version="1.0" encoding="utf-8"?>
<p:tagLst xmlns:a="http://schemas.openxmlformats.org/drawingml/2006/main" xmlns:r="http://schemas.openxmlformats.org/officeDocument/2006/relationships" xmlns:p="http://schemas.openxmlformats.org/presentationml/2006/main">
  <p:tag name="AS_UNIQUEID" val="16667"/>
</p:tagLst>
</file>

<file path=ppt/tags/tag262.xml><?xml version="1.0" encoding="utf-8"?>
<p:tagLst xmlns:a="http://schemas.openxmlformats.org/drawingml/2006/main" xmlns:r="http://schemas.openxmlformats.org/officeDocument/2006/relationships" xmlns:p="http://schemas.openxmlformats.org/presentationml/2006/main">
  <p:tag name="AS_UNIQUEID" val="16653"/>
</p:tagLst>
</file>

<file path=ppt/tags/tag263.xml><?xml version="1.0" encoding="utf-8"?>
<p:tagLst xmlns:a="http://schemas.openxmlformats.org/drawingml/2006/main" xmlns:r="http://schemas.openxmlformats.org/officeDocument/2006/relationships" xmlns:p="http://schemas.openxmlformats.org/presentationml/2006/main">
  <p:tag name="AS_UNIQUEID" val="16654"/>
</p:tagLst>
</file>

<file path=ppt/tags/tag264.xml><?xml version="1.0" encoding="utf-8"?>
<p:tagLst xmlns:a="http://schemas.openxmlformats.org/drawingml/2006/main" xmlns:r="http://schemas.openxmlformats.org/officeDocument/2006/relationships" xmlns:p="http://schemas.openxmlformats.org/presentationml/2006/main">
  <p:tag name="AS_UNIQUEID" val="16655"/>
</p:tagLst>
</file>

<file path=ppt/tags/tag265.xml><?xml version="1.0" encoding="utf-8"?>
<p:tagLst xmlns:a="http://schemas.openxmlformats.org/drawingml/2006/main" xmlns:r="http://schemas.openxmlformats.org/officeDocument/2006/relationships" xmlns:p="http://schemas.openxmlformats.org/presentationml/2006/main">
  <p:tag name="AS_UNIQUEID" val="16700"/>
</p:tagLst>
</file>

<file path=ppt/tags/tag266.xml><?xml version="1.0" encoding="utf-8"?>
<p:tagLst xmlns:a="http://schemas.openxmlformats.org/drawingml/2006/main" xmlns:r="http://schemas.openxmlformats.org/officeDocument/2006/relationships" xmlns:p="http://schemas.openxmlformats.org/presentationml/2006/main">
  <p:tag name="AS_UNIQUEID" val="16737"/>
</p:tagLst>
</file>

<file path=ppt/tags/tag267.xml><?xml version="1.0" encoding="utf-8"?>
<p:tagLst xmlns:a="http://schemas.openxmlformats.org/drawingml/2006/main" xmlns:r="http://schemas.openxmlformats.org/officeDocument/2006/relationships" xmlns:p="http://schemas.openxmlformats.org/presentationml/2006/main">
  <p:tag name="AS_UNIQUEID" val="16738"/>
</p:tagLst>
</file>

<file path=ppt/tags/tag268.xml><?xml version="1.0" encoding="utf-8"?>
<p:tagLst xmlns:a="http://schemas.openxmlformats.org/drawingml/2006/main" xmlns:r="http://schemas.openxmlformats.org/officeDocument/2006/relationships" xmlns:p="http://schemas.openxmlformats.org/presentationml/2006/main">
  <p:tag name="AS_UNIQUEID" val="16701"/>
</p:tagLst>
</file>

<file path=ppt/tags/tag269.xml><?xml version="1.0" encoding="utf-8"?>
<p:tagLst xmlns:a="http://schemas.openxmlformats.org/drawingml/2006/main" xmlns:r="http://schemas.openxmlformats.org/officeDocument/2006/relationships" xmlns:p="http://schemas.openxmlformats.org/presentationml/2006/main">
  <p:tag name="AS_UNIQUEID" val="16702"/>
</p:tagLst>
</file>

<file path=ppt/tags/tag27.xml><?xml version="1.0" encoding="utf-8"?>
<p:tagLst xmlns:a="http://schemas.openxmlformats.org/drawingml/2006/main" xmlns:r="http://schemas.openxmlformats.org/officeDocument/2006/relationships" xmlns:p="http://schemas.openxmlformats.org/presentationml/2006/main">
  <p:tag name="AS_UNIQUEID" val="16326"/>
</p:tagLst>
</file>

<file path=ppt/tags/tag270.xml><?xml version="1.0" encoding="utf-8"?>
<p:tagLst xmlns:a="http://schemas.openxmlformats.org/drawingml/2006/main" xmlns:r="http://schemas.openxmlformats.org/officeDocument/2006/relationships" xmlns:p="http://schemas.openxmlformats.org/presentationml/2006/main">
  <p:tag name="AS_UNIQUEID" val="16703"/>
</p:tagLst>
</file>

<file path=ppt/tags/tag271.xml><?xml version="1.0" encoding="utf-8"?>
<p:tagLst xmlns:a="http://schemas.openxmlformats.org/drawingml/2006/main" xmlns:r="http://schemas.openxmlformats.org/officeDocument/2006/relationships" xmlns:p="http://schemas.openxmlformats.org/presentationml/2006/main">
  <p:tag name="AS_UNIQUEID" val="16704"/>
</p:tagLst>
</file>

<file path=ppt/tags/tag272.xml><?xml version="1.0" encoding="utf-8"?>
<p:tagLst xmlns:a="http://schemas.openxmlformats.org/drawingml/2006/main" xmlns:r="http://schemas.openxmlformats.org/officeDocument/2006/relationships" xmlns:p="http://schemas.openxmlformats.org/presentationml/2006/main">
  <p:tag name="AS_UNIQUEID" val="16705"/>
</p:tagLst>
</file>

<file path=ppt/tags/tag273.xml><?xml version="1.0" encoding="utf-8"?>
<p:tagLst xmlns:a="http://schemas.openxmlformats.org/drawingml/2006/main" xmlns:r="http://schemas.openxmlformats.org/officeDocument/2006/relationships" xmlns:p="http://schemas.openxmlformats.org/presentationml/2006/main">
  <p:tag name="AS_UNIQUEID" val="16706"/>
</p:tagLst>
</file>

<file path=ppt/tags/tag274.xml><?xml version="1.0" encoding="utf-8"?>
<p:tagLst xmlns:a="http://schemas.openxmlformats.org/drawingml/2006/main" xmlns:r="http://schemas.openxmlformats.org/officeDocument/2006/relationships" xmlns:p="http://schemas.openxmlformats.org/presentationml/2006/main">
  <p:tag name="AS_UNIQUEID" val="16707"/>
</p:tagLst>
</file>

<file path=ppt/tags/tag275.xml><?xml version="1.0" encoding="utf-8"?>
<p:tagLst xmlns:a="http://schemas.openxmlformats.org/drawingml/2006/main" xmlns:r="http://schemas.openxmlformats.org/officeDocument/2006/relationships" xmlns:p="http://schemas.openxmlformats.org/presentationml/2006/main">
  <p:tag name="AS_UNIQUEID" val="16708"/>
</p:tagLst>
</file>

<file path=ppt/tags/tag276.xml><?xml version="1.0" encoding="utf-8"?>
<p:tagLst xmlns:a="http://schemas.openxmlformats.org/drawingml/2006/main" xmlns:r="http://schemas.openxmlformats.org/officeDocument/2006/relationships" xmlns:p="http://schemas.openxmlformats.org/presentationml/2006/main">
  <p:tag name="AS_UNIQUEID" val="16709"/>
</p:tagLst>
</file>

<file path=ppt/tags/tag277.xml><?xml version="1.0" encoding="utf-8"?>
<p:tagLst xmlns:a="http://schemas.openxmlformats.org/drawingml/2006/main" xmlns:r="http://schemas.openxmlformats.org/officeDocument/2006/relationships" xmlns:p="http://schemas.openxmlformats.org/presentationml/2006/main">
  <p:tag name="AS_UNIQUEID" val="16711"/>
</p:tagLst>
</file>

<file path=ppt/tags/tag278.xml><?xml version="1.0" encoding="utf-8"?>
<p:tagLst xmlns:a="http://schemas.openxmlformats.org/drawingml/2006/main" xmlns:r="http://schemas.openxmlformats.org/officeDocument/2006/relationships" xmlns:p="http://schemas.openxmlformats.org/presentationml/2006/main">
  <p:tag name="AS_UNIQUEID" val="16714"/>
</p:tagLst>
</file>

<file path=ppt/tags/tag279.xml><?xml version="1.0" encoding="utf-8"?>
<p:tagLst xmlns:a="http://schemas.openxmlformats.org/drawingml/2006/main" xmlns:r="http://schemas.openxmlformats.org/officeDocument/2006/relationships" xmlns:p="http://schemas.openxmlformats.org/presentationml/2006/main">
  <p:tag name="AS_UNIQUEID" val="16715"/>
</p:tagLst>
</file>

<file path=ppt/tags/tag28.xml><?xml version="1.0" encoding="utf-8"?>
<p:tagLst xmlns:a="http://schemas.openxmlformats.org/drawingml/2006/main" xmlns:r="http://schemas.openxmlformats.org/officeDocument/2006/relationships" xmlns:p="http://schemas.openxmlformats.org/presentationml/2006/main">
  <p:tag name="AS_UNIQUEID" val="16327"/>
</p:tagLst>
</file>

<file path=ppt/tags/tag280.xml><?xml version="1.0" encoding="utf-8"?>
<p:tagLst xmlns:a="http://schemas.openxmlformats.org/drawingml/2006/main" xmlns:r="http://schemas.openxmlformats.org/officeDocument/2006/relationships" xmlns:p="http://schemas.openxmlformats.org/presentationml/2006/main">
  <p:tag name="AS_UNIQUEID" val="16721"/>
</p:tagLst>
</file>

<file path=ppt/tags/tag281.xml><?xml version="1.0" encoding="utf-8"?>
<p:tagLst xmlns:a="http://schemas.openxmlformats.org/drawingml/2006/main" xmlns:r="http://schemas.openxmlformats.org/officeDocument/2006/relationships" xmlns:p="http://schemas.openxmlformats.org/presentationml/2006/main">
  <p:tag name="AS_UNIQUEID" val="16722"/>
</p:tagLst>
</file>

<file path=ppt/tags/tag282.xml><?xml version="1.0" encoding="utf-8"?>
<p:tagLst xmlns:a="http://schemas.openxmlformats.org/drawingml/2006/main" xmlns:r="http://schemas.openxmlformats.org/officeDocument/2006/relationships" xmlns:p="http://schemas.openxmlformats.org/presentationml/2006/main">
  <p:tag name="AS_UNIQUEID" val="16723"/>
</p:tagLst>
</file>

<file path=ppt/tags/tag283.xml><?xml version="1.0" encoding="utf-8"?>
<p:tagLst xmlns:a="http://schemas.openxmlformats.org/drawingml/2006/main" xmlns:r="http://schemas.openxmlformats.org/officeDocument/2006/relationships" xmlns:p="http://schemas.openxmlformats.org/presentationml/2006/main">
  <p:tag name="AS_UNIQUEID" val="16724"/>
</p:tagLst>
</file>

<file path=ppt/tags/tag284.xml><?xml version="1.0" encoding="utf-8"?>
<p:tagLst xmlns:a="http://schemas.openxmlformats.org/drawingml/2006/main" xmlns:r="http://schemas.openxmlformats.org/officeDocument/2006/relationships" xmlns:p="http://schemas.openxmlformats.org/presentationml/2006/main">
  <p:tag name="AS_UNIQUEID" val="16733"/>
</p:tagLst>
</file>

<file path=ppt/tags/tag285.xml><?xml version="1.0" encoding="utf-8"?>
<p:tagLst xmlns:a="http://schemas.openxmlformats.org/drawingml/2006/main" xmlns:r="http://schemas.openxmlformats.org/officeDocument/2006/relationships" xmlns:p="http://schemas.openxmlformats.org/presentationml/2006/main">
  <p:tag name="AS_UNIQUEID" val="16736"/>
</p:tagLst>
</file>

<file path=ppt/tags/tag286.xml><?xml version="1.0" encoding="utf-8"?>
<p:tagLst xmlns:a="http://schemas.openxmlformats.org/drawingml/2006/main" xmlns:r="http://schemas.openxmlformats.org/officeDocument/2006/relationships" xmlns:p="http://schemas.openxmlformats.org/presentationml/2006/main">
  <p:tag name="AS_UNIQUEID" val="16739"/>
</p:tagLst>
</file>

<file path=ppt/tags/tag287.xml><?xml version="1.0" encoding="utf-8"?>
<p:tagLst xmlns:a="http://schemas.openxmlformats.org/drawingml/2006/main" xmlns:r="http://schemas.openxmlformats.org/officeDocument/2006/relationships" xmlns:p="http://schemas.openxmlformats.org/presentationml/2006/main">
  <p:tag name="AS_UNIQUEID" val="16734"/>
</p:tagLst>
</file>

<file path=ppt/tags/tag288.xml><?xml version="1.0" encoding="utf-8"?>
<p:tagLst xmlns:a="http://schemas.openxmlformats.org/drawingml/2006/main" xmlns:r="http://schemas.openxmlformats.org/officeDocument/2006/relationships" xmlns:p="http://schemas.openxmlformats.org/presentationml/2006/main">
  <p:tag name="AS_UNIQUEID" val="16735"/>
</p:tagLst>
</file>

<file path=ppt/tags/tag289.xml><?xml version="1.0" encoding="utf-8"?>
<p:tagLst xmlns:a="http://schemas.openxmlformats.org/drawingml/2006/main" xmlns:r="http://schemas.openxmlformats.org/officeDocument/2006/relationships" xmlns:p="http://schemas.openxmlformats.org/presentationml/2006/main">
  <p:tag name="AS_UNIQUEID" val="16725"/>
</p:tagLst>
</file>

<file path=ppt/tags/tag29.xml><?xml version="1.0" encoding="utf-8"?>
<p:tagLst xmlns:a="http://schemas.openxmlformats.org/drawingml/2006/main" xmlns:r="http://schemas.openxmlformats.org/officeDocument/2006/relationships" xmlns:p="http://schemas.openxmlformats.org/presentationml/2006/main">
  <p:tag name="AS_UNIQUEID" val="16328"/>
</p:tagLst>
</file>

<file path=ppt/tags/tag290.xml><?xml version="1.0" encoding="utf-8"?>
<p:tagLst xmlns:a="http://schemas.openxmlformats.org/drawingml/2006/main" xmlns:r="http://schemas.openxmlformats.org/officeDocument/2006/relationships" xmlns:p="http://schemas.openxmlformats.org/presentationml/2006/main">
  <p:tag name="AS_UNIQUEID" val="16726"/>
</p:tagLst>
</file>

<file path=ppt/tags/tag291.xml><?xml version="1.0" encoding="utf-8"?>
<p:tagLst xmlns:a="http://schemas.openxmlformats.org/drawingml/2006/main" xmlns:r="http://schemas.openxmlformats.org/officeDocument/2006/relationships" xmlns:p="http://schemas.openxmlformats.org/presentationml/2006/main">
  <p:tag name="AS_UNIQUEID" val="16727"/>
</p:tagLst>
</file>

<file path=ppt/tags/tag292.xml><?xml version="1.0" encoding="utf-8"?>
<p:tagLst xmlns:a="http://schemas.openxmlformats.org/drawingml/2006/main" xmlns:r="http://schemas.openxmlformats.org/officeDocument/2006/relationships" xmlns:p="http://schemas.openxmlformats.org/presentationml/2006/main">
  <p:tag name="AS_UNIQUEID" val="16728"/>
</p:tagLst>
</file>

<file path=ppt/tags/tag293.xml><?xml version="1.0" encoding="utf-8"?>
<p:tagLst xmlns:a="http://schemas.openxmlformats.org/drawingml/2006/main" xmlns:r="http://schemas.openxmlformats.org/officeDocument/2006/relationships" xmlns:p="http://schemas.openxmlformats.org/presentationml/2006/main">
  <p:tag name="AS_UNIQUEID" val="16729"/>
</p:tagLst>
</file>

<file path=ppt/tags/tag294.xml><?xml version="1.0" encoding="utf-8"?>
<p:tagLst xmlns:a="http://schemas.openxmlformats.org/drawingml/2006/main" xmlns:r="http://schemas.openxmlformats.org/officeDocument/2006/relationships" xmlns:p="http://schemas.openxmlformats.org/presentationml/2006/main">
  <p:tag name="AS_UNIQUEID" val="16730"/>
</p:tagLst>
</file>

<file path=ppt/tags/tag295.xml><?xml version="1.0" encoding="utf-8"?>
<p:tagLst xmlns:a="http://schemas.openxmlformats.org/drawingml/2006/main" xmlns:r="http://schemas.openxmlformats.org/officeDocument/2006/relationships" xmlns:p="http://schemas.openxmlformats.org/presentationml/2006/main">
  <p:tag name="AS_UNIQUEID" val="16731"/>
</p:tagLst>
</file>

<file path=ppt/tags/tag296.xml><?xml version="1.0" encoding="utf-8"?>
<p:tagLst xmlns:a="http://schemas.openxmlformats.org/drawingml/2006/main" xmlns:r="http://schemas.openxmlformats.org/officeDocument/2006/relationships" xmlns:p="http://schemas.openxmlformats.org/presentationml/2006/main">
  <p:tag name="AS_UNIQUEID" val="16732"/>
</p:tagLst>
</file>

<file path=ppt/tags/tag297.xml><?xml version="1.0" encoding="utf-8"?>
<p:tagLst xmlns:a="http://schemas.openxmlformats.org/drawingml/2006/main" xmlns:r="http://schemas.openxmlformats.org/officeDocument/2006/relationships" xmlns:p="http://schemas.openxmlformats.org/presentationml/2006/main">
  <p:tag name="AS_UNIQUEID" val="16712"/>
</p:tagLst>
</file>

<file path=ppt/tags/tag298.xml><?xml version="1.0" encoding="utf-8"?>
<p:tagLst xmlns:a="http://schemas.openxmlformats.org/drawingml/2006/main" xmlns:r="http://schemas.openxmlformats.org/officeDocument/2006/relationships" xmlns:p="http://schemas.openxmlformats.org/presentationml/2006/main">
  <p:tag name="AS_UNIQUEID" val="16713"/>
</p:tagLst>
</file>

<file path=ppt/tags/tag299.xml><?xml version="1.0" encoding="utf-8"?>
<p:tagLst xmlns:a="http://schemas.openxmlformats.org/drawingml/2006/main" xmlns:r="http://schemas.openxmlformats.org/officeDocument/2006/relationships" xmlns:p="http://schemas.openxmlformats.org/presentationml/2006/main">
  <p:tag name="AS_UNIQUEID" val="16696"/>
</p:tagLst>
</file>

<file path=ppt/tags/tag3.xml><?xml version="1.0" encoding="utf-8"?>
<p:tagLst xmlns:a="http://schemas.openxmlformats.org/drawingml/2006/main" xmlns:r="http://schemas.openxmlformats.org/officeDocument/2006/relationships" xmlns:p="http://schemas.openxmlformats.org/presentationml/2006/main">
  <p:tag name="AS_UNIQUEID" val="16132"/>
</p:tagLst>
</file>

<file path=ppt/tags/tag30.xml><?xml version="1.0" encoding="utf-8"?>
<p:tagLst xmlns:a="http://schemas.openxmlformats.org/drawingml/2006/main" xmlns:r="http://schemas.openxmlformats.org/officeDocument/2006/relationships" xmlns:p="http://schemas.openxmlformats.org/presentationml/2006/main">
  <p:tag name="AS_UNIQUEID" val="16322"/>
</p:tagLst>
</file>

<file path=ppt/tags/tag300.xml><?xml version="1.0" encoding="utf-8"?>
<p:tagLst xmlns:a="http://schemas.openxmlformats.org/drawingml/2006/main" xmlns:r="http://schemas.openxmlformats.org/officeDocument/2006/relationships" xmlns:p="http://schemas.openxmlformats.org/presentationml/2006/main">
  <p:tag name="AS_UNIQUEID" val="16697"/>
</p:tagLst>
</file>

<file path=ppt/tags/tag301.xml><?xml version="1.0" encoding="utf-8"?>
<p:tagLst xmlns:a="http://schemas.openxmlformats.org/drawingml/2006/main" xmlns:r="http://schemas.openxmlformats.org/officeDocument/2006/relationships" xmlns:p="http://schemas.openxmlformats.org/presentationml/2006/main">
  <p:tag name="AS_UNIQUEID" val="16698"/>
</p:tagLst>
</file>

<file path=ppt/tags/tag302.xml><?xml version="1.0" encoding="utf-8"?>
<p:tagLst xmlns:a="http://schemas.openxmlformats.org/drawingml/2006/main" xmlns:r="http://schemas.openxmlformats.org/officeDocument/2006/relationships" xmlns:p="http://schemas.openxmlformats.org/presentationml/2006/main">
  <p:tag name="AS_UNIQUEID" val="16745"/>
</p:tagLst>
</file>

<file path=ppt/tags/tag303.xml><?xml version="1.0" encoding="utf-8"?>
<p:tagLst xmlns:a="http://schemas.openxmlformats.org/drawingml/2006/main" xmlns:r="http://schemas.openxmlformats.org/officeDocument/2006/relationships" xmlns:p="http://schemas.openxmlformats.org/presentationml/2006/main">
  <p:tag name="AS_UNIQUEID" val="16787"/>
</p:tagLst>
</file>

<file path=ppt/tags/tag304.xml><?xml version="1.0" encoding="utf-8"?>
<p:tagLst xmlns:a="http://schemas.openxmlformats.org/drawingml/2006/main" xmlns:r="http://schemas.openxmlformats.org/officeDocument/2006/relationships" xmlns:p="http://schemas.openxmlformats.org/presentationml/2006/main">
  <p:tag name="AS_UNIQUEID" val="16788"/>
</p:tagLst>
</file>

<file path=ppt/tags/tag305.xml><?xml version="1.0" encoding="utf-8"?>
<p:tagLst xmlns:a="http://schemas.openxmlformats.org/drawingml/2006/main" xmlns:r="http://schemas.openxmlformats.org/officeDocument/2006/relationships" xmlns:p="http://schemas.openxmlformats.org/presentationml/2006/main">
  <p:tag name="AS_UNIQUEID" val="16750"/>
</p:tagLst>
</file>

<file path=ppt/tags/tag306.xml><?xml version="1.0" encoding="utf-8"?>
<p:tagLst xmlns:a="http://schemas.openxmlformats.org/drawingml/2006/main" xmlns:r="http://schemas.openxmlformats.org/officeDocument/2006/relationships" xmlns:p="http://schemas.openxmlformats.org/presentationml/2006/main">
  <p:tag name="AS_UNIQUEID" val="16751"/>
</p:tagLst>
</file>

<file path=ppt/tags/tag307.xml><?xml version="1.0" encoding="utf-8"?>
<p:tagLst xmlns:a="http://schemas.openxmlformats.org/drawingml/2006/main" xmlns:r="http://schemas.openxmlformats.org/officeDocument/2006/relationships" xmlns:p="http://schemas.openxmlformats.org/presentationml/2006/main">
  <p:tag name="AS_UNIQUEID" val="16752"/>
</p:tagLst>
</file>

<file path=ppt/tags/tag308.xml><?xml version="1.0" encoding="utf-8"?>
<p:tagLst xmlns:a="http://schemas.openxmlformats.org/drawingml/2006/main" xmlns:r="http://schemas.openxmlformats.org/officeDocument/2006/relationships" xmlns:p="http://schemas.openxmlformats.org/presentationml/2006/main">
  <p:tag name="AS_UNIQUEID" val="16753"/>
</p:tagLst>
</file>

<file path=ppt/tags/tag309.xml><?xml version="1.0" encoding="utf-8"?>
<p:tagLst xmlns:a="http://schemas.openxmlformats.org/drawingml/2006/main" xmlns:r="http://schemas.openxmlformats.org/officeDocument/2006/relationships" xmlns:p="http://schemas.openxmlformats.org/presentationml/2006/main">
  <p:tag name="AS_UNIQUEID" val="16754"/>
</p:tagLst>
</file>

<file path=ppt/tags/tag31.xml><?xml version="1.0" encoding="utf-8"?>
<p:tagLst xmlns:a="http://schemas.openxmlformats.org/drawingml/2006/main" xmlns:r="http://schemas.openxmlformats.org/officeDocument/2006/relationships" xmlns:p="http://schemas.openxmlformats.org/presentationml/2006/main">
  <p:tag name="AS_UNIQUEID" val="16323"/>
</p:tagLst>
</file>

<file path=ppt/tags/tag310.xml><?xml version="1.0" encoding="utf-8"?>
<p:tagLst xmlns:a="http://schemas.openxmlformats.org/drawingml/2006/main" xmlns:r="http://schemas.openxmlformats.org/officeDocument/2006/relationships" xmlns:p="http://schemas.openxmlformats.org/presentationml/2006/main">
  <p:tag name="AS_UNIQUEID" val="16755"/>
</p:tagLst>
</file>

<file path=ppt/tags/tag311.xml><?xml version="1.0" encoding="utf-8"?>
<p:tagLst xmlns:a="http://schemas.openxmlformats.org/drawingml/2006/main" xmlns:r="http://schemas.openxmlformats.org/officeDocument/2006/relationships" xmlns:p="http://schemas.openxmlformats.org/presentationml/2006/main">
  <p:tag name="AS_UNIQUEID" val="16756"/>
</p:tagLst>
</file>

<file path=ppt/tags/tag312.xml><?xml version="1.0" encoding="utf-8"?>
<p:tagLst xmlns:a="http://schemas.openxmlformats.org/drawingml/2006/main" xmlns:r="http://schemas.openxmlformats.org/officeDocument/2006/relationships" xmlns:p="http://schemas.openxmlformats.org/presentationml/2006/main">
  <p:tag name="AS_UNIQUEID" val="16757"/>
</p:tagLst>
</file>

<file path=ppt/tags/tag313.xml><?xml version="1.0" encoding="utf-8"?>
<p:tagLst xmlns:a="http://schemas.openxmlformats.org/drawingml/2006/main" xmlns:r="http://schemas.openxmlformats.org/officeDocument/2006/relationships" xmlns:p="http://schemas.openxmlformats.org/presentationml/2006/main">
  <p:tag name="AS_UNIQUEID" val="16758"/>
</p:tagLst>
</file>

<file path=ppt/tags/tag314.xml><?xml version="1.0" encoding="utf-8"?>
<p:tagLst xmlns:a="http://schemas.openxmlformats.org/drawingml/2006/main" xmlns:r="http://schemas.openxmlformats.org/officeDocument/2006/relationships" xmlns:p="http://schemas.openxmlformats.org/presentationml/2006/main">
  <p:tag name="AS_UNIQUEID" val="16759"/>
</p:tagLst>
</file>

<file path=ppt/tags/tag315.xml><?xml version="1.0" encoding="utf-8"?>
<p:tagLst xmlns:a="http://schemas.openxmlformats.org/drawingml/2006/main" xmlns:r="http://schemas.openxmlformats.org/officeDocument/2006/relationships" xmlns:p="http://schemas.openxmlformats.org/presentationml/2006/main">
  <p:tag name="AS_UNIQUEID" val="16760"/>
</p:tagLst>
</file>

<file path=ppt/tags/tag316.xml><?xml version="1.0" encoding="utf-8"?>
<p:tagLst xmlns:a="http://schemas.openxmlformats.org/drawingml/2006/main" xmlns:r="http://schemas.openxmlformats.org/officeDocument/2006/relationships" xmlns:p="http://schemas.openxmlformats.org/presentationml/2006/main">
  <p:tag name="AS_UNIQUEID" val="16761"/>
</p:tagLst>
</file>

<file path=ppt/tags/tag317.xml><?xml version="1.0" encoding="utf-8"?>
<p:tagLst xmlns:a="http://schemas.openxmlformats.org/drawingml/2006/main" xmlns:r="http://schemas.openxmlformats.org/officeDocument/2006/relationships" xmlns:p="http://schemas.openxmlformats.org/presentationml/2006/main">
  <p:tag name="AS_UNIQUEID" val="16762"/>
</p:tagLst>
</file>

<file path=ppt/tags/tag318.xml><?xml version="1.0" encoding="utf-8"?>
<p:tagLst xmlns:a="http://schemas.openxmlformats.org/drawingml/2006/main" xmlns:r="http://schemas.openxmlformats.org/officeDocument/2006/relationships" xmlns:p="http://schemas.openxmlformats.org/presentationml/2006/main">
  <p:tag name="AS_UNIQUEID" val="16763"/>
</p:tagLst>
</file>

<file path=ppt/tags/tag319.xml><?xml version="1.0" encoding="utf-8"?>
<p:tagLst xmlns:a="http://schemas.openxmlformats.org/drawingml/2006/main" xmlns:r="http://schemas.openxmlformats.org/officeDocument/2006/relationships" xmlns:p="http://schemas.openxmlformats.org/presentationml/2006/main">
  <p:tag name="AS_UNIQUEID" val="16764"/>
</p:tagLst>
</file>

<file path=ppt/tags/tag32.xml><?xml version="1.0" encoding="utf-8"?>
<p:tagLst xmlns:a="http://schemas.openxmlformats.org/drawingml/2006/main" xmlns:r="http://schemas.openxmlformats.org/officeDocument/2006/relationships" xmlns:p="http://schemas.openxmlformats.org/presentationml/2006/main">
  <p:tag name="AS_UNIQUEID" val="16324"/>
</p:tagLst>
</file>

<file path=ppt/tags/tag320.xml><?xml version="1.0" encoding="utf-8"?>
<p:tagLst xmlns:a="http://schemas.openxmlformats.org/drawingml/2006/main" xmlns:r="http://schemas.openxmlformats.org/officeDocument/2006/relationships" xmlns:p="http://schemas.openxmlformats.org/presentationml/2006/main">
  <p:tag name="AS_UNIQUEID" val="16765"/>
</p:tagLst>
</file>

<file path=ppt/tags/tag321.xml><?xml version="1.0" encoding="utf-8"?>
<p:tagLst xmlns:a="http://schemas.openxmlformats.org/drawingml/2006/main" xmlns:r="http://schemas.openxmlformats.org/officeDocument/2006/relationships" xmlns:p="http://schemas.openxmlformats.org/presentationml/2006/main">
  <p:tag name="AS_UNIQUEID" val="16766"/>
</p:tagLst>
</file>

<file path=ppt/tags/tag322.xml><?xml version="1.0" encoding="utf-8"?>
<p:tagLst xmlns:a="http://schemas.openxmlformats.org/drawingml/2006/main" xmlns:r="http://schemas.openxmlformats.org/officeDocument/2006/relationships" xmlns:p="http://schemas.openxmlformats.org/presentationml/2006/main">
  <p:tag name="AS_UNIQUEID" val="16775"/>
</p:tagLst>
</file>

<file path=ppt/tags/tag323.xml><?xml version="1.0" encoding="utf-8"?>
<p:tagLst xmlns:a="http://schemas.openxmlformats.org/drawingml/2006/main" xmlns:r="http://schemas.openxmlformats.org/officeDocument/2006/relationships" xmlns:p="http://schemas.openxmlformats.org/presentationml/2006/main">
  <p:tag name="AS_UNIQUEID" val="16778"/>
</p:tagLst>
</file>

<file path=ppt/tags/tag324.xml><?xml version="1.0" encoding="utf-8"?>
<p:tagLst xmlns:a="http://schemas.openxmlformats.org/drawingml/2006/main" xmlns:r="http://schemas.openxmlformats.org/officeDocument/2006/relationships" xmlns:p="http://schemas.openxmlformats.org/presentationml/2006/main">
  <p:tag name="AS_UNIQUEID" val="16781"/>
</p:tagLst>
</file>

<file path=ppt/tags/tag325.xml><?xml version="1.0" encoding="utf-8"?>
<p:tagLst xmlns:a="http://schemas.openxmlformats.org/drawingml/2006/main" xmlns:r="http://schemas.openxmlformats.org/officeDocument/2006/relationships" xmlns:p="http://schemas.openxmlformats.org/presentationml/2006/main">
  <p:tag name="AS_UNIQUEID" val="16789"/>
</p:tagLst>
</file>

<file path=ppt/tags/tag326.xml><?xml version="1.0" encoding="utf-8"?>
<p:tagLst xmlns:a="http://schemas.openxmlformats.org/drawingml/2006/main" xmlns:r="http://schemas.openxmlformats.org/officeDocument/2006/relationships" xmlns:p="http://schemas.openxmlformats.org/presentationml/2006/main">
  <p:tag name="AS_UNIQUEID" val="16545"/>
</p:tagLst>
</file>

<file path=ppt/tags/tag327.xml><?xml version="1.0" encoding="utf-8"?>
<p:tagLst xmlns:a="http://schemas.openxmlformats.org/drawingml/2006/main" xmlns:r="http://schemas.openxmlformats.org/officeDocument/2006/relationships" xmlns:p="http://schemas.openxmlformats.org/presentationml/2006/main">
  <p:tag name="AS_UNIQUEID" val="16552"/>
</p:tagLst>
</file>

<file path=ppt/tags/tag328.xml><?xml version="1.0" encoding="utf-8"?>
<p:tagLst xmlns:a="http://schemas.openxmlformats.org/drawingml/2006/main" xmlns:r="http://schemas.openxmlformats.org/officeDocument/2006/relationships" xmlns:p="http://schemas.openxmlformats.org/presentationml/2006/main">
  <p:tag name="AS_UNIQUEID" val="16553"/>
</p:tagLst>
</file>

<file path=ppt/tags/tag329.xml><?xml version="1.0" encoding="utf-8"?>
<p:tagLst xmlns:a="http://schemas.openxmlformats.org/drawingml/2006/main" xmlns:r="http://schemas.openxmlformats.org/officeDocument/2006/relationships" xmlns:p="http://schemas.openxmlformats.org/presentationml/2006/main">
  <p:tag name="AS_UNIQUEID" val="16779"/>
</p:tagLst>
</file>

<file path=ppt/tags/tag33.xml><?xml version="1.0" encoding="utf-8"?>
<p:tagLst xmlns:a="http://schemas.openxmlformats.org/drawingml/2006/main" xmlns:r="http://schemas.openxmlformats.org/officeDocument/2006/relationships" xmlns:p="http://schemas.openxmlformats.org/presentationml/2006/main">
  <p:tag name="AS_UNIQUEID" val="16314"/>
</p:tagLst>
</file>

<file path=ppt/tags/tag330.xml><?xml version="1.0" encoding="utf-8"?>
<p:tagLst xmlns:a="http://schemas.openxmlformats.org/drawingml/2006/main" xmlns:r="http://schemas.openxmlformats.org/officeDocument/2006/relationships" xmlns:p="http://schemas.openxmlformats.org/presentationml/2006/main">
  <p:tag name="AS_UNIQUEID" val="16780"/>
</p:tagLst>
</file>

<file path=ppt/tags/tag331.xml><?xml version="1.0" encoding="utf-8"?>
<p:tagLst xmlns:a="http://schemas.openxmlformats.org/drawingml/2006/main" xmlns:r="http://schemas.openxmlformats.org/officeDocument/2006/relationships" xmlns:p="http://schemas.openxmlformats.org/presentationml/2006/main">
  <p:tag name="AS_UNIQUEID" val="16776"/>
</p:tagLst>
</file>

<file path=ppt/tags/tag332.xml><?xml version="1.0" encoding="utf-8"?>
<p:tagLst xmlns:a="http://schemas.openxmlformats.org/drawingml/2006/main" xmlns:r="http://schemas.openxmlformats.org/officeDocument/2006/relationships" xmlns:p="http://schemas.openxmlformats.org/presentationml/2006/main">
  <p:tag name="AS_UNIQUEID" val="16777"/>
</p:tagLst>
</file>

<file path=ppt/tags/tag333.xml><?xml version="1.0" encoding="utf-8"?>
<p:tagLst xmlns:a="http://schemas.openxmlformats.org/drawingml/2006/main" xmlns:r="http://schemas.openxmlformats.org/officeDocument/2006/relationships" xmlns:p="http://schemas.openxmlformats.org/presentationml/2006/main">
  <p:tag name="AS_UNIQUEID" val="16767"/>
</p:tagLst>
</file>

<file path=ppt/tags/tag334.xml><?xml version="1.0" encoding="utf-8"?>
<p:tagLst xmlns:a="http://schemas.openxmlformats.org/drawingml/2006/main" xmlns:r="http://schemas.openxmlformats.org/officeDocument/2006/relationships" xmlns:p="http://schemas.openxmlformats.org/presentationml/2006/main">
  <p:tag name="AS_UNIQUEID" val="16768"/>
</p:tagLst>
</file>

<file path=ppt/tags/tag335.xml><?xml version="1.0" encoding="utf-8"?>
<p:tagLst xmlns:a="http://schemas.openxmlformats.org/drawingml/2006/main" xmlns:r="http://schemas.openxmlformats.org/officeDocument/2006/relationships" xmlns:p="http://schemas.openxmlformats.org/presentationml/2006/main">
  <p:tag name="AS_UNIQUEID" val="16769"/>
</p:tagLst>
</file>

<file path=ppt/tags/tag336.xml><?xml version="1.0" encoding="utf-8"?>
<p:tagLst xmlns:a="http://schemas.openxmlformats.org/drawingml/2006/main" xmlns:r="http://schemas.openxmlformats.org/officeDocument/2006/relationships" xmlns:p="http://schemas.openxmlformats.org/presentationml/2006/main">
  <p:tag name="AS_UNIQUEID" val="16770"/>
</p:tagLst>
</file>

<file path=ppt/tags/tag337.xml><?xml version="1.0" encoding="utf-8"?>
<p:tagLst xmlns:a="http://schemas.openxmlformats.org/drawingml/2006/main" xmlns:r="http://schemas.openxmlformats.org/officeDocument/2006/relationships" xmlns:p="http://schemas.openxmlformats.org/presentationml/2006/main">
  <p:tag name="AS_UNIQUEID" val="16771"/>
</p:tagLst>
</file>

<file path=ppt/tags/tag338.xml><?xml version="1.0" encoding="utf-8"?>
<p:tagLst xmlns:a="http://schemas.openxmlformats.org/drawingml/2006/main" xmlns:r="http://schemas.openxmlformats.org/officeDocument/2006/relationships" xmlns:p="http://schemas.openxmlformats.org/presentationml/2006/main">
  <p:tag name="AS_UNIQUEID" val="16772"/>
</p:tagLst>
</file>

<file path=ppt/tags/tag339.xml><?xml version="1.0" encoding="utf-8"?>
<p:tagLst xmlns:a="http://schemas.openxmlformats.org/drawingml/2006/main" xmlns:r="http://schemas.openxmlformats.org/officeDocument/2006/relationships" xmlns:p="http://schemas.openxmlformats.org/presentationml/2006/main">
  <p:tag name="AS_UNIQUEID" val="16773"/>
</p:tagLst>
</file>

<file path=ppt/tags/tag34.xml><?xml version="1.0" encoding="utf-8"?>
<p:tagLst xmlns:a="http://schemas.openxmlformats.org/drawingml/2006/main" xmlns:r="http://schemas.openxmlformats.org/officeDocument/2006/relationships" xmlns:p="http://schemas.openxmlformats.org/presentationml/2006/main">
  <p:tag name="AS_UNIQUEID" val="16315"/>
</p:tagLst>
</file>

<file path=ppt/tags/tag340.xml><?xml version="1.0" encoding="utf-8"?>
<p:tagLst xmlns:a="http://schemas.openxmlformats.org/drawingml/2006/main" xmlns:r="http://schemas.openxmlformats.org/officeDocument/2006/relationships" xmlns:p="http://schemas.openxmlformats.org/presentationml/2006/main">
  <p:tag name="AS_UNIQUEID" val="16774"/>
</p:tagLst>
</file>

<file path=ppt/tags/tag341.xml><?xml version="1.0" encoding="utf-8"?>
<p:tagLst xmlns:a="http://schemas.openxmlformats.org/drawingml/2006/main" xmlns:r="http://schemas.openxmlformats.org/officeDocument/2006/relationships" xmlns:p="http://schemas.openxmlformats.org/presentationml/2006/main">
  <p:tag name="AS_UNIQUEID" val="16741"/>
</p:tagLst>
</file>

<file path=ppt/tags/tag342.xml><?xml version="1.0" encoding="utf-8"?>
<p:tagLst xmlns:a="http://schemas.openxmlformats.org/drawingml/2006/main" xmlns:r="http://schemas.openxmlformats.org/officeDocument/2006/relationships" xmlns:p="http://schemas.openxmlformats.org/presentationml/2006/main">
  <p:tag name="AS_UNIQUEID" val="16742"/>
</p:tagLst>
</file>

<file path=ppt/tags/tag343.xml><?xml version="1.0" encoding="utf-8"?>
<p:tagLst xmlns:a="http://schemas.openxmlformats.org/drawingml/2006/main" xmlns:r="http://schemas.openxmlformats.org/officeDocument/2006/relationships" xmlns:p="http://schemas.openxmlformats.org/presentationml/2006/main">
  <p:tag name="AS_UNIQUEID" val="16743"/>
</p:tagLst>
</file>

<file path=ppt/tags/tag344.xml><?xml version="1.0" encoding="utf-8"?>
<p:tagLst xmlns:a="http://schemas.openxmlformats.org/drawingml/2006/main" xmlns:r="http://schemas.openxmlformats.org/officeDocument/2006/relationships" xmlns:p="http://schemas.openxmlformats.org/presentationml/2006/main">
  <p:tag name="AS_UNIQUEID" val="16795"/>
</p:tagLst>
</file>

<file path=ppt/tags/tag345.xml><?xml version="1.0" encoding="utf-8"?>
<p:tagLst xmlns:a="http://schemas.openxmlformats.org/drawingml/2006/main" xmlns:r="http://schemas.openxmlformats.org/officeDocument/2006/relationships" xmlns:p="http://schemas.openxmlformats.org/presentationml/2006/main">
  <p:tag name="AS_UNIQUEID" val="16796"/>
</p:tagLst>
</file>

<file path=ppt/tags/tag346.xml><?xml version="1.0" encoding="utf-8"?>
<p:tagLst xmlns:a="http://schemas.openxmlformats.org/drawingml/2006/main" xmlns:r="http://schemas.openxmlformats.org/officeDocument/2006/relationships" xmlns:p="http://schemas.openxmlformats.org/presentationml/2006/main">
  <p:tag name="AS_UNIQUEID" val="16797"/>
</p:tagLst>
</file>

<file path=ppt/tags/tag347.xml><?xml version="1.0" encoding="utf-8"?>
<p:tagLst xmlns:a="http://schemas.openxmlformats.org/drawingml/2006/main" xmlns:r="http://schemas.openxmlformats.org/officeDocument/2006/relationships" xmlns:p="http://schemas.openxmlformats.org/presentationml/2006/main">
  <p:tag name="AS_UNIQUEID" val="16798"/>
</p:tagLst>
</file>

<file path=ppt/tags/tag348.xml><?xml version="1.0" encoding="utf-8"?>
<p:tagLst xmlns:a="http://schemas.openxmlformats.org/drawingml/2006/main" xmlns:r="http://schemas.openxmlformats.org/officeDocument/2006/relationships" xmlns:p="http://schemas.openxmlformats.org/presentationml/2006/main">
  <p:tag name="AS_UNIQUEID" val="16800"/>
</p:tagLst>
</file>

<file path=ppt/tags/tag349.xml><?xml version="1.0" encoding="utf-8"?>
<p:tagLst xmlns:a="http://schemas.openxmlformats.org/drawingml/2006/main" xmlns:r="http://schemas.openxmlformats.org/officeDocument/2006/relationships" xmlns:p="http://schemas.openxmlformats.org/presentationml/2006/main">
  <p:tag name="AS_UNIQUEID" val="16801"/>
</p:tagLst>
</file>

<file path=ppt/tags/tag35.xml><?xml version="1.0" encoding="utf-8"?>
<p:tagLst xmlns:a="http://schemas.openxmlformats.org/drawingml/2006/main" xmlns:r="http://schemas.openxmlformats.org/officeDocument/2006/relationships" xmlns:p="http://schemas.openxmlformats.org/presentationml/2006/main">
  <p:tag name="AS_UNIQUEID" val="16316"/>
</p:tagLst>
</file>

<file path=ppt/tags/tag350.xml><?xml version="1.0" encoding="utf-8"?>
<p:tagLst xmlns:a="http://schemas.openxmlformats.org/drawingml/2006/main" xmlns:r="http://schemas.openxmlformats.org/officeDocument/2006/relationships" xmlns:p="http://schemas.openxmlformats.org/presentationml/2006/main">
  <p:tag name="AS_UNIQUEID" val="16802"/>
</p:tagLst>
</file>

<file path=ppt/tags/tag351.xml><?xml version="1.0" encoding="utf-8"?>
<p:tagLst xmlns:a="http://schemas.openxmlformats.org/drawingml/2006/main" xmlns:r="http://schemas.openxmlformats.org/officeDocument/2006/relationships" xmlns:p="http://schemas.openxmlformats.org/presentationml/2006/main">
  <p:tag name="AS_UNIQUEID" val="16803"/>
</p:tagLst>
</file>

<file path=ppt/tags/tag352.xml><?xml version="1.0" encoding="utf-8"?>
<p:tagLst xmlns:a="http://schemas.openxmlformats.org/drawingml/2006/main" xmlns:r="http://schemas.openxmlformats.org/officeDocument/2006/relationships" xmlns:p="http://schemas.openxmlformats.org/presentationml/2006/main">
  <p:tag name="AS_UNIQUEID" val="16804"/>
</p:tagLst>
</file>

<file path=ppt/tags/tag353.xml><?xml version="1.0" encoding="utf-8"?>
<p:tagLst xmlns:a="http://schemas.openxmlformats.org/drawingml/2006/main" xmlns:r="http://schemas.openxmlformats.org/officeDocument/2006/relationships" xmlns:p="http://schemas.openxmlformats.org/presentationml/2006/main">
  <p:tag name="AS_UNIQUEID" val="16805"/>
</p:tagLst>
</file>

<file path=ppt/tags/tag354.xml><?xml version="1.0" encoding="utf-8"?>
<p:tagLst xmlns:a="http://schemas.openxmlformats.org/drawingml/2006/main" xmlns:r="http://schemas.openxmlformats.org/officeDocument/2006/relationships" xmlns:p="http://schemas.openxmlformats.org/presentationml/2006/main">
  <p:tag name="AS_UNIQUEID" val="16806"/>
</p:tagLst>
</file>

<file path=ppt/tags/tag355.xml><?xml version="1.0" encoding="utf-8"?>
<p:tagLst xmlns:a="http://schemas.openxmlformats.org/drawingml/2006/main" xmlns:r="http://schemas.openxmlformats.org/officeDocument/2006/relationships" xmlns:p="http://schemas.openxmlformats.org/presentationml/2006/main">
  <p:tag name="AS_UNIQUEID" val="16807"/>
</p:tagLst>
</file>

<file path=ppt/tags/tag356.xml><?xml version="1.0" encoding="utf-8"?>
<p:tagLst xmlns:a="http://schemas.openxmlformats.org/drawingml/2006/main" xmlns:r="http://schemas.openxmlformats.org/officeDocument/2006/relationships" xmlns:p="http://schemas.openxmlformats.org/presentationml/2006/main">
  <p:tag name="AS_UNIQUEID" val="16808"/>
</p:tagLst>
</file>

<file path=ppt/tags/tag357.xml><?xml version="1.0" encoding="utf-8"?>
<p:tagLst xmlns:a="http://schemas.openxmlformats.org/drawingml/2006/main" xmlns:r="http://schemas.openxmlformats.org/officeDocument/2006/relationships" xmlns:p="http://schemas.openxmlformats.org/presentationml/2006/main">
  <p:tag name="AS_UNIQUEID" val="16809"/>
</p:tagLst>
</file>

<file path=ppt/tags/tag358.xml><?xml version="1.0" encoding="utf-8"?>
<p:tagLst xmlns:a="http://schemas.openxmlformats.org/drawingml/2006/main" xmlns:r="http://schemas.openxmlformats.org/officeDocument/2006/relationships" xmlns:p="http://schemas.openxmlformats.org/presentationml/2006/main">
  <p:tag name="AS_UNIQUEID" val="16810"/>
</p:tagLst>
</file>

<file path=ppt/tags/tag359.xml><?xml version="1.0" encoding="utf-8"?>
<p:tagLst xmlns:a="http://schemas.openxmlformats.org/drawingml/2006/main" xmlns:r="http://schemas.openxmlformats.org/officeDocument/2006/relationships" xmlns:p="http://schemas.openxmlformats.org/presentationml/2006/main">
  <p:tag name="AS_UNIQUEID" val="16811"/>
</p:tagLst>
</file>

<file path=ppt/tags/tag36.xml><?xml version="1.0" encoding="utf-8"?>
<p:tagLst xmlns:a="http://schemas.openxmlformats.org/drawingml/2006/main" xmlns:r="http://schemas.openxmlformats.org/officeDocument/2006/relationships" xmlns:p="http://schemas.openxmlformats.org/presentationml/2006/main">
  <p:tag name="AS_UNIQUEID" val="16353"/>
</p:tagLst>
</file>

<file path=ppt/tags/tag360.xml><?xml version="1.0" encoding="utf-8"?>
<p:tagLst xmlns:a="http://schemas.openxmlformats.org/drawingml/2006/main" xmlns:r="http://schemas.openxmlformats.org/officeDocument/2006/relationships" xmlns:p="http://schemas.openxmlformats.org/presentationml/2006/main">
  <p:tag name="AS_UNIQUEID" val="16812"/>
</p:tagLst>
</file>

<file path=ppt/tags/tag361.xml><?xml version="1.0" encoding="utf-8"?>
<p:tagLst xmlns:a="http://schemas.openxmlformats.org/drawingml/2006/main" xmlns:r="http://schemas.openxmlformats.org/officeDocument/2006/relationships" xmlns:p="http://schemas.openxmlformats.org/presentationml/2006/main">
  <p:tag name="AS_UNIQUEID" val="16813"/>
</p:tagLst>
</file>

<file path=ppt/tags/tag362.xml><?xml version="1.0" encoding="utf-8"?>
<p:tagLst xmlns:a="http://schemas.openxmlformats.org/drawingml/2006/main" xmlns:r="http://schemas.openxmlformats.org/officeDocument/2006/relationships" xmlns:p="http://schemas.openxmlformats.org/presentationml/2006/main">
  <p:tag name="AS_UNIQUEID" val="16814"/>
</p:tagLst>
</file>

<file path=ppt/tags/tag363.xml><?xml version="1.0" encoding="utf-8"?>
<p:tagLst xmlns:a="http://schemas.openxmlformats.org/drawingml/2006/main" xmlns:r="http://schemas.openxmlformats.org/officeDocument/2006/relationships" xmlns:p="http://schemas.openxmlformats.org/presentationml/2006/main">
  <p:tag name="AS_UNIQUEID" val="16815"/>
</p:tagLst>
</file>

<file path=ppt/tags/tag364.xml><?xml version="1.0" encoding="utf-8"?>
<p:tagLst xmlns:a="http://schemas.openxmlformats.org/drawingml/2006/main" xmlns:r="http://schemas.openxmlformats.org/officeDocument/2006/relationships" xmlns:p="http://schemas.openxmlformats.org/presentationml/2006/main">
  <p:tag name="AS_UNIQUEID" val="16816"/>
</p:tagLst>
</file>

<file path=ppt/tags/tag365.xml><?xml version="1.0" encoding="utf-8"?>
<p:tagLst xmlns:a="http://schemas.openxmlformats.org/drawingml/2006/main" xmlns:r="http://schemas.openxmlformats.org/officeDocument/2006/relationships" xmlns:p="http://schemas.openxmlformats.org/presentationml/2006/main">
  <p:tag name="AS_UNIQUEID" val="16817"/>
</p:tagLst>
</file>

<file path=ppt/tags/tag366.xml><?xml version="1.0" encoding="utf-8"?>
<p:tagLst xmlns:a="http://schemas.openxmlformats.org/drawingml/2006/main" xmlns:r="http://schemas.openxmlformats.org/officeDocument/2006/relationships" xmlns:p="http://schemas.openxmlformats.org/presentationml/2006/main">
  <p:tag name="AS_UNIQUEID" val="16818"/>
</p:tagLst>
</file>

<file path=ppt/tags/tag367.xml><?xml version="1.0" encoding="utf-8"?>
<p:tagLst xmlns:a="http://schemas.openxmlformats.org/drawingml/2006/main" xmlns:r="http://schemas.openxmlformats.org/officeDocument/2006/relationships" xmlns:p="http://schemas.openxmlformats.org/presentationml/2006/main">
  <p:tag name="AS_UNIQUEID" val="16822"/>
</p:tagLst>
</file>

<file path=ppt/tags/tag368.xml><?xml version="1.0" encoding="utf-8"?>
<p:tagLst xmlns:a="http://schemas.openxmlformats.org/drawingml/2006/main" xmlns:r="http://schemas.openxmlformats.org/officeDocument/2006/relationships" xmlns:p="http://schemas.openxmlformats.org/presentationml/2006/main">
  <p:tag name="AS_UNIQUEID" val="16823"/>
</p:tagLst>
</file>

<file path=ppt/tags/tag369.xml><?xml version="1.0" encoding="utf-8"?>
<p:tagLst xmlns:a="http://schemas.openxmlformats.org/drawingml/2006/main" xmlns:r="http://schemas.openxmlformats.org/officeDocument/2006/relationships" xmlns:p="http://schemas.openxmlformats.org/presentationml/2006/main">
  <p:tag name="AS_UNIQUEID" val="16824"/>
</p:tagLst>
</file>

<file path=ppt/tags/tag37.xml><?xml version="1.0" encoding="utf-8"?>
<p:tagLst xmlns:a="http://schemas.openxmlformats.org/drawingml/2006/main" xmlns:r="http://schemas.openxmlformats.org/officeDocument/2006/relationships" xmlns:p="http://schemas.openxmlformats.org/presentationml/2006/main">
  <p:tag name="AS_UNIQUEID" val="16362"/>
</p:tagLst>
</file>

<file path=ppt/tags/tag370.xml><?xml version="1.0" encoding="utf-8"?>
<p:tagLst xmlns:a="http://schemas.openxmlformats.org/drawingml/2006/main" xmlns:r="http://schemas.openxmlformats.org/officeDocument/2006/relationships" xmlns:p="http://schemas.openxmlformats.org/presentationml/2006/main">
  <p:tag name="AS_UNIQUEID" val="16825"/>
</p:tagLst>
</file>

<file path=ppt/tags/tag371.xml><?xml version="1.0" encoding="utf-8"?>
<p:tagLst xmlns:a="http://schemas.openxmlformats.org/drawingml/2006/main" xmlns:r="http://schemas.openxmlformats.org/officeDocument/2006/relationships" xmlns:p="http://schemas.openxmlformats.org/presentationml/2006/main">
  <p:tag name="AS_UNIQUEID" val="16826"/>
</p:tagLst>
</file>

<file path=ppt/tags/tag372.xml><?xml version="1.0" encoding="utf-8"?>
<p:tagLst xmlns:a="http://schemas.openxmlformats.org/drawingml/2006/main" xmlns:r="http://schemas.openxmlformats.org/officeDocument/2006/relationships" xmlns:p="http://schemas.openxmlformats.org/presentationml/2006/main">
  <p:tag name="AS_UNIQUEID" val="16827"/>
</p:tagLst>
</file>

<file path=ppt/tags/tag373.xml><?xml version="1.0" encoding="utf-8"?>
<p:tagLst xmlns:a="http://schemas.openxmlformats.org/drawingml/2006/main" xmlns:r="http://schemas.openxmlformats.org/officeDocument/2006/relationships" xmlns:p="http://schemas.openxmlformats.org/presentationml/2006/main">
  <p:tag name="AS_UNIQUEID" val="16828"/>
</p:tagLst>
</file>

<file path=ppt/tags/tag374.xml><?xml version="1.0" encoding="utf-8"?>
<p:tagLst xmlns:a="http://schemas.openxmlformats.org/drawingml/2006/main" xmlns:r="http://schemas.openxmlformats.org/officeDocument/2006/relationships" xmlns:p="http://schemas.openxmlformats.org/presentationml/2006/main">
  <p:tag name="AS_UNIQUEID" val="16833"/>
</p:tagLst>
</file>

<file path=ppt/tags/tag375.xml><?xml version="1.0" encoding="utf-8"?>
<p:tagLst xmlns:a="http://schemas.openxmlformats.org/drawingml/2006/main" xmlns:r="http://schemas.openxmlformats.org/officeDocument/2006/relationships" xmlns:p="http://schemas.openxmlformats.org/presentationml/2006/main">
  <p:tag name="AS_UNIQUEID" val="16834"/>
</p:tagLst>
</file>

<file path=ppt/tags/tag376.xml><?xml version="1.0" encoding="utf-8"?>
<p:tagLst xmlns:a="http://schemas.openxmlformats.org/drawingml/2006/main" xmlns:r="http://schemas.openxmlformats.org/officeDocument/2006/relationships" xmlns:p="http://schemas.openxmlformats.org/presentationml/2006/main">
  <p:tag name="AS_UNIQUEID" val="16835"/>
</p:tagLst>
</file>

<file path=ppt/tags/tag377.xml><?xml version="1.0" encoding="utf-8"?>
<p:tagLst xmlns:a="http://schemas.openxmlformats.org/drawingml/2006/main" xmlns:r="http://schemas.openxmlformats.org/officeDocument/2006/relationships" xmlns:p="http://schemas.openxmlformats.org/presentationml/2006/main">
  <p:tag name="AS_UNIQUEID" val="16836"/>
</p:tagLst>
</file>

<file path=ppt/tags/tag378.xml><?xml version="1.0" encoding="utf-8"?>
<p:tagLst xmlns:a="http://schemas.openxmlformats.org/drawingml/2006/main" xmlns:r="http://schemas.openxmlformats.org/officeDocument/2006/relationships" xmlns:p="http://schemas.openxmlformats.org/presentationml/2006/main">
  <p:tag name="AS_UNIQUEID" val="16837"/>
</p:tagLst>
</file>

<file path=ppt/tags/tag379.xml><?xml version="1.0" encoding="utf-8"?>
<p:tagLst xmlns:a="http://schemas.openxmlformats.org/drawingml/2006/main" xmlns:r="http://schemas.openxmlformats.org/officeDocument/2006/relationships" xmlns:p="http://schemas.openxmlformats.org/presentationml/2006/main">
  <p:tag name="AS_UNIQUEID" val="16838"/>
</p:tagLst>
</file>

<file path=ppt/tags/tag38.xml><?xml version="1.0" encoding="utf-8"?>
<p:tagLst xmlns:a="http://schemas.openxmlformats.org/drawingml/2006/main" xmlns:r="http://schemas.openxmlformats.org/officeDocument/2006/relationships" xmlns:p="http://schemas.openxmlformats.org/presentationml/2006/main">
  <p:tag name="AS_UNIQUEID" val="16363"/>
</p:tagLst>
</file>

<file path=ppt/tags/tag380.xml><?xml version="1.0" encoding="utf-8"?>
<p:tagLst xmlns:a="http://schemas.openxmlformats.org/drawingml/2006/main" xmlns:r="http://schemas.openxmlformats.org/officeDocument/2006/relationships" xmlns:p="http://schemas.openxmlformats.org/presentationml/2006/main">
  <p:tag name="AS_UNIQUEID" val="16839"/>
</p:tagLst>
</file>

<file path=ppt/tags/tag381.xml><?xml version="1.0" encoding="utf-8"?>
<p:tagLst xmlns:a="http://schemas.openxmlformats.org/drawingml/2006/main" xmlns:r="http://schemas.openxmlformats.org/officeDocument/2006/relationships" xmlns:p="http://schemas.openxmlformats.org/presentationml/2006/main">
  <p:tag name="AS_UNIQUEID" val="16840"/>
</p:tagLst>
</file>

<file path=ppt/tags/tag382.xml><?xml version="1.0" encoding="utf-8"?>
<p:tagLst xmlns:a="http://schemas.openxmlformats.org/drawingml/2006/main" xmlns:r="http://schemas.openxmlformats.org/officeDocument/2006/relationships" xmlns:p="http://schemas.openxmlformats.org/presentationml/2006/main">
  <p:tag name="AS_UNIQUEID" val="16841"/>
</p:tagLst>
</file>

<file path=ppt/tags/tag383.xml><?xml version="1.0" encoding="utf-8"?>
<p:tagLst xmlns:a="http://schemas.openxmlformats.org/drawingml/2006/main" xmlns:r="http://schemas.openxmlformats.org/officeDocument/2006/relationships" xmlns:p="http://schemas.openxmlformats.org/presentationml/2006/main">
  <p:tag name="AS_UNIQUEID" val="16852"/>
</p:tagLst>
</file>

<file path=ppt/tags/tag384.xml><?xml version="1.0" encoding="utf-8"?>
<p:tagLst xmlns:a="http://schemas.openxmlformats.org/drawingml/2006/main" xmlns:r="http://schemas.openxmlformats.org/officeDocument/2006/relationships" xmlns:p="http://schemas.openxmlformats.org/presentationml/2006/main">
  <p:tag name="AS_UNIQUEID" val="16853"/>
</p:tagLst>
</file>

<file path=ppt/tags/tag385.xml><?xml version="1.0" encoding="utf-8"?>
<p:tagLst xmlns:a="http://schemas.openxmlformats.org/drawingml/2006/main" xmlns:r="http://schemas.openxmlformats.org/officeDocument/2006/relationships" xmlns:p="http://schemas.openxmlformats.org/presentationml/2006/main">
  <p:tag name="AS_UNIQUEID" val="16870"/>
</p:tagLst>
</file>

<file path=ppt/tags/tag386.xml><?xml version="1.0" encoding="utf-8"?>
<p:tagLst xmlns:a="http://schemas.openxmlformats.org/drawingml/2006/main" xmlns:r="http://schemas.openxmlformats.org/officeDocument/2006/relationships" xmlns:p="http://schemas.openxmlformats.org/presentationml/2006/main">
  <p:tag name="AS_UNIQUEID" val="16871"/>
</p:tagLst>
</file>

<file path=ppt/tags/tag387.xml><?xml version="1.0" encoding="utf-8"?>
<p:tagLst xmlns:a="http://schemas.openxmlformats.org/drawingml/2006/main" xmlns:r="http://schemas.openxmlformats.org/officeDocument/2006/relationships" xmlns:p="http://schemas.openxmlformats.org/presentationml/2006/main">
  <p:tag name="AS_UNIQUEID" val="16872"/>
</p:tagLst>
</file>

<file path=ppt/tags/tag388.xml><?xml version="1.0" encoding="utf-8"?>
<p:tagLst xmlns:a="http://schemas.openxmlformats.org/drawingml/2006/main" xmlns:r="http://schemas.openxmlformats.org/officeDocument/2006/relationships" xmlns:p="http://schemas.openxmlformats.org/presentationml/2006/main">
  <p:tag name="AS_UNIQUEID" val="16873"/>
</p:tagLst>
</file>

<file path=ppt/tags/tag389.xml><?xml version="1.0" encoding="utf-8"?>
<p:tagLst xmlns:a="http://schemas.openxmlformats.org/drawingml/2006/main" xmlns:r="http://schemas.openxmlformats.org/officeDocument/2006/relationships" xmlns:p="http://schemas.openxmlformats.org/presentationml/2006/main">
  <p:tag name="AS_UNIQUEID" val="16874"/>
</p:tagLst>
</file>

<file path=ppt/tags/tag39.xml><?xml version="1.0" encoding="utf-8"?>
<p:tagLst xmlns:a="http://schemas.openxmlformats.org/drawingml/2006/main" xmlns:r="http://schemas.openxmlformats.org/officeDocument/2006/relationships" xmlns:p="http://schemas.openxmlformats.org/presentationml/2006/main">
  <p:tag name="AS_UNIQUEID" val="16354"/>
</p:tagLst>
</file>

<file path=ppt/tags/tag390.xml><?xml version="1.0" encoding="utf-8"?>
<p:tagLst xmlns:a="http://schemas.openxmlformats.org/drawingml/2006/main" xmlns:r="http://schemas.openxmlformats.org/officeDocument/2006/relationships" xmlns:p="http://schemas.openxmlformats.org/presentationml/2006/main">
  <p:tag name="AS_UNIQUEID" val="16875"/>
</p:tagLst>
</file>

<file path=ppt/tags/tag391.xml><?xml version="1.0" encoding="utf-8"?>
<p:tagLst xmlns:a="http://schemas.openxmlformats.org/drawingml/2006/main" xmlns:r="http://schemas.openxmlformats.org/officeDocument/2006/relationships" xmlns:p="http://schemas.openxmlformats.org/presentationml/2006/main">
  <p:tag name="AS_UNIQUEID" val="16876"/>
</p:tagLst>
</file>

<file path=ppt/tags/tag392.xml><?xml version="1.0" encoding="utf-8"?>
<p:tagLst xmlns:a="http://schemas.openxmlformats.org/drawingml/2006/main" xmlns:r="http://schemas.openxmlformats.org/officeDocument/2006/relationships" xmlns:p="http://schemas.openxmlformats.org/presentationml/2006/main">
  <p:tag name="AS_UNIQUEID" val="16879"/>
</p:tagLst>
</file>

<file path=ppt/tags/tag393.xml><?xml version="1.0" encoding="utf-8"?>
<p:tagLst xmlns:a="http://schemas.openxmlformats.org/drawingml/2006/main" xmlns:r="http://schemas.openxmlformats.org/officeDocument/2006/relationships" xmlns:p="http://schemas.openxmlformats.org/presentationml/2006/main">
  <p:tag name="AS_UNIQUEID" val="16884"/>
</p:tagLst>
</file>

<file path=ppt/tags/tag394.xml><?xml version="1.0" encoding="utf-8"?>
<p:tagLst xmlns:a="http://schemas.openxmlformats.org/drawingml/2006/main" xmlns:r="http://schemas.openxmlformats.org/officeDocument/2006/relationships" xmlns:p="http://schemas.openxmlformats.org/presentationml/2006/main">
  <p:tag name="AS_UNIQUEID" val="16893"/>
</p:tagLst>
</file>

<file path=ppt/tags/tag395.xml><?xml version="1.0" encoding="utf-8"?>
<p:tagLst xmlns:a="http://schemas.openxmlformats.org/drawingml/2006/main" xmlns:r="http://schemas.openxmlformats.org/officeDocument/2006/relationships" xmlns:p="http://schemas.openxmlformats.org/presentationml/2006/main">
  <p:tag name="AS_UNIQUEID" val="16894"/>
</p:tagLst>
</file>

<file path=ppt/tags/tag396.xml><?xml version="1.0" encoding="utf-8"?>
<p:tagLst xmlns:a="http://schemas.openxmlformats.org/drawingml/2006/main" xmlns:r="http://schemas.openxmlformats.org/officeDocument/2006/relationships" xmlns:p="http://schemas.openxmlformats.org/presentationml/2006/main">
  <p:tag name="AS_UNIQUEID" val="16895"/>
</p:tagLst>
</file>

<file path=ppt/tags/tag397.xml><?xml version="1.0" encoding="utf-8"?>
<p:tagLst xmlns:a="http://schemas.openxmlformats.org/drawingml/2006/main" xmlns:r="http://schemas.openxmlformats.org/officeDocument/2006/relationships" xmlns:p="http://schemas.openxmlformats.org/presentationml/2006/main">
  <p:tag name="AS_UNIQUEID" val="16885"/>
</p:tagLst>
</file>

<file path=ppt/tags/tag398.xml><?xml version="1.0" encoding="utf-8"?>
<p:tagLst xmlns:a="http://schemas.openxmlformats.org/drawingml/2006/main" xmlns:r="http://schemas.openxmlformats.org/officeDocument/2006/relationships" xmlns:p="http://schemas.openxmlformats.org/presentationml/2006/main">
  <p:tag name="AS_UNIQUEID" val="16886"/>
</p:tagLst>
</file>

<file path=ppt/tags/tag399.xml><?xml version="1.0" encoding="utf-8"?>
<p:tagLst xmlns:a="http://schemas.openxmlformats.org/drawingml/2006/main" xmlns:r="http://schemas.openxmlformats.org/officeDocument/2006/relationships" xmlns:p="http://schemas.openxmlformats.org/presentationml/2006/main">
  <p:tag name="AS_UNIQUEID" val="16887"/>
</p:tagLst>
</file>

<file path=ppt/tags/tag4.xml><?xml version="1.0" encoding="utf-8"?>
<p:tagLst xmlns:a="http://schemas.openxmlformats.org/drawingml/2006/main" xmlns:r="http://schemas.openxmlformats.org/officeDocument/2006/relationships" xmlns:p="http://schemas.openxmlformats.org/presentationml/2006/main">
  <p:tag name="AS_UNIQUEID" val="16133"/>
</p:tagLst>
</file>

<file path=ppt/tags/tag40.xml><?xml version="1.0" encoding="utf-8"?>
<p:tagLst xmlns:a="http://schemas.openxmlformats.org/drawingml/2006/main" xmlns:r="http://schemas.openxmlformats.org/officeDocument/2006/relationships" xmlns:p="http://schemas.openxmlformats.org/presentationml/2006/main">
  <p:tag name="AS_UNIQUEID" val="16355"/>
</p:tagLst>
</file>

<file path=ppt/tags/tag400.xml><?xml version="1.0" encoding="utf-8"?>
<p:tagLst xmlns:a="http://schemas.openxmlformats.org/drawingml/2006/main" xmlns:r="http://schemas.openxmlformats.org/officeDocument/2006/relationships" xmlns:p="http://schemas.openxmlformats.org/presentationml/2006/main">
  <p:tag name="AS_UNIQUEID" val="16888"/>
</p:tagLst>
</file>

<file path=ppt/tags/tag401.xml><?xml version="1.0" encoding="utf-8"?>
<p:tagLst xmlns:a="http://schemas.openxmlformats.org/drawingml/2006/main" xmlns:r="http://schemas.openxmlformats.org/officeDocument/2006/relationships" xmlns:p="http://schemas.openxmlformats.org/presentationml/2006/main">
  <p:tag name="AS_UNIQUEID" val="16889"/>
</p:tagLst>
</file>

<file path=ppt/tags/tag402.xml><?xml version="1.0" encoding="utf-8"?>
<p:tagLst xmlns:a="http://schemas.openxmlformats.org/drawingml/2006/main" xmlns:r="http://schemas.openxmlformats.org/officeDocument/2006/relationships" xmlns:p="http://schemas.openxmlformats.org/presentationml/2006/main">
  <p:tag name="AS_UNIQUEID" val="16890"/>
</p:tagLst>
</file>

<file path=ppt/tags/tag403.xml><?xml version="1.0" encoding="utf-8"?>
<p:tagLst xmlns:a="http://schemas.openxmlformats.org/drawingml/2006/main" xmlns:r="http://schemas.openxmlformats.org/officeDocument/2006/relationships" xmlns:p="http://schemas.openxmlformats.org/presentationml/2006/main">
  <p:tag name="AS_UNIQUEID" val="16891"/>
</p:tagLst>
</file>

<file path=ppt/tags/tag404.xml><?xml version="1.0" encoding="utf-8"?>
<p:tagLst xmlns:a="http://schemas.openxmlformats.org/drawingml/2006/main" xmlns:r="http://schemas.openxmlformats.org/officeDocument/2006/relationships" xmlns:p="http://schemas.openxmlformats.org/presentationml/2006/main">
  <p:tag name="AS_UNIQUEID" val="16892"/>
</p:tagLst>
</file>

<file path=ppt/tags/tag405.xml><?xml version="1.0" encoding="utf-8"?>
<p:tagLst xmlns:a="http://schemas.openxmlformats.org/drawingml/2006/main" xmlns:r="http://schemas.openxmlformats.org/officeDocument/2006/relationships" xmlns:p="http://schemas.openxmlformats.org/presentationml/2006/main">
  <p:tag name="AS_UNIQUEID" val="16880"/>
</p:tagLst>
</file>

<file path=ppt/tags/tag406.xml><?xml version="1.0" encoding="utf-8"?>
<p:tagLst xmlns:a="http://schemas.openxmlformats.org/drawingml/2006/main" xmlns:r="http://schemas.openxmlformats.org/officeDocument/2006/relationships" xmlns:p="http://schemas.openxmlformats.org/presentationml/2006/main">
  <p:tag name="AS_UNIQUEID" val="16881"/>
</p:tagLst>
</file>

<file path=ppt/tags/tag407.xml><?xml version="1.0" encoding="utf-8"?>
<p:tagLst xmlns:a="http://schemas.openxmlformats.org/drawingml/2006/main" xmlns:r="http://schemas.openxmlformats.org/officeDocument/2006/relationships" xmlns:p="http://schemas.openxmlformats.org/presentationml/2006/main">
  <p:tag name="AS_UNIQUEID" val="16882"/>
</p:tagLst>
</file>

<file path=ppt/tags/tag408.xml><?xml version="1.0" encoding="utf-8"?>
<p:tagLst xmlns:a="http://schemas.openxmlformats.org/drawingml/2006/main" xmlns:r="http://schemas.openxmlformats.org/officeDocument/2006/relationships" xmlns:p="http://schemas.openxmlformats.org/presentationml/2006/main">
  <p:tag name="AS_UNIQUEID" val="16883"/>
</p:tagLst>
</file>

<file path=ppt/tags/tag409.xml><?xml version="1.0" encoding="utf-8"?>
<p:tagLst xmlns:a="http://schemas.openxmlformats.org/drawingml/2006/main" xmlns:r="http://schemas.openxmlformats.org/officeDocument/2006/relationships" xmlns:p="http://schemas.openxmlformats.org/presentationml/2006/main">
  <p:tag name="AS_UNIQUEID" val="16877"/>
</p:tagLst>
</file>

<file path=ppt/tags/tag41.xml><?xml version="1.0" encoding="utf-8"?>
<p:tagLst xmlns:a="http://schemas.openxmlformats.org/drawingml/2006/main" xmlns:r="http://schemas.openxmlformats.org/officeDocument/2006/relationships" xmlns:p="http://schemas.openxmlformats.org/presentationml/2006/main">
  <p:tag name="AS_UNIQUEID" val="16356"/>
</p:tagLst>
</file>

<file path=ppt/tags/tag410.xml><?xml version="1.0" encoding="utf-8"?>
<p:tagLst xmlns:a="http://schemas.openxmlformats.org/drawingml/2006/main" xmlns:r="http://schemas.openxmlformats.org/officeDocument/2006/relationships" xmlns:p="http://schemas.openxmlformats.org/presentationml/2006/main">
  <p:tag name="AS_UNIQUEID" val="16878"/>
</p:tagLst>
</file>

<file path=ppt/tags/tag411.xml><?xml version="1.0" encoding="utf-8"?>
<p:tagLst xmlns:a="http://schemas.openxmlformats.org/drawingml/2006/main" xmlns:r="http://schemas.openxmlformats.org/officeDocument/2006/relationships" xmlns:p="http://schemas.openxmlformats.org/presentationml/2006/main">
  <p:tag name="AS_UNIQUEID" val="16854"/>
</p:tagLst>
</file>

<file path=ppt/tags/tag412.xml><?xml version="1.0" encoding="utf-8"?>
<p:tagLst xmlns:a="http://schemas.openxmlformats.org/drawingml/2006/main" xmlns:r="http://schemas.openxmlformats.org/officeDocument/2006/relationships" xmlns:p="http://schemas.openxmlformats.org/presentationml/2006/main">
  <p:tag name="AS_UNIQUEID" val="16855"/>
</p:tagLst>
</file>

<file path=ppt/tags/tag413.xml><?xml version="1.0" encoding="utf-8"?>
<p:tagLst xmlns:a="http://schemas.openxmlformats.org/drawingml/2006/main" xmlns:r="http://schemas.openxmlformats.org/officeDocument/2006/relationships" xmlns:p="http://schemas.openxmlformats.org/presentationml/2006/main">
  <p:tag name="AS_UNIQUEID" val="16856"/>
</p:tagLst>
</file>

<file path=ppt/tags/tag414.xml><?xml version="1.0" encoding="utf-8"?>
<p:tagLst xmlns:a="http://schemas.openxmlformats.org/drawingml/2006/main" xmlns:r="http://schemas.openxmlformats.org/officeDocument/2006/relationships" xmlns:p="http://schemas.openxmlformats.org/presentationml/2006/main">
  <p:tag name="AS_UNIQUEID" val="16857"/>
</p:tagLst>
</file>

<file path=ppt/tags/tag415.xml><?xml version="1.0" encoding="utf-8"?>
<p:tagLst xmlns:a="http://schemas.openxmlformats.org/drawingml/2006/main" xmlns:r="http://schemas.openxmlformats.org/officeDocument/2006/relationships" xmlns:p="http://schemas.openxmlformats.org/presentationml/2006/main">
  <p:tag name="AS_UNIQUEID" val="16858"/>
</p:tagLst>
</file>

<file path=ppt/tags/tag416.xml><?xml version="1.0" encoding="utf-8"?>
<p:tagLst xmlns:a="http://schemas.openxmlformats.org/drawingml/2006/main" xmlns:r="http://schemas.openxmlformats.org/officeDocument/2006/relationships" xmlns:p="http://schemas.openxmlformats.org/presentationml/2006/main">
  <p:tag name="AS_UNIQUEID" val="16859"/>
</p:tagLst>
</file>

<file path=ppt/tags/tag417.xml><?xml version="1.0" encoding="utf-8"?>
<p:tagLst xmlns:a="http://schemas.openxmlformats.org/drawingml/2006/main" xmlns:r="http://schemas.openxmlformats.org/officeDocument/2006/relationships" xmlns:p="http://schemas.openxmlformats.org/presentationml/2006/main">
  <p:tag name="AS_UNIQUEID" val="16860"/>
</p:tagLst>
</file>

<file path=ppt/tags/tag418.xml><?xml version="1.0" encoding="utf-8"?>
<p:tagLst xmlns:a="http://schemas.openxmlformats.org/drawingml/2006/main" xmlns:r="http://schemas.openxmlformats.org/officeDocument/2006/relationships" xmlns:p="http://schemas.openxmlformats.org/presentationml/2006/main">
  <p:tag name="AS_UNIQUEID" val="16861"/>
</p:tagLst>
</file>

<file path=ppt/tags/tag419.xml><?xml version="1.0" encoding="utf-8"?>
<p:tagLst xmlns:a="http://schemas.openxmlformats.org/drawingml/2006/main" xmlns:r="http://schemas.openxmlformats.org/officeDocument/2006/relationships" xmlns:p="http://schemas.openxmlformats.org/presentationml/2006/main">
  <p:tag name="AS_UNIQUEID" val="16862"/>
</p:tagLst>
</file>

<file path=ppt/tags/tag42.xml><?xml version="1.0" encoding="utf-8"?>
<p:tagLst xmlns:a="http://schemas.openxmlformats.org/drawingml/2006/main" xmlns:r="http://schemas.openxmlformats.org/officeDocument/2006/relationships" xmlns:p="http://schemas.openxmlformats.org/presentationml/2006/main">
  <p:tag name="AS_UNIQUEID" val="16357"/>
</p:tagLst>
</file>

<file path=ppt/tags/tag420.xml><?xml version="1.0" encoding="utf-8"?>
<p:tagLst xmlns:a="http://schemas.openxmlformats.org/drawingml/2006/main" xmlns:r="http://schemas.openxmlformats.org/officeDocument/2006/relationships" xmlns:p="http://schemas.openxmlformats.org/presentationml/2006/main">
  <p:tag name="AS_UNIQUEID" val="16863"/>
</p:tagLst>
</file>

<file path=ppt/tags/tag421.xml><?xml version="1.0" encoding="utf-8"?>
<p:tagLst xmlns:a="http://schemas.openxmlformats.org/drawingml/2006/main" xmlns:r="http://schemas.openxmlformats.org/officeDocument/2006/relationships" xmlns:p="http://schemas.openxmlformats.org/presentationml/2006/main">
  <p:tag name="AS_UNIQUEID" val="16864"/>
</p:tagLst>
</file>

<file path=ppt/tags/tag422.xml><?xml version="1.0" encoding="utf-8"?>
<p:tagLst xmlns:a="http://schemas.openxmlformats.org/drawingml/2006/main" xmlns:r="http://schemas.openxmlformats.org/officeDocument/2006/relationships" xmlns:p="http://schemas.openxmlformats.org/presentationml/2006/main">
  <p:tag name="AS_UNIQUEID" val="16865"/>
</p:tagLst>
</file>

<file path=ppt/tags/tag423.xml><?xml version="1.0" encoding="utf-8"?>
<p:tagLst xmlns:a="http://schemas.openxmlformats.org/drawingml/2006/main" xmlns:r="http://schemas.openxmlformats.org/officeDocument/2006/relationships" xmlns:p="http://schemas.openxmlformats.org/presentationml/2006/main">
  <p:tag name="AS_UNIQUEID" val="16866"/>
</p:tagLst>
</file>

<file path=ppt/tags/tag424.xml><?xml version="1.0" encoding="utf-8"?>
<p:tagLst xmlns:a="http://schemas.openxmlformats.org/drawingml/2006/main" xmlns:r="http://schemas.openxmlformats.org/officeDocument/2006/relationships" xmlns:p="http://schemas.openxmlformats.org/presentationml/2006/main">
  <p:tag name="AS_UNIQUEID" val="16867"/>
</p:tagLst>
</file>

<file path=ppt/tags/tag425.xml><?xml version="1.0" encoding="utf-8"?>
<p:tagLst xmlns:a="http://schemas.openxmlformats.org/drawingml/2006/main" xmlns:r="http://schemas.openxmlformats.org/officeDocument/2006/relationships" xmlns:p="http://schemas.openxmlformats.org/presentationml/2006/main">
  <p:tag name="AS_UNIQUEID" val="16868"/>
</p:tagLst>
</file>

<file path=ppt/tags/tag426.xml><?xml version="1.0" encoding="utf-8"?>
<p:tagLst xmlns:a="http://schemas.openxmlformats.org/drawingml/2006/main" xmlns:r="http://schemas.openxmlformats.org/officeDocument/2006/relationships" xmlns:p="http://schemas.openxmlformats.org/presentationml/2006/main">
  <p:tag name="AS_UNIQUEID" val="16869"/>
</p:tagLst>
</file>

<file path=ppt/tags/tag427.xml><?xml version="1.0" encoding="utf-8"?>
<p:tagLst xmlns:a="http://schemas.openxmlformats.org/drawingml/2006/main" xmlns:r="http://schemas.openxmlformats.org/officeDocument/2006/relationships" xmlns:p="http://schemas.openxmlformats.org/presentationml/2006/main">
  <p:tag name="AS_UNIQUEID" val="16842"/>
</p:tagLst>
</file>

<file path=ppt/tags/tag428.xml><?xml version="1.0" encoding="utf-8"?>
<p:tagLst xmlns:a="http://schemas.openxmlformats.org/drawingml/2006/main" xmlns:r="http://schemas.openxmlformats.org/officeDocument/2006/relationships" xmlns:p="http://schemas.openxmlformats.org/presentationml/2006/main">
  <p:tag name="AS_UNIQUEID" val="16843"/>
</p:tagLst>
</file>

<file path=ppt/tags/tag429.xml><?xml version="1.0" encoding="utf-8"?>
<p:tagLst xmlns:a="http://schemas.openxmlformats.org/drawingml/2006/main" xmlns:r="http://schemas.openxmlformats.org/officeDocument/2006/relationships" xmlns:p="http://schemas.openxmlformats.org/presentationml/2006/main">
  <p:tag name="AS_UNIQUEID" val="16844"/>
</p:tagLst>
</file>

<file path=ppt/tags/tag43.xml><?xml version="1.0" encoding="utf-8"?>
<p:tagLst xmlns:a="http://schemas.openxmlformats.org/drawingml/2006/main" xmlns:r="http://schemas.openxmlformats.org/officeDocument/2006/relationships" xmlns:p="http://schemas.openxmlformats.org/presentationml/2006/main">
  <p:tag name="AS_UNIQUEID" val="16358"/>
</p:tagLst>
</file>

<file path=ppt/tags/tag430.xml><?xml version="1.0" encoding="utf-8"?>
<p:tagLst xmlns:a="http://schemas.openxmlformats.org/drawingml/2006/main" xmlns:r="http://schemas.openxmlformats.org/officeDocument/2006/relationships" xmlns:p="http://schemas.openxmlformats.org/presentationml/2006/main">
  <p:tag name="AS_UNIQUEID" val="16845"/>
</p:tagLst>
</file>

<file path=ppt/tags/tag431.xml><?xml version="1.0" encoding="utf-8"?>
<p:tagLst xmlns:a="http://schemas.openxmlformats.org/drawingml/2006/main" xmlns:r="http://schemas.openxmlformats.org/officeDocument/2006/relationships" xmlns:p="http://schemas.openxmlformats.org/presentationml/2006/main">
  <p:tag name="AS_UNIQUEID" val="16846"/>
</p:tagLst>
</file>

<file path=ppt/tags/tag432.xml><?xml version="1.0" encoding="utf-8"?>
<p:tagLst xmlns:a="http://schemas.openxmlformats.org/drawingml/2006/main" xmlns:r="http://schemas.openxmlformats.org/officeDocument/2006/relationships" xmlns:p="http://schemas.openxmlformats.org/presentationml/2006/main">
  <p:tag name="AS_UNIQUEID" val="16847"/>
</p:tagLst>
</file>

<file path=ppt/tags/tag433.xml><?xml version="1.0" encoding="utf-8"?>
<p:tagLst xmlns:a="http://schemas.openxmlformats.org/drawingml/2006/main" xmlns:r="http://schemas.openxmlformats.org/officeDocument/2006/relationships" xmlns:p="http://schemas.openxmlformats.org/presentationml/2006/main">
  <p:tag name="AS_UNIQUEID" val="16848"/>
</p:tagLst>
</file>

<file path=ppt/tags/tag434.xml><?xml version="1.0" encoding="utf-8"?>
<p:tagLst xmlns:a="http://schemas.openxmlformats.org/drawingml/2006/main" xmlns:r="http://schemas.openxmlformats.org/officeDocument/2006/relationships" xmlns:p="http://schemas.openxmlformats.org/presentationml/2006/main">
  <p:tag name="AS_UNIQUEID" val="16849"/>
</p:tagLst>
</file>

<file path=ppt/tags/tag435.xml><?xml version="1.0" encoding="utf-8"?>
<p:tagLst xmlns:a="http://schemas.openxmlformats.org/drawingml/2006/main" xmlns:r="http://schemas.openxmlformats.org/officeDocument/2006/relationships" xmlns:p="http://schemas.openxmlformats.org/presentationml/2006/main">
  <p:tag name="AS_UNIQUEID" val="16850"/>
</p:tagLst>
</file>

<file path=ppt/tags/tag436.xml><?xml version="1.0" encoding="utf-8"?>
<p:tagLst xmlns:a="http://schemas.openxmlformats.org/drawingml/2006/main" xmlns:r="http://schemas.openxmlformats.org/officeDocument/2006/relationships" xmlns:p="http://schemas.openxmlformats.org/presentationml/2006/main">
  <p:tag name="AS_UNIQUEID" val="16851"/>
</p:tagLst>
</file>

<file path=ppt/tags/tag437.xml><?xml version="1.0" encoding="utf-8"?>
<p:tagLst xmlns:a="http://schemas.openxmlformats.org/drawingml/2006/main" xmlns:r="http://schemas.openxmlformats.org/officeDocument/2006/relationships" xmlns:p="http://schemas.openxmlformats.org/presentationml/2006/main">
  <p:tag name="AS_UNIQUEID" val="16829"/>
</p:tagLst>
</file>

<file path=ppt/tags/tag438.xml><?xml version="1.0" encoding="utf-8"?>
<p:tagLst xmlns:a="http://schemas.openxmlformats.org/drawingml/2006/main" xmlns:r="http://schemas.openxmlformats.org/officeDocument/2006/relationships" xmlns:p="http://schemas.openxmlformats.org/presentationml/2006/main">
  <p:tag name="AS_UNIQUEID" val="16830"/>
</p:tagLst>
</file>

<file path=ppt/tags/tag439.xml><?xml version="1.0" encoding="utf-8"?>
<p:tagLst xmlns:a="http://schemas.openxmlformats.org/drawingml/2006/main" xmlns:r="http://schemas.openxmlformats.org/officeDocument/2006/relationships" xmlns:p="http://schemas.openxmlformats.org/presentationml/2006/main">
  <p:tag name="AS_UNIQUEID" val="16831"/>
</p:tagLst>
</file>

<file path=ppt/tags/tag44.xml><?xml version="1.0" encoding="utf-8"?>
<p:tagLst xmlns:a="http://schemas.openxmlformats.org/drawingml/2006/main" xmlns:r="http://schemas.openxmlformats.org/officeDocument/2006/relationships" xmlns:p="http://schemas.openxmlformats.org/presentationml/2006/main">
  <p:tag name="AS_UNIQUEID" val="16359"/>
</p:tagLst>
</file>

<file path=ppt/tags/tag440.xml><?xml version="1.0" encoding="utf-8"?>
<p:tagLst xmlns:a="http://schemas.openxmlformats.org/drawingml/2006/main" xmlns:r="http://schemas.openxmlformats.org/officeDocument/2006/relationships" xmlns:p="http://schemas.openxmlformats.org/presentationml/2006/main">
  <p:tag name="AS_UNIQUEID" val="16832"/>
</p:tagLst>
</file>

<file path=ppt/tags/tag441.xml><?xml version="1.0" encoding="utf-8"?>
<p:tagLst xmlns:a="http://schemas.openxmlformats.org/drawingml/2006/main" xmlns:r="http://schemas.openxmlformats.org/officeDocument/2006/relationships" xmlns:p="http://schemas.openxmlformats.org/presentationml/2006/main">
  <p:tag name="AS_UNIQUEID" val="16819"/>
</p:tagLst>
</file>

<file path=ppt/tags/tag442.xml><?xml version="1.0" encoding="utf-8"?>
<p:tagLst xmlns:a="http://schemas.openxmlformats.org/drawingml/2006/main" xmlns:r="http://schemas.openxmlformats.org/officeDocument/2006/relationships" xmlns:p="http://schemas.openxmlformats.org/presentationml/2006/main">
  <p:tag name="AS_UNIQUEID" val="16820"/>
</p:tagLst>
</file>

<file path=ppt/tags/tag443.xml><?xml version="1.0" encoding="utf-8"?>
<p:tagLst xmlns:a="http://schemas.openxmlformats.org/drawingml/2006/main" xmlns:r="http://schemas.openxmlformats.org/officeDocument/2006/relationships" xmlns:p="http://schemas.openxmlformats.org/presentationml/2006/main">
  <p:tag name="AS_UNIQUEID" val="16821"/>
</p:tagLst>
</file>

<file path=ppt/tags/tag444.xml><?xml version="1.0" encoding="utf-8"?>
<p:tagLst xmlns:a="http://schemas.openxmlformats.org/drawingml/2006/main" xmlns:r="http://schemas.openxmlformats.org/officeDocument/2006/relationships" xmlns:p="http://schemas.openxmlformats.org/presentationml/2006/main">
  <p:tag name="AS_UNIQUEID" val="16791"/>
</p:tagLst>
</file>

<file path=ppt/tags/tag445.xml><?xml version="1.0" encoding="utf-8"?>
<p:tagLst xmlns:a="http://schemas.openxmlformats.org/drawingml/2006/main" xmlns:r="http://schemas.openxmlformats.org/officeDocument/2006/relationships" xmlns:p="http://schemas.openxmlformats.org/presentationml/2006/main">
  <p:tag name="AS_UNIQUEID" val="16792"/>
</p:tagLst>
</file>

<file path=ppt/tags/tag446.xml><?xml version="1.0" encoding="utf-8"?>
<p:tagLst xmlns:a="http://schemas.openxmlformats.org/drawingml/2006/main" xmlns:r="http://schemas.openxmlformats.org/officeDocument/2006/relationships" xmlns:p="http://schemas.openxmlformats.org/presentationml/2006/main">
  <p:tag name="AS_UNIQUEID" val="16793"/>
</p:tagLst>
</file>

<file path=ppt/tags/tag447.xml><?xml version="1.0" encoding="utf-8"?>
<p:tagLst xmlns:a="http://schemas.openxmlformats.org/drawingml/2006/main" xmlns:r="http://schemas.openxmlformats.org/officeDocument/2006/relationships" xmlns:p="http://schemas.openxmlformats.org/presentationml/2006/main">
  <p:tag name="AS_UNIQUEID" val="16902"/>
</p:tagLst>
</file>

<file path=ppt/tags/tag448.xml><?xml version="1.0" encoding="utf-8"?>
<p:tagLst xmlns:a="http://schemas.openxmlformats.org/drawingml/2006/main" xmlns:r="http://schemas.openxmlformats.org/officeDocument/2006/relationships" xmlns:p="http://schemas.openxmlformats.org/presentationml/2006/main">
  <p:tag name="AS_UNIQUEID" val="16964"/>
</p:tagLst>
</file>

<file path=ppt/tags/tag449.xml><?xml version="1.0" encoding="utf-8"?>
<p:tagLst xmlns:a="http://schemas.openxmlformats.org/drawingml/2006/main" xmlns:r="http://schemas.openxmlformats.org/officeDocument/2006/relationships" xmlns:p="http://schemas.openxmlformats.org/presentationml/2006/main">
  <p:tag name="AS_UNIQUEID" val="16965"/>
</p:tagLst>
</file>

<file path=ppt/tags/tag45.xml><?xml version="1.0" encoding="utf-8"?>
<p:tagLst xmlns:a="http://schemas.openxmlformats.org/drawingml/2006/main" xmlns:r="http://schemas.openxmlformats.org/officeDocument/2006/relationships" xmlns:p="http://schemas.openxmlformats.org/presentationml/2006/main">
  <p:tag name="AS_UNIQUEID" val="16364"/>
</p:tagLst>
</file>

<file path=ppt/tags/tag450.xml><?xml version="1.0" encoding="utf-8"?>
<p:tagLst xmlns:a="http://schemas.openxmlformats.org/drawingml/2006/main" xmlns:r="http://schemas.openxmlformats.org/officeDocument/2006/relationships" xmlns:p="http://schemas.openxmlformats.org/presentationml/2006/main">
  <p:tag name="AS_UNIQUEID" val="16906"/>
</p:tagLst>
</file>

<file path=ppt/tags/tag451.xml><?xml version="1.0" encoding="utf-8"?>
<p:tagLst xmlns:a="http://schemas.openxmlformats.org/drawingml/2006/main" xmlns:r="http://schemas.openxmlformats.org/officeDocument/2006/relationships" xmlns:p="http://schemas.openxmlformats.org/presentationml/2006/main">
  <p:tag name="AS_UNIQUEID" val="16907"/>
</p:tagLst>
</file>

<file path=ppt/tags/tag452.xml><?xml version="1.0" encoding="utf-8"?>
<p:tagLst xmlns:a="http://schemas.openxmlformats.org/drawingml/2006/main" xmlns:r="http://schemas.openxmlformats.org/officeDocument/2006/relationships" xmlns:p="http://schemas.openxmlformats.org/presentationml/2006/main">
  <p:tag name="AS_UNIQUEID" val="16908"/>
</p:tagLst>
</file>

<file path=ppt/tags/tag453.xml><?xml version="1.0" encoding="utf-8"?>
<p:tagLst xmlns:a="http://schemas.openxmlformats.org/drawingml/2006/main" xmlns:r="http://schemas.openxmlformats.org/officeDocument/2006/relationships" xmlns:p="http://schemas.openxmlformats.org/presentationml/2006/main">
  <p:tag name="AS_UNIQUEID" val="16966"/>
</p:tagLst>
</file>

<file path=ppt/tags/tag454.xml><?xml version="1.0" encoding="utf-8"?>
<p:tagLst xmlns:a="http://schemas.openxmlformats.org/drawingml/2006/main" xmlns:r="http://schemas.openxmlformats.org/officeDocument/2006/relationships" xmlns:p="http://schemas.openxmlformats.org/presentationml/2006/main">
  <p:tag name="AS_UNIQUEID" val="16545"/>
</p:tagLst>
</file>

<file path=ppt/tags/tag455.xml><?xml version="1.0" encoding="utf-8"?>
<p:tagLst xmlns:a="http://schemas.openxmlformats.org/drawingml/2006/main" xmlns:r="http://schemas.openxmlformats.org/officeDocument/2006/relationships" xmlns:p="http://schemas.openxmlformats.org/presentationml/2006/main">
  <p:tag name="AS_UNIQUEID" val="16552"/>
</p:tagLst>
</file>

<file path=ppt/tags/tag456.xml><?xml version="1.0" encoding="utf-8"?>
<p:tagLst xmlns:a="http://schemas.openxmlformats.org/drawingml/2006/main" xmlns:r="http://schemas.openxmlformats.org/officeDocument/2006/relationships" xmlns:p="http://schemas.openxmlformats.org/presentationml/2006/main">
  <p:tag name="AS_UNIQUEID" val="16553"/>
</p:tagLst>
</file>

<file path=ppt/tags/tag457.xml><?xml version="1.0" encoding="utf-8"?>
<p:tagLst xmlns:a="http://schemas.openxmlformats.org/drawingml/2006/main" xmlns:r="http://schemas.openxmlformats.org/officeDocument/2006/relationships" xmlns:p="http://schemas.openxmlformats.org/presentationml/2006/main">
  <p:tag name="AS_UNIQUEID" val="16901"/>
</p:tagLst>
</file>

<file path=ppt/tags/tag458.xml><?xml version="1.0" encoding="utf-8"?>
<p:tagLst xmlns:a="http://schemas.openxmlformats.org/drawingml/2006/main" xmlns:r="http://schemas.openxmlformats.org/officeDocument/2006/relationships" xmlns:p="http://schemas.openxmlformats.org/presentationml/2006/main">
  <p:tag name="AS_UNIQUEID" val="16909"/>
</p:tagLst>
</file>

<file path=ppt/tags/tag459.xml><?xml version="1.0" encoding="utf-8"?>
<p:tagLst xmlns:a="http://schemas.openxmlformats.org/drawingml/2006/main" xmlns:r="http://schemas.openxmlformats.org/officeDocument/2006/relationships" xmlns:p="http://schemas.openxmlformats.org/presentationml/2006/main">
  <p:tag name="AS_UNIQUEID" val="16910"/>
</p:tagLst>
</file>

<file path=ppt/tags/tag46.xml><?xml version="1.0" encoding="utf-8"?>
<p:tagLst xmlns:a="http://schemas.openxmlformats.org/drawingml/2006/main" xmlns:r="http://schemas.openxmlformats.org/officeDocument/2006/relationships" xmlns:p="http://schemas.openxmlformats.org/presentationml/2006/main">
  <p:tag name="AS_UNIQUEID" val="16360"/>
</p:tagLst>
</file>

<file path=ppt/tags/tag460.xml><?xml version="1.0" encoding="utf-8"?>
<p:tagLst xmlns:a="http://schemas.openxmlformats.org/drawingml/2006/main" xmlns:r="http://schemas.openxmlformats.org/officeDocument/2006/relationships" xmlns:p="http://schemas.openxmlformats.org/presentationml/2006/main">
  <p:tag name="AS_UNIQUEID" val="16911"/>
</p:tagLst>
</file>

<file path=ppt/tags/tag461.xml><?xml version="1.0" encoding="utf-8"?>
<p:tagLst xmlns:a="http://schemas.openxmlformats.org/drawingml/2006/main" xmlns:r="http://schemas.openxmlformats.org/officeDocument/2006/relationships" xmlns:p="http://schemas.openxmlformats.org/presentationml/2006/main">
  <p:tag name="AS_UNIQUEID" val="16912"/>
</p:tagLst>
</file>

<file path=ppt/tags/tag462.xml><?xml version="1.0" encoding="utf-8"?>
<p:tagLst xmlns:a="http://schemas.openxmlformats.org/drawingml/2006/main" xmlns:r="http://schemas.openxmlformats.org/officeDocument/2006/relationships" xmlns:p="http://schemas.openxmlformats.org/presentationml/2006/main">
  <p:tag name="AS_UNIQUEID" val="16913"/>
</p:tagLst>
</file>

<file path=ppt/tags/tag463.xml><?xml version="1.0" encoding="utf-8"?>
<p:tagLst xmlns:a="http://schemas.openxmlformats.org/drawingml/2006/main" xmlns:r="http://schemas.openxmlformats.org/officeDocument/2006/relationships" xmlns:p="http://schemas.openxmlformats.org/presentationml/2006/main">
  <p:tag name="AS_UNIQUEID" val="16914"/>
</p:tagLst>
</file>

<file path=ppt/tags/tag464.xml><?xml version="1.0" encoding="utf-8"?>
<p:tagLst xmlns:a="http://schemas.openxmlformats.org/drawingml/2006/main" xmlns:r="http://schemas.openxmlformats.org/officeDocument/2006/relationships" xmlns:p="http://schemas.openxmlformats.org/presentationml/2006/main">
  <p:tag name="AS_UNIQUEID" val="16915"/>
</p:tagLst>
</file>

<file path=ppt/tags/tag465.xml><?xml version="1.0" encoding="utf-8"?>
<p:tagLst xmlns:a="http://schemas.openxmlformats.org/drawingml/2006/main" xmlns:r="http://schemas.openxmlformats.org/officeDocument/2006/relationships" xmlns:p="http://schemas.openxmlformats.org/presentationml/2006/main">
  <p:tag name="AS_UNIQUEID" val="16916"/>
</p:tagLst>
</file>

<file path=ppt/tags/tag466.xml><?xml version="1.0" encoding="utf-8"?>
<p:tagLst xmlns:a="http://schemas.openxmlformats.org/drawingml/2006/main" xmlns:r="http://schemas.openxmlformats.org/officeDocument/2006/relationships" xmlns:p="http://schemas.openxmlformats.org/presentationml/2006/main">
  <p:tag name="AS_UNIQUEID" val="16917"/>
</p:tagLst>
</file>

<file path=ppt/tags/tag467.xml><?xml version="1.0" encoding="utf-8"?>
<p:tagLst xmlns:a="http://schemas.openxmlformats.org/drawingml/2006/main" xmlns:r="http://schemas.openxmlformats.org/officeDocument/2006/relationships" xmlns:p="http://schemas.openxmlformats.org/presentationml/2006/main">
  <p:tag name="AS_UNIQUEID" val="16918"/>
</p:tagLst>
</file>

<file path=ppt/tags/tag468.xml><?xml version="1.0" encoding="utf-8"?>
<p:tagLst xmlns:a="http://schemas.openxmlformats.org/drawingml/2006/main" xmlns:r="http://schemas.openxmlformats.org/officeDocument/2006/relationships" xmlns:p="http://schemas.openxmlformats.org/presentationml/2006/main">
  <p:tag name="AS_UNIQUEID" val="16919"/>
</p:tagLst>
</file>

<file path=ppt/tags/tag469.xml><?xml version="1.0" encoding="utf-8"?>
<p:tagLst xmlns:a="http://schemas.openxmlformats.org/drawingml/2006/main" xmlns:r="http://schemas.openxmlformats.org/officeDocument/2006/relationships" xmlns:p="http://schemas.openxmlformats.org/presentationml/2006/main">
  <p:tag name="AS_UNIQUEID" val="16920"/>
</p:tagLst>
</file>

<file path=ppt/tags/tag47.xml><?xml version="1.0" encoding="utf-8"?>
<p:tagLst xmlns:a="http://schemas.openxmlformats.org/drawingml/2006/main" xmlns:r="http://schemas.openxmlformats.org/officeDocument/2006/relationships" xmlns:p="http://schemas.openxmlformats.org/presentationml/2006/main">
  <p:tag name="AS_UNIQUEID" val="16361"/>
</p:tagLst>
</file>

<file path=ppt/tags/tag470.xml><?xml version="1.0" encoding="utf-8"?>
<p:tagLst xmlns:a="http://schemas.openxmlformats.org/drawingml/2006/main" xmlns:r="http://schemas.openxmlformats.org/officeDocument/2006/relationships" xmlns:p="http://schemas.openxmlformats.org/presentationml/2006/main">
  <p:tag name="AS_UNIQUEID" val="16921"/>
</p:tagLst>
</file>

<file path=ppt/tags/tag471.xml><?xml version="1.0" encoding="utf-8"?>
<p:tagLst xmlns:a="http://schemas.openxmlformats.org/drawingml/2006/main" xmlns:r="http://schemas.openxmlformats.org/officeDocument/2006/relationships" xmlns:p="http://schemas.openxmlformats.org/presentationml/2006/main">
  <p:tag name="AS_UNIQUEID" val="16922"/>
</p:tagLst>
</file>

<file path=ppt/tags/tag472.xml><?xml version="1.0" encoding="utf-8"?>
<p:tagLst xmlns:a="http://schemas.openxmlformats.org/drawingml/2006/main" xmlns:r="http://schemas.openxmlformats.org/officeDocument/2006/relationships" xmlns:p="http://schemas.openxmlformats.org/presentationml/2006/main">
  <p:tag name="AS_UNIQUEID" val="16923"/>
</p:tagLst>
</file>

<file path=ppt/tags/tag473.xml><?xml version="1.0" encoding="utf-8"?>
<p:tagLst xmlns:a="http://schemas.openxmlformats.org/drawingml/2006/main" xmlns:r="http://schemas.openxmlformats.org/officeDocument/2006/relationships" xmlns:p="http://schemas.openxmlformats.org/presentationml/2006/main">
  <p:tag name="AS_UNIQUEID" val="16924"/>
</p:tagLst>
</file>

<file path=ppt/tags/tag474.xml><?xml version="1.0" encoding="utf-8"?>
<p:tagLst xmlns:a="http://schemas.openxmlformats.org/drawingml/2006/main" xmlns:r="http://schemas.openxmlformats.org/officeDocument/2006/relationships" xmlns:p="http://schemas.openxmlformats.org/presentationml/2006/main">
  <p:tag name="AS_UNIQUEID" val="16925"/>
</p:tagLst>
</file>

<file path=ppt/tags/tag475.xml><?xml version="1.0" encoding="utf-8"?>
<p:tagLst xmlns:a="http://schemas.openxmlformats.org/drawingml/2006/main" xmlns:r="http://schemas.openxmlformats.org/officeDocument/2006/relationships" xmlns:p="http://schemas.openxmlformats.org/presentationml/2006/main">
  <p:tag name="AS_UNIQUEID" val="16926"/>
</p:tagLst>
</file>

<file path=ppt/tags/tag476.xml><?xml version="1.0" encoding="utf-8"?>
<p:tagLst xmlns:a="http://schemas.openxmlformats.org/drawingml/2006/main" xmlns:r="http://schemas.openxmlformats.org/officeDocument/2006/relationships" xmlns:p="http://schemas.openxmlformats.org/presentationml/2006/main">
  <p:tag name="AS_UNIQUEID" val="16927"/>
</p:tagLst>
</file>

<file path=ppt/tags/tag477.xml><?xml version="1.0" encoding="utf-8"?>
<p:tagLst xmlns:a="http://schemas.openxmlformats.org/drawingml/2006/main" xmlns:r="http://schemas.openxmlformats.org/officeDocument/2006/relationships" xmlns:p="http://schemas.openxmlformats.org/presentationml/2006/main">
  <p:tag name="AS_UNIQUEID" val="16939"/>
</p:tagLst>
</file>

<file path=ppt/tags/tag478.xml><?xml version="1.0" encoding="utf-8"?>
<p:tagLst xmlns:a="http://schemas.openxmlformats.org/drawingml/2006/main" xmlns:r="http://schemas.openxmlformats.org/officeDocument/2006/relationships" xmlns:p="http://schemas.openxmlformats.org/presentationml/2006/main">
  <p:tag name="AS_UNIQUEID" val="16945"/>
</p:tagLst>
</file>

<file path=ppt/tags/tag479.xml><?xml version="1.0" encoding="utf-8"?>
<p:tagLst xmlns:a="http://schemas.openxmlformats.org/drawingml/2006/main" xmlns:r="http://schemas.openxmlformats.org/officeDocument/2006/relationships" xmlns:p="http://schemas.openxmlformats.org/presentationml/2006/main">
  <p:tag name="AS_UNIQUEID" val="16950"/>
</p:tagLst>
</file>

<file path=ppt/tags/tag48.xml><?xml version="1.0" encoding="utf-8"?>
<p:tagLst xmlns:a="http://schemas.openxmlformats.org/drawingml/2006/main" xmlns:r="http://schemas.openxmlformats.org/officeDocument/2006/relationships" xmlns:p="http://schemas.openxmlformats.org/presentationml/2006/main">
  <p:tag name="AS_UNIQUEID" val="16349"/>
</p:tagLst>
</file>

<file path=ppt/tags/tag480.xml><?xml version="1.0" encoding="utf-8"?>
<p:tagLst xmlns:a="http://schemas.openxmlformats.org/drawingml/2006/main" xmlns:r="http://schemas.openxmlformats.org/officeDocument/2006/relationships" xmlns:p="http://schemas.openxmlformats.org/presentationml/2006/main">
  <p:tag name="AS_UNIQUEID" val="16951"/>
</p:tagLst>
</file>

<file path=ppt/tags/tag481.xml><?xml version="1.0" encoding="utf-8"?>
<p:tagLst xmlns:a="http://schemas.openxmlformats.org/drawingml/2006/main" xmlns:r="http://schemas.openxmlformats.org/officeDocument/2006/relationships" xmlns:p="http://schemas.openxmlformats.org/presentationml/2006/main">
  <p:tag name="AS_UNIQUEID" val="16952"/>
</p:tagLst>
</file>

<file path=ppt/tags/tag482.xml><?xml version="1.0" encoding="utf-8"?>
<p:tagLst xmlns:a="http://schemas.openxmlformats.org/drawingml/2006/main" xmlns:r="http://schemas.openxmlformats.org/officeDocument/2006/relationships" xmlns:p="http://schemas.openxmlformats.org/presentationml/2006/main">
  <p:tag name="AS_UNIQUEID" val="16955"/>
</p:tagLst>
</file>

<file path=ppt/tags/tag483.xml><?xml version="1.0" encoding="utf-8"?>
<p:tagLst xmlns:a="http://schemas.openxmlformats.org/drawingml/2006/main" xmlns:r="http://schemas.openxmlformats.org/officeDocument/2006/relationships" xmlns:p="http://schemas.openxmlformats.org/presentationml/2006/main">
  <p:tag name="AS_UNIQUEID" val="16956"/>
</p:tagLst>
</file>

<file path=ppt/tags/tag484.xml><?xml version="1.0" encoding="utf-8"?>
<p:tagLst xmlns:a="http://schemas.openxmlformats.org/drawingml/2006/main" xmlns:r="http://schemas.openxmlformats.org/officeDocument/2006/relationships" xmlns:p="http://schemas.openxmlformats.org/presentationml/2006/main">
  <p:tag name="AS_UNIQUEID" val="16957"/>
</p:tagLst>
</file>

<file path=ppt/tags/tag485.xml><?xml version="1.0" encoding="utf-8"?>
<p:tagLst xmlns:a="http://schemas.openxmlformats.org/drawingml/2006/main" xmlns:r="http://schemas.openxmlformats.org/officeDocument/2006/relationships" xmlns:p="http://schemas.openxmlformats.org/presentationml/2006/main">
  <p:tag name="AS_UNIQUEID" val="16953"/>
</p:tagLst>
</file>

<file path=ppt/tags/tag486.xml><?xml version="1.0" encoding="utf-8"?>
<p:tagLst xmlns:a="http://schemas.openxmlformats.org/drawingml/2006/main" xmlns:r="http://schemas.openxmlformats.org/officeDocument/2006/relationships" xmlns:p="http://schemas.openxmlformats.org/presentationml/2006/main">
  <p:tag name="AS_UNIQUEID" val="16954"/>
</p:tagLst>
</file>

<file path=ppt/tags/tag487.xml><?xml version="1.0" encoding="utf-8"?>
<p:tagLst xmlns:a="http://schemas.openxmlformats.org/drawingml/2006/main" xmlns:r="http://schemas.openxmlformats.org/officeDocument/2006/relationships" xmlns:p="http://schemas.openxmlformats.org/presentationml/2006/main">
  <p:tag name="AS_UNIQUEID" val="16946"/>
</p:tagLst>
</file>

<file path=ppt/tags/tag488.xml><?xml version="1.0" encoding="utf-8"?>
<p:tagLst xmlns:a="http://schemas.openxmlformats.org/drawingml/2006/main" xmlns:r="http://schemas.openxmlformats.org/officeDocument/2006/relationships" xmlns:p="http://schemas.openxmlformats.org/presentationml/2006/main">
  <p:tag name="AS_UNIQUEID" val="16947"/>
</p:tagLst>
</file>

<file path=ppt/tags/tag489.xml><?xml version="1.0" encoding="utf-8"?>
<p:tagLst xmlns:a="http://schemas.openxmlformats.org/drawingml/2006/main" xmlns:r="http://schemas.openxmlformats.org/officeDocument/2006/relationships" xmlns:p="http://schemas.openxmlformats.org/presentationml/2006/main">
  <p:tag name="AS_UNIQUEID" val="16948"/>
</p:tagLst>
</file>

<file path=ppt/tags/tag49.xml><?xml version="1.0" encoding="utf-8"?>
<p:tagLst xmlns:a="http://schemas.openxmlformats.org/drawingml/2006/main" xmlns:r="http://schemas.openxmlformats.org/officeDocument/2006/relationships" xmlns:p="http://schemas.openxmlformats.org/presentationml/2006/main">
  <p:tag name="AS_UNIQUEID" val="16350"/>
</p:tagLst>
</file>

<file path=ppt/tags/tag490.xml><?xml version="1.0" encoding="utf-8"?>
<p:tagLst xmlns:a="http://schemas.openxmlformats.org/drawingml/2006/main" xmlns:r="http://schemas.openxmlformats.org/officeDocument/2006/relationships" xmlns:p="http://schemas.openxmlformats.org/presentationml/2006/main">
  <p:tag name="AS_UNIQUEID" val="16949"/>
</p:tagLst>
</file>

<file path=ppt/tags/tag491.xml><?xml version="1.0" encoding="utf-8"?>
<p:tagLst xmlns:a="http://schemas.openxmlformats.org/drawingml/2006/main" xmlns:r="http://schemas.openxmlformats.org/officeDocument/2006/relationships" xmlns:p="http://schemas.openxmlformats.org/presentationml/2006/main">
  <p:tag name="AS_UNIQUEID" val="16940"/>
</p:tagLst>
</file>

<file path=ppt/tags/tag492.xml><?xml version="1.0" encoding="utf-8"?>
<p:tagLst xmlns:a="http://schemas.openxmlformats.org/drawingml/2006/main" xmlns:r="http://schemas.openxmlformats.org/officeDocument/2006/relationships" xmlns:p="http://schemas.openxmlformats.org/presentationml/2006/main">
  <p:tag name="AS_UNIQUEID" val="16941"/>
</p:tagLst>
</file>

<file path=ppt/tags/tag493.xml><?xml version="1.0" encoding="utf-8"?>
<p:tagLst xmlns:a="http://schemas.openxmlformats.org/drawingml/2006/main" xmlns:r="http://schemas.openxmlformats.org/officeDocument/2006/relationships" xmlns:p="http://schemas.openxmlformats.org/presentationml/2006/main">
  <p:tag name="AS_UNIQUEID" val="16942"/>
</p:tagLst>
</file>

<file path=ppt/tags/tag494.xml><?xml version="1.0" encoding="utf-8"?>
<p:tagLst xmlns:a="http://schemas.openxmlformats.org/drawingml/2006/main" xmlns:r="http://schemas.openxmlformats.org/officeDocument/2006/relationships" xmlns:p="http://schemas.openxmlformats.org/presentationml/2006/main">
  <p:tag name="AS_UNIQUEID" val="16943"/>
</p:tagLst>
</file>

<file path=ppt/tags/tag495.xml><?xml version="1.0" encoding="utf-8"?>
<p:tagLst xmlns:a="http://schemas.openxmlformats.org/drawingml/2006/main" xmlns:r="http://schemas.openxmlformats.org/officeDocument/2006/relationships" xmlns:p="http://schemas.openxmlformats.org/presentationml/2006/main">
  <p:tag name="AS_UNIQUEID" val="16944"/>
</p:tagLst>
</file>

<file path=ppt/tags/tag496.xml><?xml version="1.0" encoding="utf-8"?>
<p:tagLst xmlns:a="http://schemas.openxmlformats.org/drawingml/2006/main" xmlns:r="http://schemas.openxmlformats.org/officeDocument/2006/relationships" xmlns:p="http://schemas.openxmlformats.org/presentationml/2006/main">
  <p:tag name="AS_UNIQUEID" val="16928"/>
</p:tagLst>
</file>

<file path=ppt/tags/tag497.xml><?xml version="1.0" encoding="utf-8"?>
<p:tagLst xmlns:a="http://schemas.openxmlformats.org/drawingml/2006/main" xmlns:r="http://schemas.openxmlformats.org/officeDocument/2006/relationships" xmlns:p="http://schemas.openxmlformats.org/presentationml/2006/main">
  <p:tag name="AS_UNIQUEID" val="16929"/>
</p:tagLst>
</file>

<file path=ppt/tags/tag498.xml><?xml version="1.0" encoding="utf-8"?>
<p:tagLst xmlns:a="http://schemas.openxmlformats.org/drawingml/2006/main" xmlns:r="http://schemas.openxmlformats.org/officeDocument/2006/relationships" xmlns:p="http://schemas.openxmlformats.org/presentationml/2006/main">
  <p:tag name="AS_UNIQUEID" val="16930"/>
</p:tagLst>
</file>

<file path=ppt/tags/tag499.xml><?xml version="1.0" encoding="utf-8"?>
<p:tagLst xmlns:a="http://schemas.openxmlformats.org/drawingml/2006/main" xmlns:r="http://schemas.openxmlformats.org/officeDocument/2006/relationships" xmlns:p="http://schemas.openxmlformats.org/presentationml/2006/main">
  <p:tag name="AS_UNIQUEID" val="16931"/>
</p:tagLst>
</file>

<file path=ppt/tags/tag5.xml><?xml version="1.0" encoding="utf-8"?>
<p:tagLst xmlns:a="http://schemas.openxmlformats.org/drawingml/2006/main" xmlns:r="http://schemas.openxmlformats.org/officeDocument/2006/relationships" xmlns:p="http://schemas.openxmlformats.org/presentationml/2006/main">
  <p:tag name="AS_UNIQUEID" val="16134"/>
</p:tagLst>
</file>

<file path=ppt/tags/tag50.xml><?xml version="1.0" encoding="utf-8"?>
<p:tagLst xmlns:a="http://schemas.openxmlformats.org/drawingml/2006/main" xmlns:r="http://schemas.openxmlformats.org/officeDocument/2006/relationships" xmlns:p="http://schemas.openxmlformats.org/presentationml/2006/main">
  <p:tag name="AS_UNIQUEID" val="16351"/>
</p:tagLst>
</file>

<file path=ppt/tags/tag500.xml><?xml version="1.0" encoding="utf-8"?>
<p:tagLst xmlns:a="http://schemas.openxmlformats.org/drawingml/2006/main" xmlns:r="http://schemas.openxmlformats.org/officeDocument/2006/relationships" xmlns:p="http://schemas.openxmlformats.org/presentationml/2006/main">
  <p:tag name="AS_UNIQUEID" val="16932"/>
</p:tagLst>
</file>

<file path=ppt/tags/tag501.xml><?xml version="1.0" encoding="utf-8"?>
<p:tagLst xmlns:a="http://schemas.openxmlformats.org/drawingml/2006/main" xmlns:r="http://schemas.openxmlformats.org/officeDocument/2006/relationships" xmlns:p="http://schemas.openxmlformats.org/presentationml/2006/main">
  <p:tag name="AS_UNIQUEID" val="16933"/>
</p:tagLst>
</file>

<file path=ppt/tags/tag502.xml><?xml version="1.0" encoding="utf-8"?>
<p:tagLst xmlns:a="http://schemas.openxmlformats.org/drawingml/2006/main" xmlns:r="http://schemas.openxmlformats.org/officeDocument/2006/relationships" xmlns:p="http://schemas.openxmlformats.org/presentationml/2006/main">
  <p:tag name="AS_UNIQUEID" val="16934"/>
</p:tagLst>
</file>

<file path=ppt/tags/tag503.xml><?xml version="1.0" encoding="utf-8"?>
<p:tagLst xmlns:a="http://schemas.openxmlformats.org/drawingml/2006/main" xmlns:r="http://schemas.openxmlformats.org/officeDocument/2006/relationships" xmlns:p="http://schemas.openxmlformats.org/presentationml/2006/main">
  <p:tag name="AS_UNIQUEID" val="16935"/>
</p:tagLst>
</file>

<file path=ppt/tags/tag504.xml><?xml version="1.0" encoding="utf-8"?>
<p:tagLst xmlns:a="http://schemas.openxmlformats.org/drawingml/2006/main" xmlns:r="http://schemas.openxmlformats.org/officeDocument/2006/relationships" xmlns:p="http://schemas.openxmlformats.org/presentationml/2006/main">
  <p:tag name="AS_UNIQUEID" val="16936"/>
</p:tagLst>
</file>

<file path=ppt/tags/tag505.xml><?xml version="1.0" encoding="utf-8"?>
<p:tagLst xmlns:a="http://schemas.openxmlformats.org/drawingml/2006/main" xmlns:r="http://schemas.openxmlformats.org/officeDocument/2006/relationships" xmlns:p="http://schemas.openxmlformats.org/presentationml/2006/main">
  <p:tag name="AS_UNIQUEID" val="16937"/>
</p:tagLst>
</file>

<file path=ppt/tags/tag506.xml><?xml version="1.0" encoding="utf-8"?>
<p:tagLst xmlns:a="http://schemas.openxmlformats.org/drawingml/2006/main" xmlns:r="http://schemas.openxmlformats.org/officeDocument/2006/relationships" xmlns:p="http://schemas.openxmlformats.org/presentationml/2006/main">
  <p:tag name="AS_UNIQUEID" val="16938"/>
</p:tagLst>
</file>

<file path=ppt/tags/tag507.xml><?xml version="1.0" encoding="utf-8"?>
<p:tagLst xmlns:a="http://schemas.openxmlformats.org/drawingml/2006/main" xmlns:r="http://schemas.openxmlformats.org/officeDocument/2006/relationships" xmlns:p="http://schemas.openxmlformats.org/presentationml/2006/main">
  <p:tag name="AS_UNIQUEID" val="16897"/>
</p:tagLst>
</file>

<file path=ppt/tags/tag508.xml><?xml version="1.0" encoding="utf-8"?>
<p:tagLst xmlns:a="http://schemas.openxmlformats.org/drawingml/2006/main" xmlns:r="http://schemas.openxmlformats.org/officeDocument/2006/relationships" xmlns:p="http://schemas.openxmlformats.org/presentationml/2006/main">
  <p:tag name="AS_UNIQUEID" val="16898"/>
</p:tagLst>
</file>

<file path=ppt/tags/tag509.xml><?xml version="1.0" encoding="utf-8"?>
<p:tagLst xmlns:a="http://schemas.openxmlformats.org/drawingml/2006/main" xmlns:r="http://schemas.openxmlformats.org/officeDocument/2006/relationships" xmlns:p="http://schemas.openxmlformats.org/presentationml/2006/main">
  <p:tag name="AS_UNIQUEID" val="16899"/>
</p:tagLst>
</file>

<file path=ppt/tags/tag51.xml><?xml version="1.0" encoding="utf-8"?>
<p:tagLst xmlns:a="http://schemas.openxmlformats.org/drawingml/2006/main" xmlns:r="http://schemas.openxmlformats.org/officeDocument/2006/relationships" xmlns:p="http://schemas.openxmlformats.org/presentationml/2006/main">
  <p:tag name="AS_UNIQUEID" val="16370"/>
</p:tagLst>
</file>

<file path=ppt/tags/tag52.xml><?xml version="1.0" encoding="utf-8"?>
<p:tagLst xmlns:a="http://schemas.openxmlformats.org/drawingml/2006/main" xmlns:r="http://schemas.openxmlformats.org/officeDocument/2006/relationships" xmlns:p="http://schemas.openxmlformats.org/presentationml/2006/main">
  <p:tag name="AS_UNIQUEID" val="16371"/>
</p:tagLst>
</file>

<file path=ppt/tags/tag53.xml><?xml version="1.0" encoding="utf-8"?>
<p:tagLst xmlns:a="http://schemas.openxmlformats.org/drawingml/2006/main" xmlns:r="http://schemas.openxmlformats.org/officeDocument/2006/relationships" xmlns:p="http://schemas.openxmlformats.org/presentationml/2006/main">
  <p:tag name="AS_UNIQUEID" val="16372"/>
</p:tagLst>
</file>

<file path=ppt/tags/tag54.xml><?xml version="1.0" encoding="utf-8"?>
<p:tagLst xmlns:a="http://schemas.openxmlformats.org/drawingml/2006/main" xmlns:r="http://schemas.openxmlformats.org/officeDocument/2006/relationships" xmlns:p="http://schemas.openxmlformats.org/presentationml/2006/main">
  <p:tag name="AS_UNIQUEID" val="16373"/>
</p:tagLst>
</file>

<file path=ppt/tags/tag55.xml><?xml version="1.0" encoding="utf-8"?>
<p:tagLst xmlns:a="http://schemas.openxmlformats.org/drawingml/2006/main" xmlns:r="http://schemas.openxmlformats.org/officeDocument/2006/relationships" xmlns:p="http://schemas.openxmlformats.org/presentationml/2006/main">
  <p:tag name="AS_UNIQUEID" val="16374"/>
</p:tagLst>
</file>

<file path=ppt/tags/tag56.xml><?xml version="1.0" encoding="utf-8"?>
<p:tagLst xmlns:a="http://schemas.openxmlformats.org/drawingml/2006/main" xmlns:r="http://schemas.openxmlformats.org/officeDocument/2006/relationships" xmlns:p="http://schemas.openxmlformats.org/presentationml/2006/main">
  <p:tag name="AS_UNIQUEID" val="16375"/>
</p:tagLst>
</file>

<file path=ppt/tags/tag57.xml><?xml version="1.0" encoding="utf-8"?>
<p:tagLst xmlns:a="http://schemas.openxmlformats.org/drawingml/2006/main" xmlns:r="http://schemas.openxmlformats.org/officeDocument/2006/relationships" xmlns:p="http://schemas.openxmlformats.org/presentationml/2006/main">
  <p:tag name="AS_UNIQUEID" val="16379"/>
</p:tagLst>
</file>

<file path=ppt/tags/tag58.xml><?xml version="1.0" encoding="utf-8"?>
<p:tagLst xmlns:a="http://schemas.openxmlformats.org/drawingml/2006/main" xmlns:r="http://schemas.openxmlformats.org/officeDocument/2006/relationships" xmlns:p="http://schemas.openxmlformats.org/presentationml/2006/main">
  <p:tag name="AS_UNIQUEID" val="16380"/>
</p:tagLst>
</file>

<file path=ppt/tags/tag59.xml><?xml version="1.0" encoding="utf-8"?>
<p:tagLst xmlns:a="http://schemas.openxmlformats.org/drawingml/2006/main" xmlns:r="http://schemas.openxmlformats.org/officeDocument/2006/relationships" xmlns:p="http://schemas.openxmlformats.org/presentationml/2006/main">
  <p:tag name="AS_UNIQUEID" val="16385"/>
</p:tagLst>
</file>

<file path=ppt/tags/tag6.xml><?xml version="1.0" encoding="utf-8"?>
<p:tagLst xmlns:a="http://schemas.openxmlformats.org/drawingml/2006/main" xmlns:r="http://schemas.openxmlformats.org/officeDocument/2006/relationships" xmlns:p="http://schemas.openxmlformats.org/presentationml/2006/main">
  <p:tag name="AS_UNIQUEID" val="16157"/>
</p:tagLst>
</file>

<file path=ppt/tags/tag60.xml><?xml version="1.0" encoding="utf-8"?>
<p:tagLst xmlns:a="http://schemas.openxmlformats.org/drawingml/2006/main" xmlns:r="http://schemas.openxmlformats.org/officeDocument/2006/relationships" xmlns:p="http://schemas.openxmlformats.org/presentationml/2006/main">
  <p:tag name="AS_UNIQUEID" val="16390"/>
</p:tagLst>
</file>

<file path=ppt/tags/tag61.xml><?xml version="1.0" encoding="utf-8"?>
<p:tagLst xmlns:a="http://schemas.openxmlformats.org/drawingml/2006/main" xmlns:r="http://schemas.openxmlformats.org/officeDocument/2006/relationships" xmlns:p="http://schemas.openxmlformats.org/presentationml/2006/main">
  <p:tag name="AS_UNIQUEID" val="16395"/>
</p:tagLst>
</file>

<file path=ppt/tags/tag62.xml><?xml version="1.0" encoding="utf-8"?>
<p:tagLst xmlns:a="http://schemas.openxmlformats.org/drawingml/2006/main" xmlns:r="http://schemas.openxmlformats.org/officeDocument/2006/relationships" xmlns:p="http://schemas.openxmlformats.org/presentationml/2006/main">
  <p:tag name="AS_UNIQUEID" val="16396"/>
</p:tagLst>
</file>

<file path=ppt/tags/tag63.xml><?xml version="1.0" encoding="utf-8"?>
<p:tagLst xmlns:a="http://schemas.openxmlformats.org/drawingml/2006/main" xmlns:r="http://schemas.openxmlformats.org/officeDocument/2006/relationships" xmlns:p="http://schemas.openxmlformats.org/presentationml/2006/main">
  <p:tag name="AS_UNIQUEID" val="16397"/>
</p:tagLst>
</file>

<file path=ppt/tags/tag64.xml><?xml version="1.0" encoding="utf-8"?>
<p:tagLst xmlns:a="http://schemas.openxmlformats.org/drawingml/2006/main" xmlns:r="http://schemas.openxmlformats.org/officeDocument/2006/relationships" xmlns:p="http://schemas.openxmlformats.org/presentationml/2006/main">
  <p:tag name="AS_UNIQUEID" val="16391"/>
</p:tagLst>
</file>

<file path=ppt/tags/tag65.xml><?xml version="1.0" encoding="utf-8"?>
<p:tagLst xmlns:a="http://schemas.openxmlformats.org/drawingml/2006/main" xmlns:r="http://schemas.openxmlformats.org/officeDocument/2006/relationships" xmlns:p="http://schemas.openxmlformats.org/presentationml/2006/main">
  <p:tag name="AS_UNIQUEID" val="16394"/>
</p:tagLst>
</file>

<file path=ppt/tags/tag66.xml><?xml version="1.0" encoding="utf-8"?>
<p:tagLst xmlns:a="http://schemas.openxmlformats.org/drawingml/2006/main" xmlns:r="http://schemas.openxmlformats.org/officeDocument/2006/relationships" xmlns:p="http://schemas.openxmlformats.org/presentationml/2006/main">
  <p:tag name="AS_UNIQUEID" val="16392"/>
</p:tagLst>
</file>

<file path=ppt/tags/tag67.xml><?xml version="1.0" encoding="utf-8"?>
<p:tagLst xmlns:a="http://schemas.openxmlformats.org/drawingml/2006/main" xmlns:r="http://schemas.openxmlformats.org/officeDocument/2006/relationships" xmlns:p="http://schemas.openxmlformats.org/presentationml/2006/main">
  <p:tag name="AS_UNIQUEID" val="16393"/>
</p:tagLst>
</file>

<file path=ppt/tags/tag68.xml><?xml version="1.0" encoding="utf-8"?>
<p:tagLst xmlns:a="http://schemas.openxmlformats.org/drawingml/2006/main" xmlns:r="http://schemas.openxmlformats.org/officeDocument/2006/relationships" xmlns:p="http://schemas.openxmlformats.org/presentationml/2006/main">
  <p:tag name="AS_UNIQUEID" val="16386"/>
</p:tagLst>
</file>

<file path=ppt/tags/tag69.xml><?xml version="1.0" encoding="utf-8"?>
<p:tagLst xmlns:a="http://schemas.openxmlformats.org/drawingml/2006/main" xmlns:r="http://schemas.openxmlformats.org/officeDocument/2006/relationships" xmlns:p="http://schemas.openxmlformats.org/presentationml/2006/main">
  <p:tag name="AS_UNIQUEID" val="16389"/>
</p:tagLst>
</file>

<file path=ppt/tags/tag7.xml><?xml version="1.0" encoding="utf-8"?>
<p:tagLst xmlns:a="http://schemas.openxmlformats.org/drawingml/2006/main" xmlns:r="http://schemas.openxmlformats.org/officeDocument/2006/relationships" xmlns:p="http://schemas.openxmlformats.org/presentationml/2006/main">
  <p:tag name="AS_UNIQUEID" val="16158"/>
</p:tagLst>
</file>

<file path=ppt/tags/tag70.xml><?xml version="1.0" encoding="utf-8"?>
<p:tagLst xmlns:a="http://schemas.openxmlformats.org/drawingml/2006/main" xmlns:r="http://schemas.openxmlformats.org/officeDocument/2006/relationships" xmlns:p="http://schemas.openxmlformats.org/presentationml/2006/main">
  <p:tag name="AS_UNIQUEID" val="16387"/>
</p:tagLst>
</file>

<file path=ppt/tags/tag71.xml><?xml version="1.0" encoding="utf-8"?>
<p:tagLst xmlns:a="http://schemas.openxmlformats.org/drawingml/2006/main" xmlns:r="http://schemas.openxmlformats.org/officeDocument/2006/relationships" xmlns:p="http://schemas.openxmlformats.org/presentationml/2006/main">
  <p:tag name="AS_UNIQUEID" val="16388"/>
</p:tagLst>
</file>

<file path=ppt/tags/tag72.xml><?xml version="1.0" encoding="utf-8"?>
<p:tagLst xmlns:a="http://schemas.openxmlformats.org/drawingml/2006/main" xmlns:r="http://schemas.openxmlformats.org/officeDocument/2006/relationships" xmlns:p="http://schemas.openxmlformats.org/presentationml/2006/main">
  <p:tag name="AS_UNIQUEID" val="16381"/>
</p:tagLst>
</file>

<file path=ppt/tags/tag73.xml><?xml version="1.0" encoding="utf-8"?>
<p:tagLst xmlns:a="http://schemas.openxmlformats.org/drawingml/2006/main" xmlns:r="http://schemas.openxmlformats.org/officeDocument/2006/relationships" xmlns:p="http://schemas.openxmlformats.org/presentationml/2006/main">
  <p:tag name="AS_UNIQUEID" val="16384"/>
</p:tagLst>
</file>

<file path=ppt/tags/tag74.xml><?xml version="1.0" encoding="utf-8"?>
<p:tagLst xmlns:a="http://schemas.openxmlformats.org/drawingml/2006/main" xmlns:r="http://schemas.openxmlformats.org/officeDocument/2006/relationships" xmlns:p="http://schemas.openxmlformats.org/presentationml/2006/main">
  <p:tag name="AS_UNIQUEID" val="16382"/>
</p:tagLst>
</file>

<file path=ppt/tags/tag75.xml><?xml version="1.0" encoding="utf-8"?>
<p:tagLst xmlns:a="http://schemas.openxmlformats.org/drawingml/2006/main" xmlns:r="http://schemas.openxmlformats.org/officeDocument/2006/relationships" xmlns:p="http://schemas.openxmlformats.org/presentationml/2006/main">
  <p:tag name="AS_UNIQUEID" val="16383"/>
</p:tagLst>
</file>

<file path=ppt/tags/tag76.xml><?xml version="1.0" encoding="utf-8"?>
<p:tagLst xmlns:a="http://schemas.openxmlformats.org/drawingml/2006/main" xmlns:r="http://schemas.openxmlformats.org/officeDocument/2006/relationships" xmlns:p="http://schemas.openxmlformats.org/presentationml/2006/main">
  <p:tag name="AS_UNIQUEID" val="16376"/>
</p:tagLst>
</file>

<file path=ppt/tags/tag77.xml><?xml version="1.0" encoding="utf-8"?>
<p:tagLst xmlns:a="http://schemas.openxmlformats.org/drawingml/2006/main" xmlns:r="http://schemas.openxmlformats.org/officeDocument/2006/relationships" xmlns:p="http://schemas.openxmlformats.org/presentationml/2006/main">
  <p:tag name="AS_UNIQUEID" val="16377"/>
</p:tagLst>
</file>

<file path=ppt/tags/tag78.xml><?xml version="1.0" encoding="utf-8"?>
<p:tagLst xmlns:a="http://schemas.openxmlformats.org/drawingml/2006/main" xmlns:r="http://schemas.openxmlformats.org/officeDocument/2006/relationships" xmlns:p="http://schemas.openxmlformats.org/presentationml/2006/main">
  <p:tag name="AS_UNIQUEID" val="16378"/>
</p:tagLst>
</file>

<file path=ppt/tags/tag79.xml><?xml version="1.0" encoding="utf-8"?>
<p:tagLst xmlns:a="http://schemas.openxmlformats.org/drawingml/2006/main" xmlns:r="http://schemas.openxmlformats.org/officeDocument/2006/relationships" xmlns:p="http://schemas.openxmlformats.org/presentationml/2006/main">
  <p:tag name="AS_UNIQUEID" val="16366"/>
</p:tagLst>
</file>

<file path=ppt/tags/tag8.xml><?xml version="1.0" encoding="utf-8"?>
<p:tagLst xmlns:a="http://schemas.openxmlformats.org/drawingml/2006/main" xmlns:r="http://schemas.openxmlformats.org/officeDocument/2006/relationships" xmlns:p="http://schemas.openxmlformats.org/presentationml/2006/main">
  <p:tag name="AS_UNIQUEID" val="16159"/>
</p:tagLst>
</file>

<file path=ppt/tags/tag80.xml><?xml version="1.0" encoding="utf-8"?>
<p:tagLst xmlns:a="http://schemas.openxmlformats.org/drawingml/2006/main" xmlns:r="http://schemas.openxmlformats.org/officeDocument/2006/relationships" xmlns:p="http://schemas.openxmlformats.org/presentationml/2006/main">
  <p:tag name="AS_UNIQUEID" val="16367"/>
</p:tagLst>
</file>

<file path=ppt/tags/tag81.xml><?xml version="1.0" encoding="utf-8"?>
<p:tagLst xmlns:a="http://schemas.openxmlformats.org/drawingml/2006/main" xmlns:r="http://schemas.openxmlformats.org/officeDocument/2006/relationships" xmlns:p="http://schemas.openxmlformats.org/presentationml/2006/main">
  <p:tag name="AS_UNIQUEID" val="16368"/>
</p:tagLst>
</file>

<file path=ppt/tags/tag82.xml><?xml version="1.0" encoding="utf-8"?>
<p:tagLst xmlns:a="http://schemas.openxmlformats.org/drawingml/2006/main" xmlns:r="http://schemas.openxmlformats.org/officeDocument/2006/relationships" xmlns:p="http://schemas.openxmlformats.org/presentationml/2006/main">
  <p:tag name="AS_UNIQUEID" val="16408"/>
</p:tagLst>
</file>

<file path=ppt/tags/tag83.xml><?xml version="1.0" encoding="utf-8"?>
<p:tagLst xmlns:a="http://schemas.openxmlformats.org/drawingml/2006/main" xmlns:r="http://schemas.openxmlformats.org/officeDocument/2006/relationships" xmlns:p="http://schemas.openxmlformats.org/presentationml/2006/main">
  <p:tag name="AS_UNIQUEID" val="16403"/>
</p:tagLst>
</file>

<file path=ppt/tags/tag84.xml><?xml version="1.0" encoding="utf-8"?>
<p:tagLst xmlns:a="http://schemas.openxmlformats.org/drawingml/2006/main" xmlns:r="http://schemas.openxmlformats.org/officeDocument/2006/relationships" xmlns:p="http://schemas.openxmlformats.org/presentationml/2006/main">
  <p:tag name="AS_UNIQUEID" val="16406"/>
</p:tagLst>
</file>

<file path=ppt/tags/tag85.xml><?xml version="1.0" encoding="utf-8"?>
<p:tagLst xmlns:a="http://schemas.openxmlformats.org/drawingml/2006/main" xmlns:r="http://schemas.openxmlformats.org/officeDocument/2006/relationships" xmlns:p="http://schemas.openxmlformats.org/presentationml/2006/main">
  <p:tag name="AS_UNIQUEID" val="16407"/>
</p:tagLst>
</file>

<file path=ppt/tags/tag86.xml><?xml version="1.0" encoding="utf-8"?>
<p:tagLst xmlns:a="http://schemas.openxmlformats.org/drawingml/2006/main" xmlns:r="http://schemas.openxmlformats.org/officeDocument/2006/relationships" xmlns:p="http://schemas.openxmlformats.org/presentationml/2006/main">
  <p:tag name="AS_UNIQUEID" val="16404"/>
</p:tagLst>
</file>

<file path=ppt/tags/tag87.xml><?xml version="1.0" encoding="utf-8"?>
<p:tagLst xmlns:a="http://schemas.openxmlformats.org/drawingml/2006/main" xmlns:r="http://schemas.openxmlformats.org/officeDocument/2006/relationships" xmlns:p="http://schemas.openxmlformats.org/presentationml/2006/main">
  <p:tag name="AS_UNIQUEID" val="16405"/>
</p:tagLst>
</file>

<file path=ppt/tags/tag88.xml><?xml version="1.0" encoding="utf-8"?>
<p:tagLst xmlns:a="http://schemas.openxmlformats.org/drawingml/2006/main" xmlns:r="http://schemas.openxmlformats.org/officeDocument/2006/relationships" xmlns:p="http://schemas.openxmlformats.org/presentationml/2006/main">
  <p:tag name="AS_UNIQUEID" val="16409"/>
</p:tagLst>
</file>

<file path=ppt/tags/tag89.xml><?xml version="1.0" encoding="utf-8"?>
<p:tagLst xmlns:a="http://schemas.openxmlformats.org/drawingml/2006/main" xmlns:r="http://schemas.openxmlformats.org/officeDocument/2006/relationships" xmlns:p="http://schemas.openxmlformats.org/presentationml/2006/main">
  <p:tag name="AS_UNIQUEID" val="16410"/>
</p:tagLst>
</file>

<file path=ppt/tags/tag9.xml><?xml version="1.0" encoding="utf-8"?>
<p:tagLst xmlns:a="http://schemas.openxmlformats.org/drawingml/2006/main" xmlns:r="http://schemas.openxmlformats.org/officeDocument/2006/relationships" xmlns:p="http://schemas.openxmlformats.org/presentationml/2006/main">
  <p:tag name="AS_UNIQUEID" val="16160"/>
</p:tagLst>
</file>

<file path=ppt/tags/tag90.xml><?xml version="1.0" encoding="utf-8"?>
<p:tagLst xmlns:a="http://schemas.openxmlformats.org/drawingml/2006/main" xmlns:r="http://schemas.openxmlformats.org/officeDocument/2006/relationships" xmlns:p="http://schemas.openxmlformats.org/presentationml/2006/main">
  <p:tag name="AS_UNIQUEID" val="16411"/>
</p:tagLst>
</file>

<file path=ppt/tags/tag91.xml><?xml version="1.0" encoding="utf-8"?>
<p:tagLst xmlns:a="http://schemas.openxmlformats.org/drawingml/2006/main" xmlns:r="http://schemas.openxmlformats.org/officeDocument/2006/relationships" xmlns:p="http://schemas.openxmlformats.org/presentationml/2006/main">
  <p:tag name="AS_UNIQUEID" val="16412"/>
</p:tagLst>
</file>

<file path=ppt/tags/tag92.xml><?xml version="1.0" encoding="utf-8"?>
<p:tagLst xmlns:a="http://schemas.openxmlformats.org/drawingml/2006/main" xmlns:r="http://schemas.openxmlformats.org/officeDocument/2006/relationships" xmlns:p="http://schemas.openxmlformats.org/presentationml/2006/main">
  <p:tag name="AS_UNIQUEID" val="16413"/>
</p:tagLst>
</file>

<file path=ppt/tags/tag93.xml><?xml version="1.0" encoding="utf-8"?>
<p:tagLst xmlns:a="http://schemas.openxmlformats.org/drawingml/2006/main" xmlns:r="http://schemas.openxmlformats.org/officeDocument/2006/relationships" xmlns:p="http://schemas.openxmlformats.org/presentationml/2006/main">
  <p:tag name="AS_UNIQUEID" val="16414"/>
</p:tagLst>
</file>

<file path=ppt/tags/tag94.xml><?xml version="1.0" encoding="utf-8"?>
<p:tagLst xmlns:a="http://schemas.openxmlformats.org/drawingml/2006/main" xmlns:r="http://schemas.openxmlformats.org/officeDocument/2006/relationships" xmlns:p="http://schemas.openxmlformats.org/presentationml/2006/main">
  <p:tag name="AS_UNIQUEID" val="16415"/>
</p:tagLst>
</file>

<file path=ppt/tags/tag95.xml><?xml version="1.0" encoding="utf-8"?>
<p:tagLst xmlns:a="http://schemas.openxmlformats.org/drawingml/2006/main" xmlns:r="http://schemas.openxmlformats.org/officeDocument/2006/relationships" xmlns:p="http://schemas.openxmlformats.org/presentationml/2006/main">
  <p:tag name="AS_UNIQUEID" val="16416"/>
</p:tagLst>
</file>

<file path=ppt/tags/tag96.xml><?xml version="1.0" encoding="utf-8"?>
<p:tagLst xmlns:a="http://schemas.openxmlformats.org/drawingml/2006/main" xmlns:r="http://schemas.openxmlformats.org/officeDocument/2006/relationships" xmlns:p="http://schemas.openxmlformats.org/presentationml/2006/main">
  <p:tag name="AS_UNIQUEID" val="16417"/>
</p:tagLst>
</file>

<file path=ppt/tags/tag97.xml><?xml version="1.0" encoding="utf-8"?>
<p:tagLst xmlns:a="http://schemas.openxmlformats.org/drawingml/2006/main" xmlns:r="http://schemas.openxmlformats.org/officeDocument/2006/relationships" xmlns:p="http://schemas.openxmlformats.org/presentationml/2006/main">
  <p:tag name="AS_UNIQUEID" val="16418"/>
</p:tagLst>
</file>

<file path=ppt/tags/tag98.xml><?xml version="1.0" encoding="utf-8"?>
<p:tagLst xmlns:a="http://schemas.openxmlformats.org/drawingml/2006/main" xmlns:r="http://schemas.openxmlformats.org/officeDocument/2006/relationships" xmlns:p="http://schemas.openxmlformats.org/presentationml/2006/main">
  <p:tag name="AS_UNIQUEID" val="16419"/>
</p:tagLst>
</file>

<file path=ppt/tags/tag99.xml><?xml version="1.0" encoding="utf-8"?>
<p:tagLst xmlns:a="http://schemas.openxmlformats.org/drawingml/2006/main" xmlns:r="http://schemas.openxmlformats.org/officeDocument/2006/relationships" xmlns:p="http://schemas.openxmlformats.org/presentationml/2006/main">
  <p:tag name="AS_UNIQUEID" val="16420"/>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419B4D94-9318-2D45-B47C-6493BB7E08B3}" vid="{077DFD69-7EF4-F04D-858F-09AC8C7F28A2}"/>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 Modern v1.1</Template>
  <TotalTime>9823</TotalTime>
  <Words>7357</Words>
  <Application>Microsoft Macintosh PowerPoint</Application>
  <PresentationFormat>Widescreen</PresentationFormat>
  <Paragraphs>824</Paragraphs>
  <Slides>53</Slides>
  <Notes>23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53</vt:i4>
      </vt:variant>
    </vt:vector>
  </HeadingPairs>
  <TitlesOfParts>
    <vt:vector size="69" baseType="lpstr">
      <vt:lpstr>맑은 고딕</vt:lpstr>
      <vt:lpstr>Oracle Sans</vt:lpstr>
      <vt:lpstr>Oracle Sans Extra Bold</vt:lpstr>
      <vt:lpstr>Oracle Sans Light</vt:lpstr>
      <vt:lpstr>Oracle Sans Semi</vt:lpstr>
      <vt:lpstr>Oracle Sans Semi Bold</vt:lpstr>
      <vt:lpstr>Oracle Sans Tab</vt:lpstr>
      <vt:lpstr>Oracle Sans Tab Light</vt:lpstr>
      <vt:lpstr>System Font Regular</vt:lpstr>
      <vt:lpstr>Arial</vt:lpstr>
      <vt:lpstr>Calibri</vt:lpstr>
      <vt:lpstr>Georgia</vt:lpstr>
      <vt:lpstr>Open Sans</vt:lpstr>
      <vt:lpstr>Open Sans Light</vt:lpstr>
      <vt:lpstr>Wingdings</vt:lpstr>
      <vt:lpstr>Parent Master Pillars</vt:lpstr>
      <vt:lpstr>AI/머신러닝을 활용한 데이터 인사이트 활용</vt:lpstr>
      <vt:lpstr>PowerPoint Presentation</vt:lpstr>
      <vt:lpstr>2022년 전략 기술 트렌드 및 분석 트렌드</vt:lpstr>
      <vt:lpstr>다음과 같은 비즈니스 사례를 어떻게 해결하고 있는가 ?</vt:lpstr>
      <vt:lpstr> 비즈니스 과제에 대한 답을 찾기 위해 도입되는 AI/ML</vt:lpstr>
      <vt:lpstr>오라클 AI/ML 플랫폼 서비스</vt:lpstr>
      <vt:lpstr>PowerPoint Presentation</vt:lpstr>
      <vt:lpstr>오라클 OCI AI/ML 서비스</vt:lpstr>
      <vt:lpstr>1. AI서비스 : 손쉽게 산업 특화 AI를 애플리케이션에  적용</vt:lpstr>
      <vt:lpstr>1. AI서비스 : 산업특화된 강력한 AI 모델의 오라클 AI 서비스</vt:lpstr>
      <vt:lpstr>1. AI서비스 : Language(언어) 기능</vt:lpstr>
      <vt:lpstr>1. AI서비스 : Language(언어) 기능</vt:lpstr>
      <vt:lpstr>1. AI서비스 : Language(언어) 기능</vt:lpstr>
      <vt:lpstr>1. AI서비스 : Language(언어) 활용</vt:lpstr>
      <vt:lpstr>1. AI서비스 : Anomaly Detection(이상 감지)</vt:lpstr>
      <vt:lpstr>1. AI서비스 : Anomaly Detection(이상 감지) 활용</vt:lpstr>
      <vt:lpstr>1. AI서비스 : Speech(음성인식) 기능</vt:lpstr>
      <vt:lpstr>1. AI서비스 : Speech(음성인식)의 활용</vt:lpstr>
      <vt:lpstr>1. AI 서비스 : Vision(이미지 인식)</vt:lpstr>
      <vt:lpstr>1. AI 서비스 : Vision(이미지 인식)</vt:lpstr>
      <vt:lpstr>1. AI 서비스 : Vision(이미지 인식) – 이미지 분류</vt:lpstr>
      <vt:lpstr>1. AI 서비스 : Vision(이미지 인식) – 객체 감지</vt:lpstr>
      <vt:lpstr>1. AI 서비스 : Vision(이미지 인식) – Document AI</vt:lpstr>
      <vt:lpstr>1. AI 서비스 : Vision(이미지 인식) – Document AI</vt:lpstr>
      <vt:lpstr>Ricing Model </vt:lpstr>
      <vt:lpstr>1. AI 서비스 : Vision(이미지 인식) – Document AI</vt:lpstr>
      <vt:lpstr>* API 호출 데모 </vt:lpstr>
      <vt:lpstr>1. AI서비스 : 오라클 AI 서비스 활용 사례</vt:lpstr>
      <vt:lpstr>2. 머신러닝 : Purpose-built ML 모델의 생성, 학습, 배포, 관리</vt:lpstr>
      <vt:lpstr>2. 머신러닝 : OCI Data Science, the Data Scientists’ Team Workbench</vt:lpstr>
      <vt:lpstr>2. 머신러닝 : 빅토리아 대학의 가정폭력 예방을 위한 소셜미디어 분석 활용</vt:lpstr>
      <vt:lpstr>3. 머신러닝 : 고성능 In-Database 머신 러닝 모델 구축</vt:lpstr>
      <vt:lpstr>2. 머신러닝 : Certegy는 고객의 위험을 줄이고 사기 방지 지원에 활용</vt:lpstr>
      <vt:lpstr>2. 머신러닝 : The Oracle Lakehouse</vt:lpstr>
      <vt:lpstr>2. 머신러닝 : ProsperDTX는 맞춤형 의료 계획 수립에 활용</vt:lpstr>
      <vt:lpstr>오라클 클라우드를 활용한 데이터 인사이트 활용하기 </vt:lpstr>
      <vt:lpstr>Oracle Cloud Free Tier 소개</vt:lpstr>
      <vt:lpstr>오라클 AI 서비스 데이터 인사이트 활용하기</vt:lpstr>
      <vt:lpstr>오라클 AI 서비스와 OAC를 통한 데이터 인사이트 활용</vt:lpstr>
      <vt:lpstr>오라클 ADW의 AutoML과 OAC를 통한 머신러닝 인사이트 활용</vt:lpstr>
      <vt:lpstr>오라클 ADW의 AutoML과 OAC를 통한 머신러닝 인사이트 활용</vt:lpstr>
      <vt:lpstr>오라클 OAC를 통한 클릭기반 데이터 인사이트 활용</vt:lpstr>
      <vt:lpstr>오라클 ADW의 머신러닝을 OAC에서 활용</vt:lpstr>
      <vt:lpstr>오라클 ADW의 머신러닝을 OAC에서 활용</vt:lpstr>
      <vt:lpstr>전문 분석가를 위한 오라클 데이터 사이언스 활용</vt:lpstr>
      <vt:lpstr>분석 초보를 위한 OAC의 Auto Insights</vt:lpstr>
      <vt:lpstr>분석 초보를 위한 OAC의 Auto Insights 활용</vt:lpstr>
      <vt:lpstr>유용한 URL</vt:lpstr>
      <vt:lpstr>유용한 URL</vt:lpstr>
      <vt:lpstr>Live-Labs Work shop</vt:lpstr>
      <vt:lpstr>Live-Labs Work shop</vt:lpstr>
      <vt:lpstr>Thank you</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20211109-AI머신러닝을 활용한 데이터인사이트 활용</dc:title>
  <dc:creator>Sohee Park</dc:creator>
  <cp:lastModifiedBy>윤 백희</cp:lastModifiedBy>
  <cp:revision>170</cp:revision>
  <dcterms:created xsi:type="dcterms:W3CDTF">2021-09-06T05:58:23Z</dcterms:created>
  <dcterms:modified xsi:type="dcterms:W3CDTF">2022-08-23T02:38:04Z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